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254" dt="2023-08-16T15:16:39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16T15:16:39.778" v="255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16T15:16:39.778" v="255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  <pc:picChg chg="add mod">
          <ac:chgData name="Gowtham Senthilkumar" userId="7cc18b5ff11cdd95" providerId="LiveId" clId="{FC1E8CA4-A29E-465C-A5E2-23D3F82D44AC}" dt="2023-08-09T18:51:22.980" v="217"/>
          <ac:picMkLst>
            <pc:docMk/>
            <pc:sldMk cId="2175164659" sldId="259"/>
            <ac:picMk id="4" creationId="{A5921D91-27BD-0036-658A-E771748E0FE1}"/>
          </ac:picMkLst>
        </pc:picChg>
        <pc:picChg chg="add mod">
          <ac:chgData name="Gowtham Senthilkumar" userId="7cc18b5ff11cdd95" providerId="LiveId" clId="{FC1E8CA4-A29E-465C-A5E2-23D3F82D44AC}" dt="2023-08-15T18:24:07.720" v="238"/>
          <ac:picMkLst>
            <pc:docMk/>
            <pc:sldMk cId="2175164659" sldId="259"/>
            <ac:picMk id="12" creationId="{BD35F73F-1FA7-17BD-8EA9-B4EA8E0E150D}"/>
          </ac:picMkLst>
        </pc:picChg>
        <pc:picChg chg="add mod">
          <ac:chgData name="Gowtham Senthilkumar" userId="7cc18b5ff11cdd95" providerId="LiveId" clId="{FC1E8CA4-A29E-465C-A5E2-23D3F82D44AC}" dt="2023-08-16T15:16:39.778" v="255"/>
          <ac:picMkLst>
            <pc:docMk/>
            <pc:sldMk cId="2175164659" sldId="259"/>
            <ac:picMk id="13" creationId="{167FDE2C-9B68-37E4-DBF8-90DFC75BB476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delSp modSp add ord">
        <pc:chgData name="Gowtham Senthilkumar" userId="7cc18b5ff11cdd95" providerId="LiveId" clId="{FC1E8CA4-A29E-465C-A5E2-23D3F82D44AC}" dt="2023-08-16T15:16:25.919" v="254" actId="1076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7T20:51:15.934" v="198" actId="1037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7T20:51:17.733" v="200" actId="1037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7T20:51:20.784" v="201" actId="1037"/>
          <ac:picMkLst>
            <pc:docMk/>
            <pc:sldMk cId="1003273112" sldId="261"/>
            <ac:picMk id="4" creationId="{C925E02F-9AFE-4513-C89F-9A2CB009A88C}"/>
          </ac:picMkLst>
        </pc:picChg>
        <pc:picChg chg="add mod">
          <ac:chgData name="Gowtham Senthilkumar" userId="7cc18b5ff11cdd95" providerId="LiveId" clId="{FC1E8CA4-A29E-465C-A5E2-23D3F82D44AC}" dt="2023-08-07T20:51:22.623" v="202" actId="1037"/>
          <ac:picMkLst>
            <pc:docMk/>
            <pc:sldMk cId="1003273112" sldId="261"/>
            <ac:picMk id="12" creationId="{A53BDD81-B737-F25E-4168-AAA665C36754}"/>
          </ac:picMkLst>
        </pc:picChg>
        <pc:picChg chg="add mod">
          <ac:chgData name="Gowtham Senthilkumar" userId="7cc18b5ff11cdd95" providerId="LiveId" clId="{FC1E8CA4-A29E-465C-A5E2-23D3F82D44AC}" dt="2023-08-07T20:51:35.574" v="203" actId="1038"/>
          <ac:picMkLst>
            <pc:docMk/>
            <pc:sldMk cId="1003273112" sldId="261"/>
            <ac:picMk id="13" creationId="{11168222-5842-5630-3F88-254F20DCE602}"/>
          </ac:picMkLst>
        </pc:picChg>
        <pc:picChg chg="add mod">
          <ac:chgData name="Gowtham Senthilkumar" userId="7cc18b5ff11cdd95" providerId="LiveId" clId="{FC1E8CA4-A29E-465C-A5E2-23D3F82D44AC}" dt="2023-08-08T15:09:23.305" v="209" actId="1076"/>
          <ac:picMkLst>
            <pc:docMk/>
            <pc:sldMk cId="1003273112" sldId="261"/>
            <ac:picMk id="14" creationId="{0B77994A-2E51-4E99-A125-530E0C9D2145}"/>
          </ac:picMkLst>
        </pc:picChg>
        <pc:picChg chg="add del mod">
          <ac:chgData name="Gowtham Senthilkumar" userId="7cc18b5ff11cdd95" providerId="LiveId" clId="{FC1E8CA4-A29E-465C-A5E2-23D3F82D44AC}" dt="2023-08-08T15:09:14.855" v="207"/>
          <ac:picMkLst>
            <pc:docMk/>
            <pc:sldMk cId="1003273112" sldId="261"/>
            <ac:picMk id="16" creationId="{6ADE4844-3A73-80F5-2923-D0D963050087}"/>
          </ac:picMkLst>
        </pc:picChg>
        <pc:picChg chg="add mod">
          <ac:chgData name="Gowtham Senthilkumar" userId="7cc18b5ff11cdd95" providerId="LiveId" clId="{FC1E8CA4-A29E-465C-A5E2-23D3F82D44AC}" dt="2023-08-15T18:21:56.331" v="223" actId="1076"/>
          <ac:picMkLst>
            <pc:docMk/>
            <pc:sldMk cId="1003273112" sldId="261"/>
            <ac:picMk id="16" creationId="{DE13E786-C215-054A-9ECD-DE53B9216127}"/>
          </ac:picMkLst>
        </pc:picChg>
        <pc:picChg chg="add mod">
          <ac:chgData name="Gowtham Senthilkumar" userId="7cc18b5ff11cdd95" providerId="LiveId" clId="{FC1E8CA4-A29E-465C-A5E2-23D3F82D44AC}" dt="2023-08-08T15:09:42.808" v="212" actId="1076"/>
          <ac:picMkLst>
            <pc:docMk/>
            <pc:sldMk cId="1003273112" sldId="261"/>
            <ac:picMk id="17" creationId="{2117C4B3-70E4-5A24-2E2A-014DFF2CDEBA}"/>
          </ac:picMkLst>
        </pc:picChg>
        <pc:picChg chg="add mod">
          <ac:chgData name="Gowtham Senthilkumar" userId="7cc18b5ff11cdd95" providerId="LiveId" clId="{FC1E8CA4-A29E-465C-A5E2-23D3F82D44AC}" dt="2023-08-08T15:10:02.674" v="214" actId="1076"/>
          <ac:picMkLst>
            <pc:docMk/>
            <pc:sldMk cId="1003273112" sldId="261"/>
            <ac:picMk id="18" creationId="{259E6126-E53E-1C92-268B-C47724BFF14B}"/>
          </ac:picMkLst>
        </pc:picChg>
        <pc:picChg chg="mod">
          <ac:chgData name="Gowtham Senthilkumar" userId="7cc18b5ff11cdd95" providerId="LiveId" clId="{FC1E8CA4-A29E-465C-A5E2-23D3F82D44AC}" dt="2023-08-07T20:51:58.642" v="204" actId="1076"/>
          <ac:picMkLst>
            <pc:docMk/>
            <pc:sldMk cId="1003273112" sldId="261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15T18:21:48.065" v="222" actId="1076"/>
          <ac:picMkLst>
            <pc:docMk/>
            <pc:sldMk cId="1003273112" sldId="261"/>
            <ac:picMk id="24" creationId="{F4861CC7-CF74-1ADE-2536-01050FD8DD6C}"/>
          </ac:picMkLst>
        </pc:picChg>
        <pc:picChg chg="add mod">
          <ac:chgData name="Gowtham Senthilkumar" userId="7cc18b5ff11cdd95" providerId="LiveId" clId="{FC1E8CA4-A29E-465C-A5E2-23D3F82D44AC}" dt="2023-08-15T18:22:13.638" v="225" actId="1076"/>
          <ac:picMkLst>
            <pc:docMk/>
            <pc:sldMk cId="1003273112" sldId="261"/>
            <ac:picMk id="25" creationId="{7D51C0EA-ABF6-58F1-6109-63E32A6DAB42}"/>
          </ac:picMkLst>
        </pc:picChg>
        <pc:picChg chg="add mod">
          <ac:chgData name="Gowtham Senthilkumar" userId="7cc18b5ff11cdd95" providerId="LiveId" clId="{FC1E8CA4-A29E-465C-A5E2-23D3F82D44AC}" dt="2023-08-15T18:23:10.672" v="228" actId="1076"/>
          <ac:picMkLst>
            <pc:docMk/>
            <pc:sldMk cId="1003273112" sldId="261"/>
            <ac:picMk id="26" creationId="{22C3DC24-6884-A9BE-1D3D-0ABC6B0C3535}"/>
          </ac:picMkLst>
        </pc:picChg>
        <pc:picChg chg="add del mod">
          <ac:chgData name="Gowtham Senthilkumar" userId="7cc18b5ff11cdd95" providerId="LiveId" clId="{FC1E8CA4-A29E-465C-A5E2-23D3F82D44AC}" dt="2023-08-15T18:23:57.440" v="237" actId="478"/>
          <ac:picMkLst>
            <pc:docMk/>
            <pc:sldMk cId="1003273112" sldId="261"/>
            <ac:picMk id="27" creationId="{02B01402-483F-3560-F5BD-4995EE07C238}"/>
          </ac:picMkLst>
        </pc:picChg>
        <pc:picChg chg="add mod">
          <ac:chgData name="Gowtham Senthilkumar" userId="7cc18b5ff11cdd95" providerId="LiveId" clId="{FC1E8CA4-A29E-465C-A5E2-23D3F82D44AC}" dt="2023-08-16T15:16:14.572" v="253" actId="1076"/>
          <ac:picMkLst>
            <pc:docMk/>
            <pc:sldMk cId="1003273112" sldId="261"/>
            <ac:picMk id="27" creationId="{7BDED412-7759-35F8-686F-53576FDAF062}"/>
          </ac:picMkLst>
        </pc:picChg>
        <pc:picChg chg="add del mod">
          <ac:chgData name="Gowtham Senthilkumar" userId="7cc18b5ff11cdd95" providerId="LiveId" clId="{FC1E8CA4-A29E-465C-A5E2-23D3F82D44AC}" dt="2023-08-16T15:15:16.964" v="242"/>
          <ac:picMkLst>
            <pc:docMk/>
            <pc:sldMk cId="1003273112" sldId="261"/>
            <ac:picMk id="28" creationId="{88C3BCC8-6D0C-EC63-4B76-A2F6B3516308}"/>
          </ac:picMkLst>
        </pc:picChg>
        <pc:picChg chg="add mod">
          <ac:chgData name="Gowtham Senthilkumar" userId="7cc18b5ff11cdd95" providerId="LiveId" clId="{FC1E8CA4-A29E-465C-A5E2-23D3F82D44AC}" dt="2023-08-16T15:16:25.919" v="254" actId="1076"/>
          <ac:picMkLst>
            <pc:docMk/>
            <pc:sldMk cId="1003273112" sldId="261"/>
            <ac:picMk id="29" creationId="{256537B0-5157-AE16-0435-007E77EB75A3}"/>
          </ac:picMkLst>
        </pc:picChg>
      </pc:sldChg>
      <pc:sldChg chg="add del">
        <pc:chgData name="Gowtham Senthilkumar" userId="7cc18b5ff11cdd95" providerId="LiveId" clId="{FC1E8CA4-A29E-465C-A5E2-23D3F82D44AC}" dt="2023-08-09T18:51:19.314" v="216"/>
        <pc:sldMkLst>
          <pc:docMk/>
          <pc:sldMk cId="79232193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14" y="408743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66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3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54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Flag of Sweden - Wikipedia">
            <a:extLst>
              <a:ext uri="{FF2B5EF4-FFF2-40B4-BE49-F238E27FC236}">
                <a16:creationId xmlns:a16="http://schemas.microsoft.com/office/drawing/2014/main" id="{A53BDD81-B737-F25E-4168-AAA665C3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84" y="5527861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11168222-5842-5630-3F88-254F20DC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110316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Australia - Wikipedia">
            <a:extLst>
              <a:ext uri="{FF2B5EF4-FFF2-40B4-BE49-F238E27FC236}">
                <a16:creationId xmlns:a16="http://schemas.microsoft.com/office/drawing/2014/main" id="{0B77994A-2E51-4E99-A125-530E0C9D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56" y="363381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0" descr="Flag of France - Wikipedia">
            <a:extLst>
              <a:ext uri="{FF2B5EF4-FFF2-40B4-BE49-F238E27FC236}">
                <a16:creationId xmlns:a16="http://schemas.microsoft.com/office/drawing/2014/main" id="{2117C4B3-70E4-5A24-2E2A-014DFF2C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5527861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lag of Colombia">
            <a:extLst>
              <a:ext uri="{FF2B5EF4-FFF2-40B4-BE49-F238E27FC236}">
                <a16:creationId xmlns:a16="http://schemas.microsoft.com/office/drawing/2014/main" id="{259E6126-E53E-1C92-268B-C47724BF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2595300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Spain - Wikipedia">
            <a:extLst>
              <a:ext uri="{FF2B5EF4-FFF2-40B4-BE49-F238E27FC236}">
                <a16:creationId xmlns:a16="http://schemas.microsoft.com/office/drawing/2014/main" id="{DE13E786-C215-054A-9ECD-DE53B921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65" y="1839970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4" descr="Flag of Sweden - Wikipedia">
            <a:extLst>
              <a:ext uri="{FF2B5EF4-FFF2-40B4-BE49-F238E27FC236}">
                <a16:creationId xmlns:a16="http://schemas.microsoft.com/office/drawing/2014/main" id="{F4861CC7-CF74-1ADE-2536-01050FD8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65" y="4794990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Flag of England - Wikipedia">
            <a:extLst>
              <a:ext uri="{FF2B5EF4-FFF2-40B4-BE49-F238E27FC236}">
                <a16:creationId xmlns:a16="http://schemas.microsoft.com/office/drawing/2014/main" id="{7D51C0EA-ABF6-58F1-6109-63E32A6D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19" y="183997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Australia - Wikipedia">
            <a:extLst>
              <a:ext uri="{FF2B5EF4-FFF2-40B4-BE49-F238E27FC236}">
                <a16:creationId xmlns:a16="http://schemas.microsoft.com/office/drawing/2014/main" id="{22C3DC24-6884-A9BE-1D3D-0ABC6B0C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20" y="4794990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7BDED412-7759-35F8-686F-53576FDA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72" y="3291815"/>
            <a:ext cx="1027868" cy="68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Flag of England - Wikipedia">
            <a:extLst>
              <a:ext uri="{FF2B5EF4-FFF2-40B4-BE49-F238E27FC236}">
                <a16:creationId xmlns:a16="http://schemas.microsoft.com/office/drawing/2014/main" id="{256537B0-5157-AE16-0435-007E77EB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33" y="3281480"/>
            <a:ext cx="1140000" cy="68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921D91-27BD-0036-658A-E771748E0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36" y="2019151"/>
            <a:ext cx="6096528" cy="3429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5F73F-1FA7-17BD-8EA9-B4EA8E0E1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4936" y="2171551"/>
            <a:ext cx="6096528" cy="3429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7FDE2C-9B68-37E4-DBF8-90DFC75BB4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336" y="23239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2023-08-16T15:16:47Z</dcterms:modified>
</cp:coreProperties>
</file>