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8F63-1A6C-526F-EC7B-9E299E460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B1FE8-C53E-A537-EB9E-8537ABF1F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D348B-44AA-8B86-61DC-70B9D93A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48C3-2227-1C95-821F-72A83255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80EB-4CF1-A71F-2FB7-C1DA54BB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F4D5-165C-CC99-B857-291253CA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35EF0-8F20-6D9B-9CBC-8550F48F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17A1C-80C3-5402-2F42-D49FB7D8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83B9-219E-9F80-C656-A237112E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97AF-EB4F-FF25-E6D5-F3125635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7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4E915-20E3-90BC-B7B2-99D199861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FB668-B20F-BE4B-643A-6721F43F9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3E2A-BC9B-B6DD-D22C-4F89105F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73F93-D569-7271-C5B8-CBCA5F69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E764-A58E-D745-83D5-30DD4CE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89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7132-ABC3-A00E-6FE3-AFD41E00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3699-DEBE-9146-27B4-4A702F5C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28C31-E69D-24F8-064B-7D71EE6A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FE144-A482-66A3-EB96-616B62AE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F0BBB-78C5-7AF3-B644-30A66A5D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3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D0F1-23E6-3C54-822E-5C74B677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4DF4B-E5FA-056C-170D-78612837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93458-2CA5-C174-5F9F-50FF9385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53BAD-5172-18CE-79A4-FEF466E6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B3F8-7728-141A-AA75-9AD827F6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E34D-7BBF-6D8B-1189-15207B89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84E6-E9B2-54B0-86A1-08704057C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93DE6-15F4-3A29-A24A-CBD3E244C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E7F21-1746-7D47-D63F-650FC9A7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94431-CE2E-E870-49D8-1C01FA62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8A045-0F82-7043-0194-39EAAC6E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0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C9DD-FDE4-0789-08B4-4D8C75F9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5E93-29C9-6D76-E50D-35900CF4E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2041-4BAC-BB27-AD9F-20E2DDCD9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A8970-AFC0-AF1F-8941-845247675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F4B53-0189-A19E-6F43-FBACB557E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066DB-2C36-E196-BAA3-C28F0F0D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5EA5F-8D0A-A6E0-5F8A-E386C15C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3A576-6AB4-AA8A-02C0-F3E9E36C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83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B773-A5ED-6E13-49A1-AFFF95F5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C424B-07F5-E4E0-B7EE-59DF74C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70739-AA96-AB3E-D875-A5104F5E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63B6B-04A4-FFB8-EC26-C1FAA6E9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2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F1F70-8DC9-4352-1263-12C6BA2C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A6DAE-DEEA-E33E-BACE-06402B1A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06E27-020A-3E32-D01C-7159732D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0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FFFD-C4E6-A0B7-418D-913507F3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6FEC-66B9-CC79-A766-9381D5A6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FB0E3-A237-6BCE-13C4-C58B16E94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85AB7-8E9E-9B72-1AED-0248B288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A0357-B584-7E0E-98AF-37DA90CA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53C4-E653-0228-AE0C-EFB35B64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5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CDCB-BF5D-85B0-FF50-3C2C9832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B40E6-CB94-74C1-BA9C-576E369D9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FCDF3-EB06-63E6-988C-3570A6512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C3EB8-8B01-4822-D80E-81D335FC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2A16D-87CC-9312-9A75-39257CB4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B824A-7041-DC49-8028-3BBBD195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A9143-C2B6-3674-7B44-9E2EB168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9FA34-00DB-0845-83B7-54C489290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5192-19A4-10F1-E5D8-89D8E15C8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4501-5F76-5B09-5B49-82DDB6E1A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2B1C-6767-8CB3-72FC-D4E8E0FB2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75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21.png"/><Relationship Id="rId3" Type="http://schemas.microsoft.com/office/2007/relationships/hdphoto" Target="../media/hdphoto1.wdp"/><Relationship Id="rId21" Type="http://schemas.openxmlformats.org/officeDocument/2006/relationships/image" Target="../media/image19.jpe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474" y="4709762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C9E70E95-6040-ED51-8849-0497F9E2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633987"/>
            <a:ext cx="842754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stralia - Wikipedia">
            <a:extLst>
              <a:ext uri="{FF2B5EF4-FFF2-40B4-BE49-F238E27FC236}">
                <a16:creationId xmlns:a16="http://schemas.microsoft.com/office/drawing/2014/main" id="{4C732BD0-332D-C994-63C9-943499497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1416183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nada - Wikipedia">
            <a:extLst>
              <a:ext uri="{FF2B5EF4-FFF2-40B4-BE49-F238E27FC236}">
                <a16:creationId xmlns:a16="http://schemas.microsoft.com/office/drawing/2014/main" id="{1A45BDD3-2021-CDAB-93EB-2B460576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79" y="630939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ain - Wikipedia">
            <a:extLst>
              <a:ext uri="{FF2B5EF4-FFF2-40B4-BE49-F238E27FC236}">
                <a16:creationId xmlns:a16="http://schemas.microsoft.com/office/drawing/2014/main" id="{ACDA464A-446F-4899-7C34-5C73DF9E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219837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2980575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Switzerland - Wikipedia">
            <a:extLst>
              <a:ext uri="{FF2B5EF4-FFF2-40B4-BE49-F238E27FC236}">
                <a16:creationId xmlns:a16="http://schemas.microsoft.com/office/drawing/2014/main" id="{96E3E66E-15AF-0C65-CE17-4710EE79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479" y="1382553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England - Wikipedia">
            <a:extLst>
              <a:ext uri="{FF2B5EF4-FFF2-40B4-BE49-F238E27FC236}">
                <a16:creationId xmlns:a16="http://schemas.microsoft.com/office/drawing/2014/main" id="{613F7325-05CE-4CB1-B365-8B85DA87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79" y="213416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lag of Japan - Wikipedia">
            <a:extLst>
              <a:ext uri="{FF2B5EF4-FFF2-40B4-BE49-F238E27FC236}">
                <a16:creationId xmlns:a16="http://schemas.microsoft.com/office/drawing/2014/main" id="{908F7AD1-01C8-4D1D-4405-E3F24150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07" y="2885781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the United States - Wikipedia">
            <a:extLst>
              <a:ext uri="{FF2B5EF4-FFF2-40B4-BE49-F238E27FC236}">
                <a16:creationId xmlns:a16="http://schemas.microsoft.com/office/drawing/2014/main" id="{621E721D-6A71-ADA4-8576-D96193A5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3762771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lag of Brazil - Wikipedia">
            <a:extLst>
              <a:ext uri="{FF2B5EF4-FFF2-40B4-BE49-F238E27FC236}">
                <a16:creationId xmlns:a16="http://schemas.microsoft.com/office/drawing/2014/main" id="{D7CE32A3-364B-C7B5-0648-769308CD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4544967"/>
            <a:ext cx="872425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Flag of France - Wikipedia">
            <a:extLst>
              <a:ext uri="{FF2B5EF4-FFF2-40B4-BE49-F238E27FC236}">
                <a16:creationId xmlns:a16="http://schemas.microsoft.com/office/drawing/2014/main" id="{D29A82C8-ACD2-077E-CC9A-EEE5E492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311" y="3637395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79" y="4389009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5327163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Flag of South Korea - Wikipedia">
            <a:extLst>
              <a:ext uri="{FF2B5EF4-FFF2-40B4-BE49-F238E27FC236}">
                <a16:creationId xmlns:a16="http://schemas.microsoft.com/office/drawing/2014/main" id="{70A1E871-0DD2-CFD8-108A-DC977B41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6109358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Flag of Germany - Wikipedia">
            <a:extLst>
              <a:ext uri="{FF2B5EF4-FFF2-40B4-BE49-F238E27FC236}">
                <a16:creationId xmlns:a16="http://schemas.microsoft.com/office/drawing/2014/main" id="{1D340A84-209F-587D-F06E-A7472F2C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79" y="5140623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Flag of Italy - Wikipedia">
            <a:extLst>
              <a:ext uri="{FF2B5EF4-FFF2-40B4-BE49-F238E27FC236}">
                <a16:creationId xmlns:a16="http://schemas.microsoft.com/office/drawing/2014/main" id="{F214DC67-7C1C-B26C-1A3F-73C3ADD7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08" y="5892236"/>
            <a:ext cx="919671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undefined">
            <a:extLst>
              <a:ext uri="{FF2B5EF4-FFF2-40B4-BE49-F238E27FC236}">
                <a16:creationId xmlns:a16="http://schemas.microsoft.com/office/drawing/2014/main" id="{9B14F81F-0214-1C65-84E0-65F438A8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1075789"/>
            <a:ext cx="842754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260959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 descr="Canada - Wikipedia">
            <a:extLst>
              <a:ext uri="{FF2B5EF4-FFF2-40B4-BE49-F238E27FC236}">
                <a16:creationId xmlns:a16="http://schemas.microsoft.com/office/drawing/2014/main" id="{C4AE3241-E77E-F86A-1A92-91D91F86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85" y="1075789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 descr="Flag of England - Wikipedia">
            <a:extLst>
              <a:ext uri="{FF2B5EF4-FFF2-40B4-BE49-F238E27FC236}">
                <a16:creationId xmlns:a16="http://schemas.microsoft.com/office/drawing/2014/main" id="{2389C158-0F07-29FD-6471-FEC48337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85" y="260959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4038982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 descr="Flag of Sweden - Wikipedia">
            <a:extLst>
              <a:ext uri="{FF2B5EF4-FFF2-40B4-BE49-F238E27FC236}">
                <a16:creationId xmlns:a16="http://schemas.microsoft.com/office/drawing/2014/main" id="{369D1360-CE18-299E-86BE-CA3D33AC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557279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19" y="4038982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8" descr="Flag of Germany - Wikipedia">
            <a:extLst>
              <a:ext uri="{FF2B5EF4-FFF2-40B4-BE49-F238E27FC236}">
                <a16:creationId xmlns:a16="http://schemas.microsoft.com/office/drawing/2014/main" id="{10C9BB92-EC09-17C3-E7D7-5727EBB6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987" y="5572792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6" descr="Spain - Wikipedia">
            <a:extLst>
              <a:ext uri="{FF2B5EF4-FFF2-40B4-BE49-F238E27FC236}">
                <a16:creationId xmlns:a16="http://schemas.microsoft.com/office/drawing/2014/main" id="{3EC4B187-AD95-9228-86FF-9C81474AF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597" y="1828167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6" descr="Flag of the United States - Wikipedia">
            <a:extLst>
              <a:ext uri="{FF2B5EF4-FFF2-40B4-BE49-F238E27FC236}">
                <a16:creationId xmlns:a16="http://schemas.microsoft.com/office/drawing/2014/main" id="{47D6C827-E6D5-C81C-BBA7-467F260C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45" y="4865650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182816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8" descr="Flag of Germany - Wikipedia">
            <a:extLst>
              <a:ext uri="{FF2B5EF4-FFF2-40B4-BE49-F238E27FC236}">
                <a16:creationId xmlns:a16="http://schemas.microsoft.com/office/drawing/2014/main" id="{08258F23-52E0-9F32-EC0F-0C7F0385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4865650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6" descr="Flag of the United States - Wikipedia">
            <a:extLst>
              <a:ext uri="{FF2B5EF4-FFF2-40B4-BE49-F238E27FC236}">
                <a16:creationId xmlns:a16="http://schemas.microsoft.com/office/drawing/2014/main" id="{865A1759-1B9D-246E-C474-7601962D5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06" y="33347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8" descr="Flag of Germany - Wikipedia">
            <a:extLst>
              <a:ext uri="{FF2B5EF4-FFF2-40B4-BE49-F238E27FC236}">
                <a16:creationId xmlns:a16="http://schemas.microsoft.com/office/drawing/2014/main" id="{C730CE95-4EFD-4049-9288-8DFA7BEE5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3334764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9BBFBFDF-AC21-5D5E-839C-CD748CF0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28" y="322733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6" descr="Flag of the United States - Wikipedia">
            <a:extLst>
              <a:ext uri="{FF2B5EF4-FFF2-40B4-BE49-F238E27FC236}">
                <a16:creationId xmlns:a16="http://schemas.microsoft.com/office/drawing/2014/main" id="{7B778D2D-34BF-9C3B-2401-96410D59B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25" y="33347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3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stralia - Wikipedia">
            <a:extLst>
              <a:ext uri="{FF2B5EF4-FFF2-40B4-BE49-F238E27FC236}">
                <a16:creationId xmlns:a16="http://schemas.microsoft.com/office/drawing/2014/main" id="{4C732BD0-332D-C994-63C9-943499497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1404425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nada - Wikipedia">
            <a:extLst>
              <a:ext uri="{FF2B5EF4-FFF2-40B4-BE49-F238E27FC236}">
                <a16:creationId xmlns:a16="http://schemas.microsoft.com/office/drawing/2014/main" id="{1A45BDD3-2021-CDAB-93EB-2B460576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970" y="630939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ain - Wikipedia">
            <a:extLst>
              <a:ext uri="{FF2B5EF4-FFF2-40B4-BE49-F238E27FC236}">
                <a16:creationId xmlns:a16="http://schemas.microsoft.com/office/drawing/2014/main" id="{ACDA464A-446F-4899-7C34-5C73DF9E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2173427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2942429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Switzerland - Wikipedia">
            <a:extLst>
              <a:ext uri="{FF2B5EF4-FFF2-40B4-BE49-F238E27FC236}">
                <a16:creationId xmlns:a16="http://schemas.microsoft.com/office/drawing/2014/main" id="{96E3E66E-15AF-0C65-CE17-4710EE79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0" y="1378543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England - Wikipedia">
            <a:extLst>
              <a:ext uri="{FF2B5EF4-FFF2-40B4-BE49-F238E27FC236}">
                <a16:creationId xmlns:a16="http://schemas.microsoft.com/office/drawing/2014/main" id="{613F7325-05CE-4CB1-B365-8B85DA87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70" y="212614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the United States - Wikipedia">
            <a:extLst>
              <a:ext uri="{FF2B5EF4-FFF2-40B4-BE49-F238E27FC236}">
                <a16:creationId xmlns:a16="http://schemas.microsoft.com/office/drawing/2014/main" id="{621E721D-6A71-ADA4-8576-D96193A5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3711431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lag of Brazil - Wikipedia">
            <a:extLst>
              <a:ext uri="{FF2B5EF4-FFF2-40B4-BE49-F238E27FC236}">
                <a16:creationId xmlns:a16="http://schemas.microsoft.com/office/drawing/2014/main" id="{D7CE32A3-364B-C7B5-0648-769308CD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4480433"/>
            <a:ext cx="872425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Flag of France - Wikipedia">
            <a:extLst>
              <a:ext uri="{FF2B5EF4-FFF2-40B4-BE49-F238E27FC236}">
                <a16:creationId xmlns:a16="http://schemas.microsoft.com/office/drawing/2014/main" id="{D29A82C8-ACD2-077E-CC9A-EEE5E492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802" y="362135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970" y="4368960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Flag of Germany - Wikipedia">
            <a:extLst>
              <a:ext uri="{FF2B5EF4-FFF2-40B4-BE49-F238E27FC236}">
                <a16:creationId xmlns:a16="http://schemas.microsoft.com/office/drawing/2014/main" id="{1D340A84-209F-587D-F06E-A7472F2C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70" y="5116564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2578253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 descr="Canada - Wikipedia">
            <a:extLst>
              <a:ext uri="{FF2B5EF4-FFF2-40B4-BE49-F238E27FC236}">
                <a16:creationId xmlns:a16="http://schemas.microsoft.com/office/drawing/2014/main" id="{C4AE3241-E77E-F86A-1A92-91D91F86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85" y="1080178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 descr="Flag of England - Wikipedia">
            <a:extLst>
              <a:ext uri="{FF2B5EF4-FFF2-40B4-BE49-F238E27FC236}">
                <a16:creationId xmlns:a16="http://schemas.microsoft.com/office/drawing/2014/main" id="{2389C158-0F07-29FD-6471-FEC48337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85" y="2578253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4038982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 descr="Flag of Sweden - Wikipedia">
            <a:extLst>
              <a:ext uri="{FF2B5EF4-FFF2-40B4-BE49-F238E27FC236}">
                <a16:creationId xmlns:a16="http://schemas.microsoft.com/office/drawing/2014/main" id="{369D1360-CE18-299E-86BE-CA3D33AC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557279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19" y="4038982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8" descr="Flag of Germany - Wikipedia">
            <a:extLst>
              <a:ext uri="{FF2B5EF4-FFF2-40B4-BE49-F238E27FC236}">
                <a16:creationId xmlns:a16="http://schemas.microsoft.com/office/drawing/2014/main" id="{10C9BB92-EC09-17C3-E7D7-5727EBB6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987" y="5572792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1816218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6" descr="Flag of the United States - Wikipedia">
            <a:extLst>
              <a:ext uri="{FF2B5EF4-FFF2-40B4-BE49-F238E27FC236}">
                <a16:creationId xmlns:a16="http://schemas.microsoft.com/office/drawing/2014/main" id="{865A1759-1B9D-246E-C474-7601962D5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06" y="3328286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lag of New Zealand - Wikipedia">
            <a:extLst>
              <a:ext uri="{FF2B5EF4-FFF2-40B4-BE49-F238E27FC236}">
                <a16:creationId xmlns:a16="http://schemas.microsoft.com/office/drawing/2014/main" id="{0FC2BA65-8DA5-89E7-90AE-AD595864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625116"/>
            <a:ext cx="1244613" cy="62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lag of New Zealand - Wikipedia">
            <a:extLst>
              <a:ext uri="{FF2B5EF4-FFF2-40B4-BE49-F238E27FC236}">
                <a16:creationId xmlns:a16="http://schemas.microsoft.com/office/drawing/2014/main" id="{DDDCB697-F24A-2142-C080-38AB00E8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74" y="1075025"/>
            <a:ext cx="1244613" cy="62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lag of Costa Rica - Wikipedia">
            <a:extLst>
              <a:ext uri="{FF2B5EF4-FFF2-40B4-BE49-F238E27FC236}">
                <a16:creationId xmlns:a16="http://schemas.microsoft.com/office/drawing/2014/main" id="{71718B2A-EFB4-25E4-B4B6-D0E92945F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68" y="2873751"/>
            <a:ext cx="1020002" cy="612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lag of Colombia - Wikipedia">
            <a:extLst>
              <a:ext uri="{FF2B5EF4-FFF2-40B4-BE49-F238E27FC236}">
                <a16:creationId xmlns:a16="http://schemas.microsoft.com/office/drawing/2014/main" id="{44F2AC6F-BD04-C534-92DF-C015EFD0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6018435"/>
            <a:ext cx="923692" cy="6157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rgentina - Wikipedia">
            <a:extLst>
              <a:ext uri="{FF2B5EF4-FFF2-40B4-BE49-F238E27FC236}">
                <a16:creationId xmlns:a16="http://schemas.microsoft.com/office/drawing/2014/main" id="{80907624-4585-EBF9-32A2-19DE5A6DC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2" y="5864165"/>
            <a:ext cx="981968" cy="612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lag of New Zealand - Wikipedia">
            <a:extLst>
              <a:ext uri="{FF2B5EF4-FFF2-40B4-BE49-F238E27FC236}">
                <a16:creationId xmlns:a16="http://schemas.microsoft.com/office/drawing/2014/main" id="{950377A4-CFC4-9AD8-C781-86E5D4FE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908" y="1811065"/>
            <a:ext cx="1244613" cy="62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0" descr="Flag of France - Wikipedia">
            <a:extLst>
              <a:ext uri="{FF2B5EF4-FFF2-40B4-BE49-F238E27FC236}">
                <a16:creationId xmlns:a16="http://schemas.microsoft.com/office/drawing/2014/main" id="{596EC5FD-FD58-9CDA-9E1A-14942B1EB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903" y="4861679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Flag of England - Wikipedia">
            <a:extLst>
              <a:ext uri="{FF2B5EF4-FFF2-40B4-BE49-F238E27FC236}">
                <a16:creationId xmlns:a16="http://schemas.microsoft.com/office/drawing/2014/main" id="{6E091241-285B-BCAD-386E-B0B1D32CC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95" y="3328286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4" descr="Flag of Sweden - Wikipedia">
            <a:extLst>
              <a:ext uri="{FF2B5EF4-FFF2-40B4-BE49-F238E27FC236}">
                <a16:creationId xmlns:a16="http://schemas.microsoft.com/office/drawing/2014/main" id="{05D1E1D0-4EE4-AEF2-0032-0820FFD7F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87" y="4861679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2" y="322733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Flag of England - Wikipedia">
            <a:extLst>
              <a:ext uri="{FF2B5EF4-FFF2-40B4-BE49-F238E27FC236}">
                <a16:creationId xmlns:a16="http://schemas.microsoft.com/office/drawing/2014/main" id="{661DAA55-A71E-4D8F-1D99-0EAB6A8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36" y="3341242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9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768" y="542257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77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Grandview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Senthilkumar</dc:creator>
  <cp:lastModifiedBy>Gowtham Senthilkumar</cp:lastModifiedBy>
  <cp:revision>1</cp:revision>
  <dcterms:created xsi:type="dcterms:W3CDTF">2023-07-21T23:22:19Z</dcterms:created>
  <dcterms:modified xsi:type="dcterms:W3CDTF">2023-07-22T00:35:44Z</dcterms:modified>
</cp:coreProperties>
</file>