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C1E8CA4-A29E-465C-A5E2-23D3F82D44AC}" v="213" dt="2023-08-08T15:10:02.6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owtham Senthilkumar" userId="7cc18b5ff11cdd95" providerId="LiveId" clId="{FC1E8CA4-A29E-465C-A5E2-23D3F82D44AC}"/>
    <pc:docChg chg="addSld delSld modSld sldOrd">
      <pc:chgData name="Gowtham Senthilkumar" userId="7cc18b5ff11cdd95" providerId="LiveId" clId="{FC1E8CA4-A29E-465C-A5E2-23D3F82D44AC}" dt="2023-08-08T15:10:02.674" v="214" actId="1076"/>
      <pc:docMkLst>
        <pc:docMk/>
      </pc:docMkLst>
      <pc:sldChg chg="del">
        <pc:chgData name="Gowtham Senthilkumar" userId="7cc18b5ff11cdd95" providerId="LiveId" clId="{FC1E8CA4-A29E-465C-A5E2-23D3F82D44AC}" dt="2023-08-03T20:20:09.423" v="7" actId="47"/>
        <pc:sldMkLst>
          <pc:docMk/>
          <pc:sldMk cId="1094774923" sldId="257"/>
        </pc:sldMkLst>
      </pc:sldChg>
      <pc:sldChg chg="addSp delSp modSp">
        <pc:chgData name="Gowtham Senthilkumar" userId="7cc18b5ff11cdd95" providerId="LiveId" clId="{FC1E8CA4-A29E-465C-A5E2-23D3F82D44AC}" dt="2023-08-03T21:16:02.983" v="181" actId="1076"/>
        <pc:sldMkLst>
          <pc:docMk/>
          <pc:sldMk cId="3749791475" sldId="258"/>
        </pc:sldMkLst>
        <pc:picChg chg="del">
          <ac:chgData name="Gowtham Senthilkumar" userId="7cc18b5ff11cdd95" providerId="LiveId" clId="{FC1E8CA4-A29E-465C-A5E2-23D3F82D44AC}" dt="2023-08-03T21:13:32.363" v="167" actId="478"/>
          <ac:picMkLst>
            <pc:docMk/>
            <pc:sldMk cId="3749791475" sldId="258"/>
            <ac:picMk id="3" creationId="{950377A4-CFC4-9AD8-C781-86E5D4FE2B82}"/>
          </ac:picMkLst>
        </pc:picChg>
        <pc:picChg chg="del">
          <ac:chgData name="Gowtham Senthilkumar" userId="7cc18b5ff11cdd95" providerId="LiveId" clId="{FC1E8CA4-A29E-465C-A5E2-23D3F82D44AC}" dt="2023-08-03T21:14:21.023" v="176" actId="478"/>
          <ac:picMkLst>
            <pc:docMk/>
            <pc:sldMk cId="3749791475" sldId="258"/>
            <ac:picMk id="4" creationId="{596EC5FD-FD58-9CDA-9E1A-14942B1EBAE2}"/>
          </ac:picMkLst>
        </pc:picChg>
        <pc:picChg chg="add mod">
          <ac:chgData name="Gowtham Senthilkumar" userId="7cc18b5ff11cdd95" providerId="LiveId" clId="{FC1E8CA4-A29E-465C-A5E2-23D3F82D44AC}" dt="2023-07-22T02:40:29.617" v="2" actId="1076"/>
          <ac:picMkLst>
            <pc:docMk/>
            <pc:sldMk cId="3749791475" sldId="258"/>
            <ac:picMk id="16" creationId="{785C5A4F-FC07-C0CA-64ED-7182342E0F3C}"/>
          </ac:picMkLst>
        </pc:picChg>
        <pc:picChg chg="add del mod">
          <ac:chgData name="Gowtham Senthilkumar" userId="7cc18b5ff11cdd95" providerId="LiveId" clId="{FC1E8CA4-A29E-465C-A5E2-23D3F82D44AC}" dt="2023-08-03T20:44:09.123" v="105" actId="478"/>
          <ac:picMkLst>
            <pc:docMk/>
            <pc:sldMk cId="3749791475" sldId="258"/>
            <ac:picMk id="17" creationId="{0A1CAEB2-9E53-A3D2-2BB3-D363E9826E83}"/>
          </ac:picMkLst>
        </pc:picChg>
        <pc:picChg chg="add mod">
          <ac:chgData name="Gowtham Senthilkumar" userId="7cc18b5ff11cdd95" providerId="LiveId" clId="{FC1E8CA4-A29E-465C-A5E2-23D3F82D44AC}" dt="2023-08-03T20:45:21.721" v="112" actId="1076"/>
          <ac:picMkLst>
            <pc:docMk/>
            <pc:sldMk cId="3749791475" sldId="258"/>
            <ac:picMk id="18" creationId="{EAAC92DE-E500-456D-AC68-E3114C9BDA4A}"/>
          </ac:picMkLst>
        </pc:picChg>
        <pc:picChg chg="add mod">
          <ac:chgData name="Gowtham Senthilkumar" userId="7cc18b5ff11cdd95" providerId="LiveId" clId="{FC1E8CA4-A29E-465C-A5E2-23D3F82D44AC}" dt="2023-08-03T20:47:58.073" v="118" actId="1076"/>
          <ac:picMkLst>
            <pc:docMk/>
            <pc:sldMk cId="3749791475" sldId="258"/>
            <ac:picMk id="19" creationId="{AC36703B-9527-733B-896F-D2ED9E9D8A14}"/>
          </ac:picMkLst>
        </pc:picChg>
        <pc:picChg chg="add mod">
          <ac:chgData name="Gowtham Senthilkumar" userId="7cc18b5ff11cdd95" providerId="LiveId" clId="{FC1E8CA4-A29E-465C-A5E2-23D3F82D44AC}" dt="2023-08-03T20:51:49.610" v="130"/>
          <ac:picMkLst>
            <pc:docMk/>
            <pc:sldMk cId="3749791475" sldId="258"/>
            <ac:picMk id="20" creationId="{212BCE81-4977-BD11-F19F-47BED98C6AE0}"/>
          </ac:picMkLst>
        </pc:picChg>
        <pc:picChg chg="add mod">
          <ac:chgData name="Gowtham Senthilkumar" userId="7cc18b5ff11cdd95" providerId="LiveId" clId="{FC1E8CA4-A29E-465C-A5E2-23D3F82D44AC}" dt="2023-08-03T20:51:49.610" v="130"/>
          <ac:picMkLst>
            <pc:docMk/>
            <pc:sldMk cId="3749791475" sldId="258"/>
            <ac:picMk id="21" creationId="{E2DCEF4B-463F-C2A3-2686-9FC8BC6ECD61}"/>
          </ac:picMkLst>
        </pc:picChg>
        <pc:picChg chg="add mod">
          <ac:chgData name="Gowtham Senthilkumar" userId="7cc18b5ff11cdd95" providerId="LiveId" clId="{FC1E8CA4-A29E-465C-A5E2-23D3F82D44AC}" dt="2023-08-03T20:52:15.588" v="141" actId="1076"/>
          <ac:picMkLst>
            <pc:docMk/>
            <pc:sldMk cId="3749791475" sldId="258"/>
            <ac:picMk id="22" creationId="{E5230A6F-2983-C09E-227F-BA34D85EB84E}"/>
          </ac:picMkLst>
        </pc:picChg>
        <pc:picChg chg="add mod">
          <ac:chgData name="Gowtham Senthilkumar" userId="7cc18b5ff11cdd95" providerId="LiveId" clId="{FC1E8CA4-A29E-465C-A5E2-23D3F82D44AC}" dt="2023-08-03T20:52:54.198" v="144" actId="1076"/>
          <ac:picMkLst>
            <pc:docMk/>
            <pc:sldMk cId="3749791475" sldId="258"/>
            <ac:picMk id="23" creationId="{C6156C0F-B91C-A2E9-CD8D-D9B950D7BCFD}"/>
          </ac:picMkLst>
        </pc:picChg>
        <pc:picChg chg="add del mod">
          <ac:chgData name="Gowtham Senthilkumar" userId="7cc18b5ff11cdd95" providerId="LiveId" clId="{FC1E8CA4-A29E-465C-A5E2-23D3F82D44AC}" dt="2023-08-03T21:06:23.527" v="152"/>
          <ac:picMkLst>
            <pc:docMk/>
            <pc:sldMk cId="3749791475" sldId="258"/>
            <ac:picMk id="24" creationId="{2C025559-9793-F9EA-CB72-1B19C48E46D9}"/>
          </ac:picMkLst>
        </pc:picChg>
        <pc:picChg chg="add mod">
          <ac:chgData name="Gowtham Senthilkumar" userId="7cc18b5ff11cdd95" providerId="LiveId" clId="{FC1E8CA4-A29E-465C-A5E2-23D3F82D44AC}" dt="2023-08-03T21:06:24.880" v="153"/>
          <ac:picMkLst>
            <pc:docMk/>
            <pc:sldMk cId="3749791475" sldId="258"/>
            <ac:picMk id="25" creationId="{C5D22B85-4DFC-56CD-AAA0-EB30646FDFDC}"/>
          </ac:picMkLst>
        </pc:picChg>
        <pc:picChg chg="add del mod">
          <ac:chgData name="Gowtham Senthilkumar" userId="7cc18b5ff11cdd95" providerId="LiveId" clId="{FC1E8CA4-A29E-465C-A5E2-23D3F82D44AC}" dt="2023-08-03T21:08:24.798" v="156" actId="478"/>
          <ac:picMkLst>
            <pc:docMk/>
            <pc:sldMk cId="3749791475" sldId="258"/>
            <ac:picMk id="26" creationId="{F0E654C8-8980-8537-D789-2490C7FD8E7A}"/>
          </ac:picMkLst>
        </pc:picChg>
        <pc:picChg chg="add mod">
          <ac:chgData name="Gowtham Senthilkumar" userId="7cc18b5ff11cdd95" providerId="LiveId" clId="{FC1E8CA4-A29E-465C-A5E2-23D3F82D44AC}" dt="2023-08-03T21:08:35.168" v="158" actId="1076"/>
          <ac:picMkLst>
            <pc:docMk/>
            <pc:sldMk cId="3749791475" sldId="258"/>
            <ac:picMk id="27" creationId="{8F1C14C5-ED35-DFE3-F4EE-439807E41035}"/>
          </ac:picMkLst>
        </pc:picChg>
        <pc:picChg chg="add mod">
          <ac:chgData name="Gowtham Senthilkumar" userId="7cc18b5ff11cdd95" providerId="LiveId" clId="{FC1E8CA4-A29E-465C-A5E2-23D3F82D44AC}" dt="2023-08-03T21:09:43.100" v="166" actId="1076"/>
          <ac:picMkLst>
            <pc:docMk/>
            <pc:sldMk cId="3749791475" sldId="258"/>
            <ac:picMk id="28" creationId="{D2839DB4-2105-E0E7-D2E5-ED378DF51D56}"/>
          </ac:picMkLst>
        </pc:picChg>
        <pc:picChg chg="add mod">
          <ac:chgData name="Gowtham Senthilkumar" userId="7cc18b5ff11cdd95" providerId="LiveId" clId="{FC1E8CA4-A29E-465C-A5E2-23D3F82D44AC}" dt="2023-08-03T21:13:47.120" v="170" actId="1076"/>
          <ac:picMkLst>
            <pc:docMk/>
            <pc:sldMk cId="3749791475" sldId="258"/>
            <ac:picMk id="29" creationId="{801868B5-6F85-6975-16D7-833458F2890B}"/>
          </ac:picMkLst>
        </pc:picChg>
        <pc:picChg chg="add mod">
          <ac:chgData name="Gowtham Senthilkumar" userId="7cc18b5ff11cdd95" providerId="LiveId" clId="{FC1E8CA4-A29E-465C-A5E2-23D3F82D44AC}" dt="2023-08-03T21:14:17.347" v="174" actId="1076"/>
          <ac:picMkLst>
            <pc:docMk/>
            <pc:sldMk cId="3749791475" sldId="258"/>
            <ac:picMk id="30" creationId="{D764BD8F-ED9F-7414-F4D7-FB318EC0A18A}"/>
          </ac:picMkLst>
        </pc:picChg>
        <pc:picChg chg="add del mod">
          <ac:chgData name="Gowtham Senthilkumar" userId="7cc18b5ff11cdd95" providerId="LiveId" clId="{FC1E8CA4-A29E-465C-A5E2-23D3F82D44AC}" dt="2023-08-03T21:15:41.220" v="178" actId="478"/>
          <ac:picMkLst>
            <pc:docMk/>
            <pc:sldMk cId="3749791475" sldId="258"/>
            <ac:picMk id="31" creationId="{EDD1DA62-E7E4-C9FC-ABCD-61298F670814}"/>
          </ac:picMkLst>
        </pc:picChg>
        <pc:picChg chg="add mod">
          <ac:chgData name="Gowtham Senthilkumar" userId="7cc18b5ff11cdd95" providerId="LiveId" clId="{FC1E8CA4-A29E-465C-A5E2-23D3F82D44AC}" dt="2023-08-03T21:16:02.983" v="181" actId="1076"/>
          <ac:picMkLst>
            <pc:docMk/>
            <pc:sldMk cId="3749791475" sldId="258"/>
            <ac:picMk id="32" creationId="{AB6CC8EB-42A5-EF72-CFFF-2A82B2D6FFD4}"/>
          </ac:picMkLst>
        </pc:picChg>
        <pc:picChg chg="mod">
          <ac:chgData name="Gowtham Senthilkumar" userId="7cc18b5ff11cdd95" providerId="LiveId" clId="{FC1E8CA4-A29E-465C-A5E2-23D3F82D44AC}" dt="2023-08-03T20:46:01.141" v="113" actId="1076"/>
          <ac:picMkLst>
            <pc:docMk/>
            <pc:sldMk cId="3749791475" sldId="258"/>
            <ac:picMk id="46" creationId="{95104EB5-485F-FFED-35CC-BFF36E3B7FE9}"/>
          </ac:picMkLst>
        </pc:picChg>
        <pc:picChg chg="del">
          <ac:chgData name="Gowtham Senthilkumar" userId="7cc18b5ff11cdd95" providerId="LiveId" clId="{FC1E8CA4-A29E-465C-A5E2-23D3F82D44AC}" dt="2023-08-03T20:54:21.016" v="147" actId="478"/>
          <ac:picMkLst>
            <pc:docMk/>
            <pc:sldMk cId="3749791475" sldId="258"/>
            <ac:picMk id="47" creationId="{C4AE3241-E77E-F86A-1A92-91D91F868E70}"/>
          </ac:picMkLst>
        </pc:picChg>
        <pc:picChg chg="mod">
          <ac:chgData name="Gowtham Senthilkumar" userId="7cc18b5ff11cdd95" providerId="LiveId" clId="{FC1E8CA4-A29E-465C-A5E2-23D3F82D44AC}" dt="2023-08-03T21:08:53.201" v="160" actId="1076"/>
          <ac:picMkLst>
            <pc:docMk/>
            <pc:sldMk cId="3749791475" sldId="258"/>
            <ac:picMk id="48" creationId="{2389C158-0F07-29FD-6471-FEC48337786C}"/>
          </ac:picMkLst>
        </pc:picChg>
        <pc:picChg chg="mod">
          <ac:chgData name="Gowtham Senthilkumar" userId="7cc18b5ff11cdd95" providerId="LiveId" clId="{FC1E8CA4-A29E-465C-A5E2-23D3F82D44AC}" dt="2023-08-03T20:53:46.842" v="145" actId="1076"/>
          <ac:picMkLst>
            <pc:docMk/>
            <pc:sldMk cId="3749791475" sldId="258"/>
            <ac:picMk id="49" creationId="{E8D29235-2FFB-7A79-1D57-CAAF2726C104}"/>
          </ac:picMkLst>
        </pc:picChg>
        <pc:picChg chg="mod">
          <ac:chgData name="Gowtham Senthilkumar" userId="7cc18b5ff11cdd95" providerId="LiveId" clId="{FC1E8CA4-A29E-465C-A5E2-23D3F82D44AC}" dt="2023-08-03T21:08:43.377" v="159" actId="1076"/>
          <ac:picMkLst>
            <pc:docMk/>
            <pc:sldMk cId="3749791475" sldId="258"/>
            <ac:picMk id="50" creationId="{369D1360-CE18-299E-86BE-CA3D33AC7B01}"/>
          </ac:picMkLst>
        </pc:picChg>
        <pc:picChg chg="del mod">
          <ac:chgData name="Gowtham Senthilkumar" userId="7cc18b5ff11cdd95" providerId="LiveId" clId="{FC1E8CA4-A29E-465C-A5E2-23D3F82D44AC}" dt="2023-08-03T21:13:58.190" v="172" actId="478"/>
          <ac:picMkLst>
            <pc:docMk/>
            <pc:sldMk cId="3749791475" sldId="258"/>
            <ac:picMk id="51" creationId="{CCA7E075-755F-3B50-F041-F160BF9844CD}"/>
          </ac:picMkLst>
        </pc:picChg>
        <pc:picChg chg="mod">
          <ac:chgData name="Gowtham Senthilkumar" userId="7cc18b5ff11cdd95" providerId="LiveId" clId="{FC1E8CA4-A29E-465C-A5E2-23D3F82D44AC}" dt="2023-08-03T21:09:16.134" v="163" actId="1076"/>
          <ac:picMkLst>
            <pc:docMk/>
            <pc:sldMk cId="3749791475" sldId="258"/>
            <ac:picMk id="52" creationId="{10C9BB92-EC09-17C3-E7D7-5727EBB6A699}"/>
          </ac:picMkLst>
        </pc:picChg>
        <pc:picChg chg="del">
          <ac:chgData name="Gowtham Senthilkumar" userId="7cc18b5ff11cdd95" providerId="LiveId" clId="{FC1E8CA4-A29E-465C-A5E2-23D3F82D44AC}" dt="2023-07-22T02:40:12.940" v="0" actId="478"/>
          <ac:picMkLst>
            <pc:docMk/>
            <pc:sldMk cId="3749791475" sldId="258"/>
            <ac:picMk id="57" creationId="{865A1759-1B9D-246E-C474-7601962D5A5E}"/>
          </ac:picMkLst>
        </pc:picChg>
        <pc:picChg chg="add del">
          <ac:chgData name="Gowtham Senthilkumar" userId="7cc18b5ff11cdd95" providerId="LiveId" clId="{FC1E8CA4-A29E-465C-A5E2-23D3F82D44AC}" dt="2023-08-03T20:43:48.071" v="103" actId="478"/>
          <ac:picMkLst>
            <pc:docMk/>
            <pc:sldMk cId="3749791475" sldId="258"/>
            <ac:picMk id="1036" creationId="{4C732BD0-332D-C994-63C9-943499497DFA}"/>
          </ac:picMkLst>
        </pc:picChg>
        <pc:picChg chg="add del">
          <ac:chgData name="Gowtham Senthilkumar" userId="7cc18b5ff11cdd95" providerId="LiveId" clId="{FC1E8CA4-A29E-465C-A5E2-23D3F82D44AC}" dt="2023-08-03T20:48:31.611" v="124" actId="478"/>
          <ac:picMkLst>
            <pc:docMk/>
            <pc:sldMk cId="3749791475" sldId="258"/>
            <ac:picMk id="1038" creationId="{1A45BDD3-2021-CDAB-93EB-2B460576C2DE}"/>
          </ac:picMkLst>
        </pc:picChg>
        <pc:picChg chg="del">
          <ac:chgData name="Gowtham Senthilkumar" userId="7cc18b5ff11cdd95" providerId="LiveId" clId="{FC1E8CA4-A29E-465C-A5E2-23D3F82D44AC}" dt="2023-08-03T20:44:22.260" v="107" actId="478"/>
          <ac:picMkLst>
            <pc:docMk/>
            <pc:sldMk cId="3749791475" sldId="258"/>
            <ac:picMk id="1040" creationId="{ACDA464A-446F-4899-7C34-5C73DF9E29E6}"/>
          </ac:picMkLst>
        </pc:picChg>
        <pc:picChg chg="del">
          <ac:chgData name="Gowtham Senthilkumar" userId="7cc18b5ff11cdd95" providerId="LiveId" clId="{FC1E8CA4-A29E-465C-A5E2-23D3F82D44AC}" dt="2023-08-03T20:45:10.897" v="111" actId="478"/>
          <ac:picMkLst>
            <pc:docMk/>
            <pc:sldMk cId="3749791475" sldId="258"/>
            <ac:picMk id="1042" creationId="{02FDC2ED-62F8-B1DC-1BF6-0508858465B9}"/>
          </ac:picMkLst>
        </pc:picChg>
        <pc:picChg chg="mod">
          <ac:chgData name="Gowtham Senthilkumar" userId="7cc18b5ff11cdd95" providerId="LiveId" clId="{FC1E8CA4-A29E-465C-A5E2-23D3F82D44AC}" dt="2023-08-03T20:47:09.983" v="115" actId="1076"/>
          <ac:picMkLst>
            <pc:docMk/>
            <pc:sldMk cId="3749791475" sldId="258"/>
            <ac:picMk id="1044" creationId="{96E3E66E-15AF-0C65-CE17-4710EE79F9F5}"/>
          </ac:picMkLst>
        </pc:picChg>
        <pc:picChg chg="mod">
          <ac:chgData name="Gowtham Senthilkumar" userId="7cc18b5ff11cdd95" providerId="LiveId" clId="{FC1E8CA4-A29E-465C-A5E2-23D3F82D44AC}" dt="2023-08-03T20:48:30.071" v="123" actId="1076"/>
          <ac:picMkLst>
            <pc:docMk/>
            <pc:sldMk cId="3749791475" sldId="258"/>
            <ac:picMk id="1046" creationId="{613F7325-05CE-4CB1-B365-8B85DA87496C}"/>
          </ac:picMkLst>
        </pc:picChg>
        <pc:picChg chg="mod">
          <ac:chgData name="Gowtham Senthilkumar" userId="7cc18b5ff11cdd95" providerId="LiveId" clId="{FC1E8CA4-A29E-465C-A5E2-23D3F82D44AC}" dt="2023-08-03T20:44:26.608" v="108" actId="1076"/>
          <ac:picMkLst>
            <pc:docMk/>
            <pc:sldMk cId="3749791475" sldId="258"/>
            <ac:picMk id="1050" creationId="{621E721D-6A71-ADA4-8576-D96193A51E4C}"/>
          </ac:picMkLst>
        </pc:picChg>
        <pc:picChg chg="del">
          <ac:chgData name="Gowtham Senthilkumar" userId="7cc18b5ff11cdd95" providerId="LiveId" clId="{FC1E8CA4-A29E-465C-A5E2-23D3F82D44AC}" dt="2023-08-03T20:46:55.906" v="114" actId="478"/>
          <ac:picMkLst>
            <pc:docMk/>
            <pc:sldMk cId="3749791475" sldId="258"/>
            <ac:picMk id="1052" creationId="{D7CE32A3-364B-C7B5-0648-769308CDBAE9}"/>
          </ac:picMkLst>
        </pc:picChg>
        <pc:picChg chg="add del">
          <ac:chgData name="Gowtham Senthilkumar" userId="7cc18b5ff11cdd95" providerId="LiveId" clId="{FC1E8CA4-A29E-465C-A5E2-23D3F82D44AC}" dt="2023-08-03T20:52:07.428" v="136" actId="478"/>
          <ac:picMkLst>
            <pc:docMk/>
            <pc:sldMk cId="3749791475" sldId="258"/>
            <ac:picMk id="1054" creationId="{D29A82C8-ACD2-077E-CC9A-EEE5E492D61E}"/>
          </ac:picMkLst>
        </pc:picChg>
        <pc:picChg chg="del">
          <ac:chgData name="Gowtham Senthilkumar" userId="7cc18b5ff11cdd95" providerId="LiveId" clId="{FC1E8CA4-A29E-465C-A5E2-23D3F82D44AC}" dt="2023-08-03T20:51:55.814" v="131" actId="478"/>
          <ac:picMkLst>
            <pc:docMk/>
            <pc:sldMk cId="3749791475" sldId="258"/>
            <ac:picMk id="1056" creationId="{928B9B0E-FBE5-F9A8-9789-671202879EF1}"/>
          </ac:picMkLst>
        </pc:picChg>
        <pc:picChg chg="mod">
          <ac:chgData name="Gowtham Senthilkumar" userId="7cc18b5ff11cdd95" providerId="LiveId" clId="{FC1E8CA4-A29E-465C-A5E2-23D3F82D44AC}" dt="2023-08-03T20:50:00.238" v="129" actId="1076"/>
          <ac:picMkLst>
            <pc:docMk/>
            <pc:sldMk cId="3749791475" sldId="258"/>
            <ac:picMk id="1062" creationId="{1D340A84-209F-587D-F06E-A7472F2C86B2}"/>
          </ac:picMkLst>
        </pc:picChg>
        <pc:picChg chg="add mod">
          <ac:chgData name="Gowtham Senthilkumar" userId="7cc18b5ff11cdd95" providerId="LiveId" clId="{FC1E8CA4-A29E-465C-A5E2-23D3F82D44AC}" dt="2023-08-03T20:54:06.190" v="146" actId="208"/>
          <ac:picMkLst>
            <pc:docMk/>
            <pc:sldMk cId="3749791475" sldId="258"/>
            <ac:picMk id="2050" creationId="{2E5DF7A9-48F8-7545-8CAC-AE867EA7CC11}"/>
          </ac:picMkLst>
        </pc:picChg>
        <pc:picChg chg="mod">
          <ac:chgData name="Gowtham Senthilkumar" userId="7cc18b5ff11cdd95" providerId="LiveId" clId="{FC1E8CA4-A29E-465C-A5E2-23D3F82D44AC}" dt="2023-08-03T20:43:51.752" v="104" actId="1076"/>
          <ac:picMkLst>
            <pc:docMk/>
            <pc:sldMk cId="3749791475" sldId="258"/>
            <ac:picMk id="3076" creationId="{71718B2A-EFB4-25E4-B4B6-D0E92945F4B7}"/>
          </ac:picMkLst>
        </pc:picChg>
        <pc:picChg chg="del">
          <ac:chgData name="Gowtham Senthilkumar" userId="7cc18b5ff11cdd95" providerId="LiveId" clId="{FC1E8CA4-A29E-465C-A5E2-23D3F82D44AC}" dt="2023-08-03T20:47:45.989" v="116" actId="478"/>
          <ac:picMkLst>
            <pc:docMk/>
            <pc:sldMk cId="3749791475" sldId="258"/>
            <ac:picMk id="3078" creationId="{44F2AC6F-BD04-C534-92DF-C015EFD0A4B9}"/>
          </ac:picMkLst>
        </pc:picChg>
        <pc:picChg chg="del">
          <ac:chgData name="Gowtham Senthilkumar" userId="7cc18b5ff11cdd95" providerId="LiveId" clId="{FC1E8CA4-A29E-465C-A5E2-23D3F82D44AC}" dt="2023-08-03T20:52:46.806" v="142" actId="478"/>
          <ac:picMkLst>
            <pc:docMk/>
            <pc:sldMk cId="3749791475" sldId="258"/>
            <ac:picMk id="3080" creationId="{80907624-4585-EBF9-32A2-19DE5A6DCD61}"/>
          </ac:picMkLst>
        </pc:picChg>
      </pc:sldChg>
      <pc:sldChg chg="addSp modSp add">
        <pc:chgData name="Gowtham Senthilkumar" userId="7cc18b5ff11cdd95" providerId="LiveId" clId="{FC1E8CA4-A29E-465C-A5E2-23D3F82D44AC}" dt="2023-08-03T21:16:20.971" v="182"/>
        <pc:sldMkLst>
          <pc:docMk/>
          <pc:sldMk cId="2175164659" sldId="259"/>
        </pc:sldMkLst>
        <pc:picChg chg="add">
          <ac:chgData name="Gowtham Senthilkumar" userId="7cc18b5ff11cdd95" providerId="LiveId" clId="{FC1E8CA4-A29E-465C-A5E2-23D3F82D44AC}" dt="2023-08-03T20:32:26.545" v="93"/>
          <ac:picMkLst>
            <pc:docMk/>
            <pc:sldMk cId="2175164659" sldId="259"/>
            <ac:picMk id="2" creationId="{2D6D159D-54BA-F955-08BE-85DC0B341BC1}"/>
          </ac:picMkLst>
        </pc:picChg>
        <pc:picChg chg="add mod">
          <ac:chgData name="Gowtham Senthilkumar" userId="7cc18b5ff11cdd95" providerId="LiveId" clId="{FC1E8CA4-A29E-465C-A5E2-23D3F82D44AC}" dt="2023-08-03T21:16:20.971" v="182"/>
          <ac:picMkLst>
            <pc:docMk/>
            <pc:sldMk cId="2175164659" sldId="259"/>
            <ac:picMk id="3" creationId="{92AEC22B-51E6-D0C0-626F-971DE2F37A2D}"/>
          </ac:picMkLst>
        </pc:picChg>
      </pc:sldChg>
      <pc:sldChg chg="add del">
        <pc:chgData name="Gowtham Senthilkumar" userId="7cc18b5ff11cdd95" providerId="LiveId" clId="{FC1E8CA4-A29E-465C-A5E2-23D3F82D44AC}" dt="2023-07-22T02:40:38.095" v="4"/>
        <pc:sldMkLst>
          <pc:docMk/>
          <pc:sldMk cId="4211936294" sldId="259"/>
        </pc:sldMkLst>
      </pc:sldChg>
      <pc:sldChg chg="addSp delSp modSp add">
        <pc:chgData name="Gowtham Senthilkumar" userId="7cc18b5ff11cdd95" providerId="LiveId" clId="{FC1E8CA4-A29E-465C-A5E2-23D3F82D44AC}" dt="2023-08-03T20:31:41.782" v="90" actId="208"/>
        <pc:sldMkLst>
          <pc:docMk/>
          <pc:sldMk cId="239343094" sldId="260"/>
        </pc:sldMkLst>
        <pc:picChg chg="del">
          <ac:chgData name="Gowtham Senthilkumar" userId="7cc18b5ff11cdd95" providerId="LiveId" clId="{FC1E8CA4-A29E-465C-A5E2-23D3F82D44AC}" dt="2023-08-03T20:29:48.510" v="79" actId="478"/>
          <ac:picMkLst>
            <pc:docMk/>
            <pc:sldMk cId="239343094" sldId="260"/>
            <ac:picMk id="2" creationId="{DDDCB697-F24A-2142-C080-38AB00E84505}"/>
          </ac:picMkLst>
        </pc:picChg>
        <pc:picChg chg="del">
          <ac:chgData name="Gowtham Senthilkumar" userId="7cc18b5ff11cdd95" providerId="LiveId" clId="{FC1E8CA4-A29E-465C-A5E2-23D3F82D44AC}" dt="2023-08-03T20:29:46.801" v="78" actId="478"/>
          <ac:picMkLst>
            <pc:docMk/>
            <pc:sldMk cId="239343094" sldId="260"/>
            <ac:picMk id="3" creationId="{950377A4-CFC4-9AD8-C781-86E5D4FE2B82}"/>
          </ac:picMkLst>
        </pc:picChg>
        <pc:picChg chg="del">
          <ac:chgData name="Gowtham Senthilkumar" userId="7cc18b5ff11cdd95" providerId="LiveId" clId="{FC1E8CA4-A29E-465C-A5E2-23D3F82D44AC}" dt="2023-08-03T20:29:35.319" v="71" actId="478"/>
          <ac:picMkLst>
            <pc:docMk/>
            <pc:sldMk cId="239343094" sldId="260"/>
            <ac:picMk id="4" creationId="{596EC5FD-FD58-9CDA-9E1A-14942B1EBAE2}"/>
          </ac:picMkLst>
        </pc:picChg>
        <pc:picChg chg="del">
          <ac:chgData name="Gowtham Senthilkumar" userId="7cc18b5ff11cdd95" providerId="LiveId" clId="{FC1E8CA4-A29E-465C-A5E2-23D3F82D44AC}" dt="2023-08-03T20:29:39.920" v="74" actId="478"/>
          <ac:picMkLst>
            <pc:docMk/>
            <pc:sldMk cId="239343094" sldId="260"/>
            <ac:picMk id="12" creationId="{6E091241-285B-BCAD-386E-B0B1D32CC9E6}"/>
          </ac:picMkLst>
        </pc:picChg>
        <pc:picChg chg="del">
          <ac:chgData name="Gowtham Senthilkumar" userId="7cc18b5ff11cdd95" providerId="LiveId" clId="{FC1E8CA4-A29E-465C-A5E2-23D3F82D44AC}" dt="2023-08-03T20:29:41.399" v="75" actId="478"/>
          <ac:picMkLst>
            <pc:docMk/>
            <pc:sldMk cId="239343094" sldId="260"/>
            <ac:picMk id="13" creationId="{661DAA55-A71E-4D8F-1D99-0EAB6A8C8829}"/>
          </ac:picMkLst>
        </pc:picChg>
        <pc:picChg chg="del">
          <ac:chgData name="Gowtham Senthilkumar" userId="7cc18b5ff11cdd95" providerId="LiveId" clId="{FC1E8CA4-A29E-465C-A5E2-23D3F82D44AC}" dt="2023-08-03T20:29:49.939" v="80" actId="478"/>
          <ac:picMkLst>
            <pc:docMk/>
            <pc:sldMk cId="239343094" sldId="260"/>
            <ac:picMk id="14" creationId="{05D1E1D0-4EE4-AEF2-0032-0820FFD7FCE7}"/>
          </ac:picMkLst>
        </pc:picChg>
        <pc:picChg chg="mod">
          <ac:chgData name="Gowtham Senthilkumar" userId="7cc18b5ff11cdd95" providerId="LiveId" clId="{FC1E8CA4-A29E-465C-A5E2-23D3F82D44AC}" dt="2023-08-03T20:29:45.268" v="77" actId="1076"/>
          <ac:picMkLst>
            <pc:docMk/>
            <pc:sldMk cId="239343094" sldId="260"/>
            <ac:picMk id="15" creationId="{5F2BBD99-79DF-9F1D-8EA2-2E48E41A97F7}"/>
          </ac:picMkLst>
        </pc:picChg>
        <pc:picChg chg="del">
          <ac:chgData name="Gowtham Senthilkumar" userId="7cc18b5ff11cdd95" providerId="LiveId" clId="{FC1E8CA4-A29E-465C-A5E2-23D3F82D44AC}" dt="2023-08-03T20:29:42.731" v="76" actId="478"/>
          <ac:picMkLst>
            <pc:docMk/>
            <pc:sldMk cId="239343094" sldId="260"/>
            <ac:picMk id="16" creationId="{785C5A4F-FC07-C0CA-64ED-7182342E0F3C}"/>
          </ac:picMkLst>
        </pc:picChg>
        <pc:picChg chg="add del mod">
          <ac:chgData name="Gowtham Senthilkumar" userId="7cc18b5ff11cdd95" providerId="LiveId" clId="{FC1E8CA4-A29E-465C-A5E2-23D3F82D44AC}" dt="2023-08-03T20:20:23.145" v="10"/>
          <ac:picMkLst>
            <pc:docMk/>
            <pc:sldMk cId="239343094" sldId="260"/>
            <ac:picMk id="17" creationId="{35FC1513-E01A-137E-92CE-18569DD8AC44}"/>
          </ac:picMkLst>
        </pc:picChg>
        <pc:picChg chg="add del mod">
          <ac:chgData name="Gowtham Senthilkumar" userId="7cc18b5ff11cdd95" providerId="LiveId" clId="{FC1E8CA4-A29E-465C-A5E2-23D3F82D44AC}" dt="2023-08-03T20:20:27.770" v="13"/>
          <ac:picMkLst>
            <pc:docMk/>
            <pc:sldMk cId="239343094" sldId="260"/>
            <ac:picMk id="18" creationId="{1254C23C-1B4F-B5E5-1A3C-F4D267D8FD4D}"/>
          </ac:picMkLst>
        </pc:picChg>
        <pc:picChg chg="add mod">
          <ac:chgData name="Gowtham Senthilkumar" userId="7cc18b5ff11cdd95" providerId="LiveId" clId="{FC1E8CA4-A29E-465C-A5E2-23D3F82D44AC}" dt="2023-08-03T20:20:40.085" v="15" actId="1076"/>
          <ac:picMkLst>
            <pc:docMk/>
            <pc:sldMk cId="239343094" sldId="260"/>
            <ac:picMk id="19" creationId="{4424D841-9B03-AF09-D5F6-B879376490E4}"/>
          </ac:picMkLst>
        </pc:picChg>
        <pc:picChg chg="add mod">
          <ac:chgData name="Gowtham Senthilkumar" userId="7cc18b5ff11cdd95" providerId="LiveId" clId="{FC1E8CA4-A29E-465C-A5E2-23D3F82D44AC}" dt="2023-08-03T20:24:17.514" v="34" actId="208"/>
          <ac:picMkLst>
            <pc:docMk/>
            <pc:sldMk cId="239343094" sldId="260"/>
            <ac:picMk id="20" creationId="{5FE8B124-1974-24AB-ED36-019B393B1C27}"/>
          </ac:picMkLst>
        </pc:picChg>
        <pc:picChg chg="add mod">
          <ac:chgData name="Gowtham Senthilkumar" userId="7cc18b5ff11cdd95" providerId="LiveId" clId="{FC1E8CA4-A29E-465C-A5E2-23D3F82D44AC}" dt="2023-08-03T20:29:05.953" v="66" actId="1076"/>
          <ac:picMkLst>
            <pc:docMk/>
            <pc:sldMk cId="239343094" sldId="260"/>
            <ac:picMk id="21" creationId="{E4E34AA4-F3D7-31B7-CE9B-980D0A2E751A}"/>
          </ac:picMkLst>
        </pc:picChg>
        <pc:picChg chg="add mod">
          <ac:chgData name="Gowtham Senthilkumar" userId="7cc18b5ff11cdd95" providerId="LiveId" clId="{FC1E8CA4-A29E-465C-A5E2-23D3F82D44AC}" dt="2023-08-03T20:31:41.782" v="90" actId="208"/>
          <ac:picMkLst>
            <pc:docMk/>
            <pc:sldMk cId="239343094" sldId="260"/>
            <ac:picMk id="22" creationId="{BF6F79F9-FEB1-D804-B90C-EAEF8FC4C029}"/>
          </ac:picMkLst>
        </pc:picChg>
        <pc:picChg chg="add mod">
          <ac:chgData name="Gowtham Senthilkumar" userId="7cc18b5ff11cdd95" providerId="LiveId" clId="{FC1E8CA4-A29E-465C-A5E2-23D3F82D44AC}" dt="2023-08-03T20:31:41.782" v="90" actId="208"/>
          <ac:picMkLst>
            <pc:docMk/>
            <pc:sldMk cId="239343094" sldId="260"/>
            <ac:picMk id="23" creationId="{0CDAF0EB-E8E2-4AF2-BBF1-4B7C41FBD0DF}"/>
          </ac:picMkLst>
        </pc:picChg>
        <pc:picChg chg="mod">
          <ac:chgData name="Gowtham Senthilkumar" userId="7cc18b5ff11cdd95" providerId="LiveId" clId="{FC1E8CA4-A29E-465C-A5E2-23D3F82D44AC}" dt="2023-08-03T20:21:30.025" v="22" actId="1076"/>
          <ac:picMkLst>
            <pc:docMk/>
            <pc:sldMk cId="239343094" sldId="260"/>
            <ac:picMk id="46" creationId="{95104EB5-485F-FFED-35CC-BFF36E3B7FE9}"/>
          </ac:picMkLst>
        </pc:picChg>
        <pc:picChg chg="del">
          <ac:chgData name="Gowtham Senthilkumar" userId="7cc18b5ff11cdd95" providerId="LiveId" clId="{FC1E8CA4-A29E-465C-A5E2-23D3F82D44AC}" dt="2023-08-03T20:29:38.420" v="73" actId="478"/>
          <ac:picMkLst>
            <pc:docMk/>
            <pc:sldMk cId="239343094" sldId="260"/>
            <ac:picMk id="47" creationId="{C4AE3241-E77E-F86A-1A92-91D91F868E70}"/>
          </ac:picMkLst>
        </pc:picChg>
        <pc:picChg chg="del">
          <ac:chgData name="Gowtham Senthilkumar" userId="7cc18b5ff11cdd95" providerId="LiveId" clId="{FC1E8CA4-A29E-465C-A5E2-23D3F82D44AC}" dt="2023-08-03T20:29:36.718" v="72" actId="478"/>
          <ac:picMkLst>
            <pc:docMk/>
            <pc:sldMk cId="239343094" sldId="260"/>
            <ac:picMk id="48" creationId="{2389C158-0F07-29FD-6471-FEC48337786C}"/>
          </ac:picMkLst>
        </pc:picChg>
        <pc:picChg chg="mod">
          <ac:chgData name="Gowtham Senthilkumar" userId="7cc18b5ff11cdd95" providerId="LiveId" clId="{FC1E8CA4-A29E-465C-A5E2-23D3F82D44AC}" dt="2023-08-03T20:22:31.428" v="24" actId="1076"/>
          <ac:picMkLst>
            <pc:docMk/>
            <pc:sldMk cId="239343094" sldId="260"/>
            <ac:picMk id="49" creationId="{E8D29235-2FFB-7A79-1D57-CAAF2726C104}"/>
          </ac:picMkLst>
        </pc:picChg>
        <pc:picChg chg="del">
          <ac:chgData name="Gowtham Senthilkumar" userId="7cc18b5ff11cdd95" providerId="LiveId" clId="{FC1E8CA4-A29E-465C-A5E2-23D3F82D44AC}" dt="2023-08-03T20:29:51.220" v="81" actId="478"/>
          <ac:picMkLst>
            <pc:docMk/>
            <pc:sldMk cId="239343094" sldId="260"/>
            <ac:picMk id="50" creationId="{369D1360-CE18-299E-86BE-CA3D33AC7B01}"/>
          </ac:picMkLst>
        </pc:picChg>
        <pc:picChg chg="mod">
          <ac:chgData name="Gowtham Senthilkumar" userId="7cc18b5ff11cdd95" providerId="LiveId" clId="{FC1E8CA4-A29E-465C-A5E2-23D3F82D44AC}" dt="2023-08-03T20:29:33.557" v="70" actId="1076"/>
          <ac:picMkLst>
            <pc:docMk/>
            <pc:sldMk cId="239343094" sldId="260"/>
            <ac:picMk id="51" creationId="{CCA7E075-755F-3B50-F041-F160BF9844CD}"/>
          </ac:picMkLst>
        </pc:picChg>
        <pc:picChg chg="del">
          <ac:chgData name="Gowtham Senthilkumar" userId="7cc18b5ff11cdd95" providerId="LiveId" clId="{FC1E8CA4-A29E-465C-A5E2-23D3F82D44AC}" dt="2023-08-03T20:29:20.611" v="69" actId="478"/>
          <ac:picMkLst>
            <pc:docMk/>
            <pc:sldMk cId="239343094" sldId="260"/>
            <ac:picMk id="52" creationId="{10C9BB92-EC09-17C3-E7D7-5727EBB6A699}"/>
          </ac:picMkLst>
        </pc:picChg>
        <pc:picChg chg="mod">
          <ac:chgData name="Gowtham Senthilkumar" userId="7cc18b5ff11cdd95" providerId="LiveId" clId="{FC1E8CA4-A29E-465C-A5E2-23D3F82D44AC}" dt="2023-08-03T20:25:40.890" v="43" actId="1076"/>
          <ac:picMkLst>
            <pc:docMk/>
            <pc:sldMk cId="239343094" sldId="260"/>
            <ac:picMk id="55" creationId="{8123098D-37B1-619C-1EE4-B8F99C530AE0}"/>
          </ac:picMkLst>
        </pc:picChg>
        <pc:picChg chg="add mod">
          <ac:chgData name="Gowtham Senthilkumar" userId="7cc18b5ff11cdd95" providerId="LiveId" clId="{FC1E8CA4-A29E-465C-A5E2-23D3F82D44AC}" dt="2023-08-03T20:25:16.349" v="42" actId="208"/>
          <ac:picMkLst>
            <pc:docMk/>
            <pc:sldMk cId="239343094" sldId="260"/>
            <ac:picMk id="1028" creationId="{088C606A-E029-052A-9E63-FDDCA5FB4BB4}"/>
          </ac:picMkLst>
        </pc:picChg>
        <pc:picChg chg="add mod">
          <ac:chgData name="Gowtham Senthilkumar" userId="7cc18b5ff11cdd95" providerId="LiveId" clId="{FC1E8CA4-A29E-465C-A5E2-23D3F82D44AC}" dt="2023-08-03T20:26:24.412" v="48" actId="208"/>
          <ac:picMkLst>
            <pc:docMk/>
            <pc:sldMk cId="239343094" sldId="260"/>
            <ac:picMk id="1030" creationId="{C97553B1-3243-5889-7164-89FEB26B57CA}"/>
          </ac:picMkLst>
        </pc:picChg>
        <pc:picChg chg="add mod">
          <ac:chgData name="Gowtham Senthilkumar" userId="7cc18b5ff11cdd95" providerId="LiveId" clId="{FC1E8CA4-A29E-465C-A5E2-23D3F82D44AC}" dt="2023-08-03T20:31:41.782" v="90" actId="208"/>
          <ac:picMkLst>
            <pc:docMk/>
            <pc:sldMk cId="239343094" sldId="260"/>
            <ac:picMk id="1032" creationId="{65EDDD3B-09A0-059E-C443-AE5D6C530B69}"/>
          </ac:picMkLst>
        </pc:picChg>
        <pc:picChg chg="add mod">
          <ac:chgData name="Gowtham Senthilkumar" userId="7cc18b5ff11cdd95" providerId="LiveId" clId="{FC1E8CA4-A29E-465C-A5E2-23D3F82D44AC}" dt="2023-08-03T20:31:41.782" v="90" actId="208"/>
          <ac:picMkLst>
            <pc:docMk/>
            <pc:sldMk cId="239343094" sldId="260"/>
            <ac:picMk id="1034" creationId="{05A96E4E-06D6-3D24-0912-E8BC51248BD7}"/>
          </ac:picMkLst>
        </pc:picChg>
        <pc:picChg chg="add del">
          <ac:chgData name="Gowtham Senthilkumar" userId="7cc18b5ff11cdd95" providerId="LiveId" clId="{FC1E8CA4-A29E-465C-A5E2-23D3F82D44AC}" dt="2023-08-03T20:21:31.844" v="23" actId="478"/>
          <ac:picMkLst>
            <pc:docMk/>
            <pc:sldMk cId="239343094" sldId="260"/>
            <ac:picMk id="1036" creationId="{4C732BD0-332D-C994-63C9-943499497DFA}"/>
          </ac:picMkLst>
        </pc:picChg>
        <pc:picChg chg="del">
          <ac:chgData name="Gowtham Senthilkumar" userId="7cc18b5ff11cdd95" providerId="LiveId" clId="{FC1E8CA4-A29E-465C-A5E2-23D3F82D44AC}" dt="2023-08-03T20:25:42.340" v="44" actId="478"/>
          <ac:picMkLst>
            <pc:docMk/>
            <pc:sldMk cId="239343094" sldId="260"/>
            <ac:picMk id="1038" creationId="{1A45BDD3-2021-CDAB-93EB-2B460576C2DE}"/>
          </ac:picMkLst>
        </pc:picChg>
        <pc:picChg chg="del mod">
          <ac:chgData name="Gowtham Senthilkumar" userId="7cc18b5ff11cdd95" providerId="LiveId" clId="{FC1E8CA4-A29E-465C-A5E2-23D3F82D44AC}" dt="2023-08-03T20:29:58.963" v="82" actId="478"/>
          <ac:picMkLst>
            <pc:docMk/>
            <pc:sldMk cId="239343094" sldId="260"/>
            <ac:picMk id="1040" creationId="{ACDA464A-446F-4899-7C34-5C73DF9E29E6}"/>
          </ac:picMkLst>
        </pc:picChg>
        <pc:picChg chg="mod">
          <ac:chgData name="Gowtham Senthilkumar" userId="7cc18b5ff11cdd95" providerId="LiveId" clId="{FC1E8CA4-A29E-465C-A5E2-23D3F82D44AC}" dt="2023-08-03T20:28:34.236" v="60" actId="1076"/>
          <ac:picMkLst>
            <pc:docMk/>
            <pc:sldMk cId="239343094" sldId="260"/>
            <ac:picMk id="1042" creationId="{02FDC2ED-62F8-B1DC-1BF6-0508858465B9}"/>
          </ac:picMkLst>
        </pc:picChg>
        <pc:picChg chg="del">
          <ac:chgData name="Gowtham Senthilkumar" userId="7cc18b5ff11cdd95" providerId="LiveId" clId="{FC1E8CA4-A29E-465C-A5E2-23D3F82D44AC}" dt="2023-08-03T20:20:15.784" v="8" actId="21"/>
          <ac:picMkLst>
            <pc:docMk/>
            <pc:sldMk cId="239343094" sldId="260"/>
            <ac:picMk id="1044" creationId="{96E3E66E-15AF-0C65-CE17-4710EE79F9F5}"/>
          </ac:picMkLst>
        </pc:picChg>
        <pc:picChg chg="del">
          <ac:chgData name="Gowtham Senthilkumar" userId="7cc18b5ff11cdd95" providerId="LiveId" clId="{FC1E8CA4-A29E-465C-A5E2-23D3F82D44AC}" dt="2023-08-03T20:27:05.158" v="52" actId="478"/>
          <ac:picMkLst>
            <pc:docMk/>
            <pc:sldMk cId="239343094" sldId="260"/>
            <ac:picMk id="1046" creationId="{613F7325-05CE-4CB1-B365-8B85DA87496C}"/>
          </ac:picMkLst>
        </pc:picChg>
        <pc:picChg chg="del">
          <ac:chgData name="Gowtham Senthilkumar" userId="7cc18b5ff11cdd95" providerId="LiveId" clId="{FC1E8CA4-A29E-465C-A5E2-23D3F82D44AC}" dt="2023-08-03T20:24:01.523" v="32" actId="478"/>
          <ac:picMkLst>
            <pc:docMk/>
            <pc:sldMk cId="239343094" sldId="260"/>
            <ac:picMk id="1050" creationId="{621E721D-6A71-ADA4-8576-D96193A51E4C}"/>
          </ac:picMkLst>
        </pc:picChg>
        <pc:picChg chg="del">
          <ac:chgData name="Gowtham Senthilkumar" userId="7cc18b5ff11cdd95" providerId="LiveId" clId="{FC1E8CA4-A29E-465C-A5E2-23D3F82D44AC}" dt="2023-08-03T20:25:07.803" v="40" actId="478"/>
          <ac:picMkLst>
            <pc:docMk/>
            <pc:sldMk cId="239343094" sldId="260"/>
            <ac:picMk id="1052" creationId="{D7CE32A3-364B-C7B5-0648-769308CDBAE9}"/>
          </ac:picMkLst>
        </pc:picChg>
        <pc:picChg chg="del">
          <ac:chgData name="Gowtham Senthilkumar" userId="7cc18b5ff11cdd95" providerId="LiveId" clId="{FC1E8CA4-A29E-465C-A5E2-23D3F82D44AC}" dt="2023-08-03T20:29:00.962" v="65" actId="478"/>
          <ac:picMkLst>
            <pc:docMk/>
            <pc:sldMk cId="239343094" sldId="260"/>
            <ac:picMk id="1054" creationId="{D29A82C8-ACD2-077E-CC9A-EEE5E492D61E}"/>
          </ac:picMkLst>
        </pc:picChg>
        <pc:picChg chg="mod">
          <ac:chgData name="Gowtham Senthilkumar" userId="7cc18b5ff11cdd95" providerId="LiveId" clId="{FC1E8CA4-A29E-465C-A5E2-23D3F82D44AC}" dt="2023-08-03T20:30:11.750" v="83" actId="1076"/>
          <ac:picMkLst>
            <pc:docMk/>
            <pc:sldMk cId="239343094" sldId="260"/>
            <ac:picMk id="1056" creationId="{928B9B0E-FBE5-F9A8-9789-671202879EF1}"/>
          </ac:picMkLst>
        </pc:picChg>
        <pc:picChg chg="del">
          <ac:chgData name="Gowtham Senthilkumar" userId="7cc18b5ff11cdd95" providerId="LiveId" clId="{FC1E8CA4-A29E-465C-A5E2-23D3F82D44AC}" dt="2023-08-03T20:29:17.359" v="67" actId="478"/>
          <ac:picMkLst>
            <pc:docMk/>
            <pc:sldMk cId="239343094" sldId="260"/>
            <ac:picMk id="1062" creationId="{1D340A84-209F-587D-F06E-A7472F2C86B2}"/>
          </ac:picMkLst>
        </pc:picChg>
        <pc:picChg chg="del">
          <ac:chgData name="Gowtham Senthilkumar" userId="7cc18b5ff11cdd95" providerId="LiveId" clId="{FC1E8CA4-A29E-465C-A5E2-23D3F82D44AC}" dt="2023-08-03T20:20:24.602" v="11" actId="478"/>
          <ac:picMkLst>
            <pc:docMk/>
            <pc:sldMk cId="239343094" sldId="260"/>
            <ac:picMk id="3074" creationId="{0FC2BA65-8DA5-89E7-90AE-AD59586458CF}"/>
          </ac:picMkLst>
        </pc:picChg>
        <pc:picChg chg="del">
          <ac:chgData name="Gowtham Senthilkumar" userId="7cc18b5ff11cdd95" providerId="LiveId" clId="{FC1E8CA4-A29E-465C-A5E2-23D3F82D44AC}" dt="2023-08-03T20:27:46.318" v="56" actId="478"/>
          <ac:picMkLst>
            <pc:docMk/>
            <pc:sldMk cId="239343094" sldId="260"/>
            <ac:picMk id="3076" creationId="{71718B2A-EFB4-25E4-B4B6-D0E92945F4B7}"/>
          </ac:picMkLst>
        </pc:picChg>
        <pc:picChg chg="del">
          <ac:chgData name="Gowtham Senthilkumar" userId="7cc18b5ff11cdd95" providerId="LiveId" clId="{FC1E8CA4-A29E-465C-A5E2-23D3F82D44AC}" dt="2023-08-03T20:22:32.618" v="25" actId="478"/>
          <ac:picMkLst>
            <pc:docMk/>
            <pc:sldMk cId="239343094" sldId="260"/>
            <ac:picMk id="3078" creationId="{44F2AC6F-BD04-C534-92DF-C015EFD0A4B9}"/>
          </ac:picMkLst>
        </pc:picChg>
        <pc:picChg chg="del">
          <ac:chgData name="Gowtham Senthilkumar" userId="7cc18b5ff11cdd95" providerId="LiveId" clId="{FC1E8CA4-A29E-465C-A5E2-23D3F82D44AC}" dt="2023-08-03T20:29:19.123" v="68" actId="478"/>
          <ac:picMkLst>
            <pc:docMk/>
            <pc:sldMk cId="239343094" sldId="260"/>
            <ac:picMk id="3080" creationId="{80907624-4585-EBF9-32A2-19DE5A6DCD61}"/>
          </ac:picMkLst>
        </pc:picChg>
      </pc:sldChg>
      <pc:sldChg chg="add del">
        <pc:chgData name="Gowtham Senthilkumar" userId="7cc18b5ff11cdd95" providerId="LiveId" clId="{FC1E8CA4-A29E-465C-A5E2-23D3F82D44AC}" dt="2023-08-03T20:32:23.145" v="92"/>
        <pc:sldMkLst>
          <pc:docMk/>
          <pc:sldMk cId="199093953" sldId="261"/>
        </pc:sldMkLst>
      </pc:sldChg>
      <pc:sldChg chg="addSp delSp modSp add ord">
        <pc:chgData name="Gowtham Senthilkumar" userId="7cc18b5ff11cdd95" providerId="LiveId" clId="{FC1E8CA4-A29E-465C-A5E2-23D3F82D44AC}" dt="2023-08-08T15:10:02.674" v="214" actId="1076"/>
        <pc:sldMkLst>
          <pc:docMk/>
          <pc:sldMk cId="1003273112" sldId="261"/>
        </pc:sldMkLst>
        <pc:picChg chg="add mod">
          <ac:chgData name="Gowtham Senthilkumar" userId="7cc18b5ff11cdd95" providerId="LiveId" clId="{FC1E8CA4-A29E-465C-A5E2-23D3F82D44AC}" dt="2023-08-07T20:51:15.934" v="198" actId="1037"/>
          <ac:picMkLst>
            <pc:docMk/>
            <pc:sldMk cId="1003273112" sldId="261"/>
            <ac:picMk id="2" creationId="{15C4E270-5E38-D645-8286-D80B47E96F59}"/>
          </ac:picMkLst>
        </pc:picChg>
        <pc:picChg chg="add mod">
          <ac:chgData name="Gowtham Senthilkumar" userId="7cc18b5ff11cdd95" providerId="LiveId" clId="{FC1E8CA4-A29E-465C-A5E2-23D3F82D44AC}" dt="2023-08-07T20:51:17.733" v="200" actId="1037"/>
          <ac:picMkLst>
            <pc:docMk/>
            <pc:sldMk cId="1003273112" sldId="261"/>
            <ac:picMk id="3" creationId="{759B491C-525B-1410-65AF-19EB4754F540}"/>
          </ac:picMkLst>
        </pc:picChg>
        <pc:picChg chg="add mod">
          <ac:chgData name="Gowtham Senthilkumar" userId="7cc18b5ff11cdd95" providerId="LiveId" clId="{FC1E8CA4-A29E-465C-A5E2-23D3F82D44AC}" dt="2023-08-07T20:51:20.784" v="201" actId="1037"/>
          <ac:picMkLst>
            <pc:docMk/>
            <pc:sldMk cId="1003273112" sldId="261"/>
            <ac:picMk id="4" creationId="{C925E02F-9AFE-4513-C89F-9A2CB009A88C}"/>
          </ac:picMkLst>
        </pc:picChg>
        <pc:picChg chg="add mod">
          <ac:chgData name="Gowtham Senthilkumar" userId="7cc18b5ff11cdd95" providerId="LiveId" clId="{FC1E8CA4-A29E-465C-A5E2-23D3F82D44AC}" dt="2023-08-07T20:51:22.623" v="202" actId="1037"/>
          <ac:picMkLst>
            <pc:docMk/>
            <pc:sldMk cId="1003273112" sldId="261"/>
            <ac:picMk id="12" creationId="{A53BDD81-B737-F25E-4168-AAA665C36754}"/>
          </ac:picMkLst>
        </pc:picChg>
        <pc:picChg chg="add mod">
          <ac:chgData name="Gowtham Senthilkumar" userId="7cc18b5ff11cdd95" providerId="LiveId" clId="{FC1E8CA4-A29E-465C-A5E2-23D3F82D44AC}" dt="2023-08-07T20:51:35.574" v="203" actId="1038"/>
          <ac:picMkLst>
            <pc:docMk/>
            <pc:sldMk cId="1003273112" sldId="261"/>
            <ac:picMk id="13" creationId="{11168222-5842-5630-3F88-254F20DCE602}"/>
          </ac:picMkLst>
        </pc:picChg>
        <pc:picChg chg="add mod">
          <ac:chgData name="Gowtham Senthilkumar" userId="7cc18b5ff11cdd95" providerId="LiveId" clId="{FC1E8CA4-A29E-465C-A5E2-23D3F82D44AC}" dt="2023-08-08T15:09:23.305" v="209" actId="1076"/>
          <ac:picMkLst>
            <pc:docMk/>
            <pc:sldMk cId="1003273112" sldId="261"/>
            <ac:picMk id="14" creationId="{0B77994A-2E51-4E99-A125-530E0C9D2145}"/>
          </ac:picMkLst>
        </pc:picChg>
        <pc:picChg chg="add del mod">
          <ac:chgData name="Gowtham Senthilkumar" userId="7cc18b5ff11cdd95" providerId="LiveId" clId="{FC1E8CA4-A29E-465C-A5E2-23D3F82D44AC}" dt="2023-08-08T15:09:14.855" v="207"/>
          <ac:picMkLst>
            <pc:docMk/>
            <pc:sldMk cId="1003273112" sldId="261"/>
            <ac:picMk id="16" creationId="{6ADE4844-3A73-80F5-2923-D0D963050087}"/>
          </ac:picMkLst>
        </pc:picChg>
        <pc:picChg chg="add mod">
          <ac:chgData name="Gowtham Senthilkumar" userId="7cc18b5ff11cdd95" providerId="LiveId" clId="{FC1E8CA4-A29E-465C-A5E2-23D3F82D44AC}" dt="2023-08-08T15:09:42.808" v="212" actId="1076"/>
          <ac:picMkLst>
            <pc:docMk/>
            <pc:sldMk cId="1003273112" sldId="261"/>
            <ac:picMk id="17" creationId="{2117C4B3-70E4-5A24-2E2A-014DFF2CDEBA}"/>
          </ac:picMkLst>
        </pc:picChg>
        <pc:picChg chg="add mod">
          <ac:chgData name="Gowtham Senthilkumar" userId="7cc18b5ff11cdd95" providerId="LiveId" clId="{FC1E8CA4-A29E-465C-A5E2-23D3F82D44AC}" dt="2023-08-08T15:10:02.674" v="214" actId="1076"/>
          <ac:picMkLst>
            <pc:docMk/>
            <pc:sldMk cId="1003273112" sldId="261"/>
            <ac:picMk id="18" creationId="{259E6126-E53E-1C92-268B-C47724BFF14B}"/>
          </ac:picMkLst>
        </pc:picChg>
        <pc:picChg chg="mod">
          <ac:chgData name="Gowtham Senthilkumar" userId="7cc18b5ff11cdd95" providerId="LiveId" clId="{FC1E8CA4-A29E-465C-A5E2-23D3F82D44AC}" dt="2023-08-07T20:51:58.642" v="204" actId="1076"/>
          <ac:picMkLst>
            <pc:docMk/>
            <pc:sldMk cId="1003273112" sldId="261"/>
            <ac:picMk id="21" creationId="{E4E34AA4-F3D7-31B7-CE9B-980D0A2E751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F8F63-1A6C-526F-EC7B-9E299E460A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AB1FE8-C53E-A537-EB9E-8537ABF1FC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7D348B-44AA-8B86-61DC-70B9D93AA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619D-6EEB-4E0C-BC99-84B95D686958}" type="datetimeFigureOut">
              <a:rPr lang="en-IN" smtClean="0"/>
              <a:t>08-08-2023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F748C3-2227-1C95-821F-72A832558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9C80EB-4CF1-A71F-2FB7-C1DA54BB5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C476F-855C-44B1-8175-1623001986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1504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EF4D5-165C-CC99-B857-291253CAC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E35EF0-8F20-6D9B-9CBC-8550F48FD2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C17A1C-80C3-5402-2F42-D49FB7D81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619D-6EEB-4E0C-BC99-84B95D686958}" type="datetimeFigureOut">
              <a:rPr lang="en-IN" smtClean="0"/>
              <a:t>08-08-2023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083B9-219E-9F80-C656-A237112E6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AE97AF-EB4F-FF25-E6D5-F31256358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C476F-855C-44B1-8175-1623001986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9479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74E915-20E3-90BC-B7B2-99D1998617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FFB668-B20F-BE4B-643A-6721F43F96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AB3E2A-BC9B-B6DD-D22C-4F89105F7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619D-6EEB-4E0C-BC99-84B95D686958}" type="datetimeFigureOut">
              <a:rPr lang="en-IN" smtClean="0"/>
              <a:t>08-08-2023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173F93-D569-7271-C5B8-CBCA5F699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B3E764-A58E-D745-83D5-30DD4CEB0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C476F-855C-44B1-8175-1623001986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2898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B7132-ABC3-A00E-6FE3-AFD41E004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6D3699-DEBE-9146-27B4-4A702F5CD8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828C31-E69D-24F8-064B-7D71EE6A7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619D-6EEB-4E0C-BC99-84B95D686958}" type="datetimeFigureOut">
              <a:rPr lang="en-IN" smtClean="0"/>
              <a:t>08-08-2023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DFE144-A482-66A3-EB96-616B62AE9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F0BBB-78C5-7AF3-B644-30A66A5DB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C476F-855C-44B1-8175-1623001986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2034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BD0F1-23E6-3C54-822E-5C74B6776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C4DF4B-E5FA-056C-170D-7861283758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893458-2CA5-C174-5F9F-50FF93858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619D-6EEB-4E0C-BC99-84B95D686958}" type="datetimeFigureOut">
              <a:rPr lang="en-IN" smtClean="0"/>
              <a:t>08-08-2023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A53BAD-5172-18CE-79A4-FEF466E6B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42B3F8-7728-141A-AA75-9AD827F60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C476F-855C-44B1-8175-1623001986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957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8E34D-7BBF-6D8B-1189-15207B897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284E6-E9B2-54B0-86A1-08704057C6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293DE6-15F4-3A29-A24A-CBD3E244C8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1E7F21-1746-7D47-D63F-650FC9A78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619D-6EEB-4E0C-BC99-84B95D686958}" type="datetimeFigureOut">
              <a:rPr lang="en-IN" smtClean="0"/>
              <a:t>08-08-2023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594431-CE2E-E870-49D8-1C01FA62C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08A045-0F82-7043-0194-39EAAC6E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C476F-855C-44B1-8175-1623001986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4908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4C9DD-FDE4-0789-08B4-4D8C75F9E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545E93-29C9-6D76-E50D-35900CF4E1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272041-4BAC-BB27-AD9F-20E2DDCD9C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8A8970-AFC0-AF1F-8941-8452476756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BF4B53-0189-A19E-6F43-FBACB557E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9066DB-2C36-E196-BAA3-C28F0F0D5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619D-6EEB-4E0C-BC99-84B95D686958}" type="datetimeFigureOut">
              <a:rPr lang="en-IN" smtClean="0"/>
              <a:t>08-08-2023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5EA5F-8D0A-A6E0-5F8A-E386C15CD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73A576-6AB4-AA8A-02C0-F3E9E36C4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C476F-855C-44B1-8175-1623001986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4839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8B773-A5ED-6E13-49A1-AFFF95F57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3C424B-07F5-E4E0-B7EE-59DF74C65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619D-6EEB-4E0C-BC99-84B95D686958}" type="datetimeFigureOut">
              <a:rPr lang="en-IN" smtClean="0"/>
              <a:t>08-08-2023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170739-AA96-AB3E-D875-A5104F5EB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663B6B-04A4-FFB8-EC26-C1FAA6E9E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C476F-855C-44B1-8175-1623001986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7221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3F1F70-8DC9-4352-1263-12C6BA2C8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619D-6EEB-4E0C-BC99-84B95D686958}" type="datetimeFigureOut">
              <a:rPr lang="en-IN" smtClean="0"/>
              <a:t>08-08-2023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DA6DAE-DEEA-E33E-BACE-06402B1A2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E06E27-020A-3E32-D01C-7159732DB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C476F-855C-44B1-8175-1623001986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9203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3FFFD-C4E6-A0B7-418D-913507F31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46FEC-66B9-CC79-A766-9381D5A63A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3FB0E3-A237-6BCE-13C4-C58B16E94D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B85AB7-8E9E-9B72-1AED-0248B2886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619D-6EEB-4E0C-BC99-84B95D686958}" type="datetimeFigureOut">
              <a:rPr lang="en-IN" smtClean="0"/>
              <a:t>08-08-2023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7A0357-B584-7E0E-98AF-37DA90CAC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0D53C4-E653-0228-AE0C-EFB35B64F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C476F-855C-44B1-8175-1623001986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9759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5CDCB-BF5D-85B0-FF50-3C2C98326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5B40E6-CB94-74C1-BA9C-576E369D91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BFCDF3-EB06-63E6-988C-3570A6512E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0C3EB8-8B01-4822-D80E-81D335FC2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619D-6EEB-4E0C-BC99-84B95D686958}" type="datetimeFigureOut">
              <a:rPr lang="en-IN" smtClean="0"/>
              <a:t>08-08-2023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42A16D-87CC-9312-9A75-39257CB42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5B824A-7041-DC49-8028-3BBBD1955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C476F-855C-44B1-8175-1623001986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8406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5A9143-C2B6-3674-7B44-9E2EB1689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59FA34-00DB-0845-83B7-54C4892904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E35192-19A4-10F1-E5D8-89D8E15C88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D5619D-6EEB-4E0C-BC99-84B95D686958}" type="datetimeFigureOut">
              <a:rPr lang="en-IN" smtClean="0"/>
              <a:t>08-08-2023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754501-5F76-5B09-5B49-82DDB6E1A2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862B1C-6767-8CB3-72FC-D4E8E0FB2B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0C476F-855C-44B1-8175-1623001986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1751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microsoft.com/office/2007/relationships/hdphoto" Target="../media/hdphoto1.wdp"/><Relationship Id="rId21" Type="http://schemas.openxmlformats.org/officeDocument/2006/relationships/image" Target="../media/image19.jpe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image" Target="../media/image1.png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19.jpeg"/><Relationship Id="rId18" Type="http://schemas.openxmlformats.org/officeDocument/2006/relationships/image" Target="../media/image13.png"/><Relationship Id="rId3" Type="http://schemas.microsoft.com/office/2007/relationships/hdphoto" Target="../media/hdphoto1.wdp"/><Relationship Id="rId21" Type="http://schemas.openxmlformats.org/officeDocument/2006/relationships/image" Target="../media/image24.png"/><Relationship Id="rId7" Type="http://schemas.openxmlformats.org/officeDocument/2006/relationships/image" Target="../media/image11.png"/><Relationship Id="rId12" Type="http://schemas.openxmlformats.org/officeDocument/2006/relationships/image" Target="../media/image21.png"/><Relationship Id="rId17" Type="http://schemas.openxmlformats.org/officeDocument/2006/relationships/image" Target="../media/image7.png"/><Relationship Id="rId2" Type="http://schemas.openxmlformats.org/officeDocument/2006/relationships/image" Target="../media/image1.png"/><Relationship Id="rId16" Type="http://schemas.openxmlformats.org/officeDocument/2006/relationships/image" Target="../media/image22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20.png"/><Relationship Id="rId5" Type="http://schemas.openxmlformats.org/officeDocument/2006/relationships/image" Target="../media/image8.png"/><Relationship Id="rId15" Type="http://schemas.openxmlformats.org/officeDocument/2006/relationships/image" Target="../media/image14.png"/><Relationship Id="rId10" Type="http://schemas.openxmlformats.org/officeDocument/2006/relationships/image" Target="../media/image6.png"/><Relationship Id="rId19" Type="http://schemas.openxmlformats.org/officeDocument/2006/relationships/image" Target="../media/image4.png"/><Relationship Id="rId4" Type="http://schemas.openxmlformats.org/officeDocument/2006/relationships/image" Target="../media/image2.png"/><Relationship Id="rId9" Type="http://schemas.openxmlformats.org/officeDocument/2006/relationships/image" Target="../media/image17.png"/><Relationship Id="rId1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8.png"/><Relationship Id="rId18" Type="http://schemas.openxmlformats.org/officeDocument/2006/relationships/image" Target="../media/image24.png"/><Relationship Id="rId3" Type="http://schemas.microsoft.com/office/2007/relationships/hdphoto" Target="../media/hdphoto1.wdp"/><Relationship Id="rId21" Type="http://schemas.openxmlformats.org/officeDocument/2006/relationships/image" Target="../media/image29.png"/><Relationship Id="rId7" Type="http://schemas.openxmlformats.org/officeDocument/2006/relationships/image" Target="../media/image15.png"/><Relationship Id="rId12" Type="http://schemas.openxmlformats.org/officeDocument/2006/relationships/image" Target="../media/image19.jpeg"/><Relationship Id="rId17" Type="http://schemas.openxmlformats.org/officeDocument/2006/relationships/image" Target="../media/image23.png"/><Relationship Id="rId2" Type="http://schemas.openxmlformats.org/officeDocument/2006/relationships/image" Target="../media/image1.png"/><Relationship Id="rId16" Type="http://schemas.openxmlformats.org/officeDocument/2006/relationships/image" Target="../media/image27.png"/><Relationship Id="rId20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11" Type="http://schemas.openxmlformats.org/officeDocument/2006/relationships/image" Target="../media/image9.png"/><Relationship Id="rId5" Type="http://schemas.openxmlformats.org/officeDocument/2006/relationships/image" Target="../media/image7.png"/><Relationship Id="rId15" Type="http://schemas.openxmlformats.org/officeDocument/2006/relationships/image" Target="../media/image26.png"/><Relationship Id="rId10" Type="http://schemas.openxmlformats.org/officeDocument/2006/relationships/image" Target="../media/image13.png"/><Relationship Id="rId19" Type="http://schemas.openxmlformats.org/officeDocument/2006/relationships/image" Target="../media/image4.png"/><Relationship Id="rId4" Type="http://schemas.openxmlformats.org/officeDocument/2006/relationships/image" Target="../media/image2.png"/><Relationship Id="rId9" Type="http://schemas.openxmlformats.org/officeDocument/2006/relationships/image" Target="../media/image11.png"/><Relationship Id="rId14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8.png"/><Relationship Id="rId18" Type="http://schemas.openxmlformats.org/officeDocument/2006/relationships/image" Target="../media/image24.png"/><Relationship Id="rId3" Type="http://schemas.microsoft.com/office/2007/relationships/hdphoto" Target="../media/hdphoto1.wdp"/><Relationship Id="rId21" Type="http://schemas.openxmlformats.org/officeDocument/2006/relationships/image" Target="../media/image29.png"/><Relationship Id="rId7" Type="http://schemas.openxmlformats.org/officeDocument/2006/relationships/image" Target="../media/image15.png"/><Relationship Id="rId12" Type="http://schemas.openxmlformats.org/officeDocument/2006/relationships/image" Target="../media/image19.jpeg"/><Relationship Id="rId17" Type="http://schemas.openxmlformats.org/officeDocument/2006/relationships/image" Target="../media/image23.png"/><Relationship Id="rId2" Type="http://schemas.openxmlformats.org/officeDocument/2006/relationships/image" Target="../media/image1.png"/><Relationship Id="rId16" Type="http://schemas.openxmlformats.org/officeDocument/2006/relationships/image" Target="../media/image27.png"/><Relationship Id="rId20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11" Type="http://schemas.openxmlformats.org/officeDocument/2006/relationships/image" Target="../media/image9.png"/><Relationship Id="rId5" Type="http://schemas.openxmlformats.org/officeDocument/2006/relationships/image" Target="../media/image7.png"/><Relationship Id="rId15" Type="http://schemas.openxmlformats.org/officeDocument/2006/relationships/image" Target="../media/image26.png"/><Relationship Id="rId10" Type="http://schemas.openxmlformats.org/officeDocument/2006/relationships/image" Target="../media/image13.png"/><Relationship Id="rId19" Type="http://schemas.openxmlformats.org/officeDocument/2006/relationships/image" Target="../media/image4.png"/><Relationship Id="rId4" Type="http://schemas.openxmlformats.org/officeDocument/2006/relationships/image" Target="../media/image2.png"/><Relationship Id="rId9" Type="http://schemas.openxmlformats.org/officeDocument/2006/relationships/image" Target="../media/image11.png"/><Relationship Id="rId14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3E9BB590-F211-B7DE-3D78-291DA751E3FF}"/>
              </a:ext>
            </a:extLst>
          </p:cNvPr>
          <p:cNvGrpSpPr/>
          <p:nvPr/>
        </p:nvGrpSpPr>
        <p:grpSpPr>
          <a:xfrm>
            <a:off x="1205345" y="73888"/>
            <a:ext cx="9781309" cy="6724650"/>
            <a:chOff x="1205345" y="73888"/>
            <a:chExt cx="9781309" cy="6724650"/>
          </a:xfrm>
        </p:grpSpPr>
        <p:pic>
          <p:nvPicPr>
            <p:cNvPr id="5" name="Picture 4" descr="A white blank with blue and white text&#10;&#10;Description automatically generated">
              <a:extLst>
                <a:ext uri="{FF2B5EF4-FFF2-40B4-BE49-F238E27FC236}">
                  <a16:creationId xmlns:a16="http://schemas.microsoft.com/office/drawing/2014/main" id="{CE0008D6-BCBD-3250-B750-172C5B9037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5345" y="73888"/>
              <a:ext cx="9781309" cy="672465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09FDF60-38F0-F993-E65C-0F82D340D17D}"/>
                </a:ext>
              </a:extLst>
            </p:cNvPr>
            <p:cNvSpPr/>
            <p:nvPr/>
          </p:nvSpPr>
          <p:spPr>
            <a:xfrm>
              <a:off x="1332854" y="154983"/>
              <a:ext cx="9523709" cy="340963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050" b="1" dirty="0">
                  <a:latin typeface="Grandview" panose="020B0502040204020203" pitchFamily="34" charset="0"/>
                </a:rPr>
                <a:t>      ROUND OF 16               QUARTERFINAL               SEMIFINAL                                             </a:t>
              </a:r>
              <a:r>
                <a:rPr lang="en-IN" sz="1050" b="1" dirty="0" err="1">
                  <a:latin typeface="Grandview" panose="020B0502040204020203" pitchFamily="34" charset="0"/>
                </a:rPr>
                <a:t>SEMIFINAL</a:t>
              </a:r>
              <a:r>
                <a:rPr lang="en-IN" sz="1050" b="1" dirty="0">
                  <a:latin typeface="Grandview" panose="020B0502040204020203" pitchFamily="34" charset="0"/>
                </a:rPr>
                <a:t>               QUARTERFINAL               ROUND OF 16 	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EEE539D-0E0D-7C87-68FC-F1EA0560D455}"/>
                </a:ext>
              </a:extLst>
            </p:cNvPr>
            <p:cNvSpPr/>
            <p:nvPr/>
          </p:nvSpPr>
          <p:spPr>
            <a:xfrm>
              <a:off x="4719234" y="790414"/>
              <a:ext cx="2712203" cy="80591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2FA5DA1-CA1A-3D72-E16A-4108C7BB9BCF}"/>
                </a:ext>
              </a:extLst>
            </p:cNvPr>
            <p:cNvSpPr/>
            <p:nvPr/>
          </p:nvSpPr>
          <p:spPr>
            <a:xfrm rot="5400000">
              <a:off x="5115731" y="4984064"/>
              <a:ext cx="1919206" cy="80591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B1F771E-E1A9-A6D7-323C-1BAF033AD7ED}"/>
                </a:ext>
              </a:extLst>
            </p:cNvPr>
            <p:cNvSpPr/>
            <p:nvPr/>
          </p:nvSpPr>
          <p:spPr>
            <a:xfrm>
              <a:off x="4738606" y="5736906"/>
              <a:ext cx="2712203" cy="80591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95CD424-46E1-557E-B9A2-212A75E4DD6B}"/>
                </a:ext>
              </a:extLst>
            </p:cNvPr>
            <p:cNvSpPr/>
            <p:nvPr/>
          </p:nvSpPr>
          <p:spPr>
            <a:xfrm>
              <a:off x="5594886" y="2430584"/>
              <a:ext cx="999641" cy="340963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b="1" dirty="0">
                  <a:latin typeface="Grandview" panose="020B0502040204020203" pitchFamily="34" charset="0"/>
                </a:rPr>
                <a:t>FINAL</a:t>
              </a:r>
            </a:p>
          </p:txBody>
        </p:sp>
      </p:grpSp>
      <p:pic>
        <p:nvPicPr>
          <p:cNvPr id="1026" name="Picture 2" descr="2023 FIFA Women's World Cup - Wikipedia">
            <a:extLst>
              <a:ext uri="{FF2B5EF4-FFF2-40B4-BE49-F238E27FC236}">
                <a16:creationId xmlns:a16="http://schemas.microsoft.com/office/drawing/2014/main" id="{28D16A78-E773-EF40-4939-0B8723694E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1474" y="4709762"/>
            <a:ext cx="1126464" cy="1846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undefined">
            <a:extLst>
              <a:ext uri="{FF2B5EF4-FFF2-40B4-BE49-F238E27FC236}">
                <a16:creationId xmlns:a16="http://schemas.microsoft.com/office/drawing/2014/main" id="{C9E70E95-6040-ED51-8849-0497F9E2D7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522" y="633987"/>
            <a:ext cx="842754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Australia - Wikipedia">
            <a:extLst>
              <a:ext uri="{FF2B5EF4-FFF2-40B4-BE49-F238E27FC236}">
                <a16:creationId xmlns:a16="http://schemas.microsoft.com/office/drawing/2014/main" id="{4C732BD0-332D-C994-63C9-943499497D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522" y="1416183"/>
            <a:ext cx="1223999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Canada - Wikipedia">
            <a:extLst>
              <a:ext uri="{FF2B5EF4-FFF2-40B4-BE49-F238E27FC236}">
                <a16:creationId xmlns:a16="http://schemas.microsoft.com/office/drawing/2014/main" id="{1A45BDD3-2021-CDAB-93EB-2B460576C2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6479" y="630939"/>
            <a:ext cx="1224000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Spain - Wikipedia">
            <a:extLst>
              <a:ext uri="{FF2B5EF4-FFF2-40B4-BE49-F238E27FC236}">
                <a16:creationId xmlns:a16="http://schemas.microsoft.com/office/drawing/2014/main" id="{ACDA464A-446F-4899-7C34-5C73DF9E29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522" y="2198379"/>
            <a:ext cx="919672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02FDC2ED-62F8-B1DC-1BF6-0508858465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522" y="2980575"/>
            <a:ext cx="809723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Flag of Switzerland - Wikipedia">
            <a:extLst>
              <a:ext uri="{FF2B5EF4-FFF2-40B4-BE49-F238E27FC236}">
                <a16:creationId xmlns:a16="http://schemas.microsoft.com/office/drawing/2014/main" id="{96E3E66E-15AF-0C65-CE17-4710EE79F9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8479" y="1382553"/>
            <a:ext cx="612000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Flag of England - Wikipedia">
            <a:extLst>
              <a:ext uri="{FF2B5EF4-FFF2-40B4-BE49-F238E27FC236}">
                <a16:creationId xmlns:a16="http://schemas.microsoft.com/office/drawing/2014/main" id="{613F7325-05CE-4CB1-B365-8B85DA8749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0479" y="2134167"/>
            <a:ext cx="1020000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Flag of Japan - Wikipedia">
            <a:extLst>
              <a:ext uri="{FF2B5EF4-FFF2-40B4-BE49-F238E27FC236}">
                <a16:creationId xmlns:a16="http://schemas.microsoft.com/office/drawing/2014/main" id="{908F7AD1-01C8-4D1D-4405-E3F24150C7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0807" y="2885781"/>
            <a:ext cx="919672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Flag of the United States - Wikipedia">
            <a:extLst>
              <a:ext uri="{FF2B5EF4-FFF2-40B4-BE49-F238E27FC236}">
                <a16:creationId xmlns:a16="http://schemas.microsoft.com/office/drawing/2014/main" id="{621E721D-6A71-ADA4-8576-D96193A51E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522" y="3762771"/>
            <a:ext cx="1163926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Flag of Brazil - Wikipedia">
            <a:extLst>
              <a:ext uri="{FF2B5EF4-FFF2-40B4-BE49-F238E27FC236}">
                <a16:creationId xmlns:a16="http://schemas.microsoft.com/office/drawing/2014/main" id="{D7CE32A3-364B-C7B5-0648-769308CDBA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522" y="4544967"/>
            <a:ext cx="872425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 descr="Flag of France - Wikipedia">
            <a:extLst>
              <a:ext uri="{FF2B5EF4-FFF2-40B4-BE49-F238E27FC236}">
                <a16:creationId xmlns:a16="http://schemas.microsoft.com/office/drawing/2014/main" id="{D29A82C8-ACD2-077E-CC9A-EEE5E492D6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4311" y="3637395"/>
            <a:ext cx="916168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32" descr="Flag of the Netherlands - Wikipedia">
            <a:extLst>
              <a:ext uri="{FF2B5EF4-FFF2-40B4-BE49-F238E27FC236}">
                <a16:creationId xmlns:a16="http://schemas.microsoft.com/office/drawing/2014/main" id="{928B9B0E-FBE5-F9A8-9789-671202879E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2479" y="4389009"/>
            <a:ext cx="918000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 descr="Flag of Sweden - Wikipedia">
            <a:extLst>
              <a:ext uri="{FF2B5EF4-FFF2-40B4-BE49-F238E27FC236}">
                <a16:creationId xmlns:a16="http://schemas.microsoft.com/office/drawing/2014/main" id="{A951AF60-0737-E99F-3EA7-EF799451FE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522" y="5327163"/>
            <a:ext cx="981966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0" name="Picture 36" descr="Flag of South Korea - Wikipedia">
            <a:extLst>
              <a:ext uri="{FF2B5EF4-FFF2-40B4-BE49-F238E27FC236}">
                <a16:creationId xmlns:a16="http://schemas.microsoft.com/office/drawing/2014/main" id="{70A1E871-0DD2-CFD8-108A-DC977B4106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522" y="6109358"/>
            <a:ext cx="918000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2" name="Picture 38" descr="Flag of Germany - Wikipedia">
            <a:extLst>
              <a:ext uri="{FF2B5EF4-FFF2-40B4-BE49-F238E27FC236}">
                <a16:creationId xmlns:a16="http://schemas.microsoft.com/office/drawing/2014/main" id="{1D340A84-209F-587D-F06E-A7472F2C86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0479" y="5140623"/>
            <a:ext cx="1020000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4" name="Picture 40" descr="Flag of Italy - Wikipedia">
            <a:extLst>
              <a:ext uri="{FF2B5EF4-FFF2-40B4-BE49-F238E27FC236}">
                <a16:creationId xmlns:a16="http://schemas.microsoft.com/office/drawing/2014/main" id="{F214DC67-7C1C-B26C-1A3F-73C3ADD77F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0808" y="5892236"/>
            <a:ext cx="919671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10" descr="undefined">
            <a:extLst>
              <a:ext uri="{FF2B5EF4-FFF2-40B4-BE49-F238E27FC236}">
                <a16:creationId xmlns:a16="http://schemas.microsoft.com/office/drawing/2014/main" id="{9B14F81F-0214-1C65-84E0-65F438A834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0671" y="1075789"/>
            <a:ext cx="842754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16" descr="Spain - Wikipedia">
            <a:extLst>
              <a:ext uri="{FF2B5EF4-FFF2-40B4-BE49-F238E27FC236}">
                <a16:creationId xmlns:a16="http://schemas.microsoft.com/office/drawing/2014/main" id="{95104EB5-485F-FFED-35CC-BFF36E3B7F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0671" y="2609599"/>
            <a:ext cx="919672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14" descr="Canada - Wikipedia">
            <a:extLst>
              <a:ext uri="{FF2B5EF4-FFF2-40B4-BE49-F238E27FC236}">
                <a16:creationId xmlns:a16="http://schemas.microsoft.com/office/drawing/2014/main" id="{C4AE3241-E77E-F86A-1A92-91D91F868E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3985" y="1075789"/>
            <a:ext cx="1224000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2" descr="Flag of England - Wikipedia">
            <a:extLst>
              <a:ext uri="{FF2B5EF4-FFF2-40B4-BE49-F238E27FC236}">
                <a16:creationId xmlns:a16="http://schemas.microsoft.com/office/drawing/2014/main" id="{2389C158-0F07-29FD-6471-FEC4833778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7985" y="2609599"/>
            <a:ext cx="1020000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6" descr="Flag of the United States - Wikipedia">
            <a:extLst>
              <a:ext uri="{FF2B5EF4-FFF2-40B4-BE49-F238E27FC236}">
                <a16:creationId xmlns:a16="http://schemas.microsoft.com/office/drawing/2014/main" id="{E8D29235-2FFB-7A79-1D57-CAAF2726C1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0671" y="4038982"/>
            <a:ext cx="1163926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34" descr="Flag of Sweden - Wikipedia">
            <a:extLst>
              <a:ext uri="{FF2B5EF4-FFF2-40B4-BE49-F238E27FC236}">
                <a16:creationId xmlns:a16="http://schemas.microsoft.com/office/drawing/2014/main" id="{369D1360-CE18-299E-86BE-CA3D33AC7B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0671" y="5572792"/>
            <a:ext cx="981966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30" descr="Flag of France - Wikipedia">
            <a:extLst>
              <a:ext uri="{FF2B5EF4-FFF2-40B4-BE49-F238E27FC236}">
                <a16:creationId xmlns:a16="http://schemas.microsoft.com/office/drawing/2014/main" id="{CCA7E075-755F-3B50-F041-F160BF9844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4819" y="4038982"/>
            <a:ext cx="916168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38" descr="Flag of Germany - Wikipedia">
            <a:extLst>
              <a:ext uri="{FF2B5EF4-FFF2-40B4-BE49-F238E27FC236}">
                <a16:creationId xmlns:a16="http://schemas.microsoft.com/office/drawing/2014/main" id="{10C9BB92-EC09-17C3-E7D7-5727EBB6A6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0987" y="5572792"/>
            <a:ext cx="1020000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16" descr="Spain - Wikipedia">
            <a:extLst>
              <a:ext uri="{FF2B5EF4-FFF2-40B4-BE49-F238E27FC236}">
                <a16:creationId xmlns:a16="http://schemas.microsoft.com/office/drawing/2014/main" id="{3EC4B187-AD95-9228-86FF-9C81474AF7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4597" y="1828167"/>
            <a:ext cx="919672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6" descr="Flag of the United States - Wikipedia">
            <a:extLst>
              <a:ext uri="{FF2B5EF4-FFF2-40B4-BE49-F238E27FC236}">
                <a16:creationId xmlns:a16="http://schemas.microsoft.com/office/drawing/2014/main" id="{47D6C827-E6D5-C81C-BBA7-467F260C76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0545" y="4865650"/>
            <a:ext cx="1163926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22" descr="Flag of England - Wikipedia">
            <a:extLst>
              <a:ext uri="{FF2B5EF4-FFF2-40B4-BE49-F238E27FC236}">
                <a16:creationId xmlns:a16="http://schemas.microsoft.com/office/drawing/2014/main" id="{8123098D-37B1-619C-1EE4-B8F99C530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1726" y="1828167"/>
            <a:ext cx="1020000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38" descr="Flag of Germany - Wikipedia">
            <a:extLst>
              <a:ext uri="{FF2B5EF4-FFF2-40B4-BE49-F238E27FC236}">
                <a16:creationId xmlns:a16="http://schemas.microsoft.com/office/drawing/2014/main" id="{08258F23-52E0-9F32-EC0F-0C7F0385A6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1726" y="4865650"/>
            <a:ext cx="1020000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26" descr="Flag of the United States - Wikipedia">
            <a:extLst>
              <a:ext uri="{FF2B5EF4-FFF2-40B4-BE49-F238E27FC236}">
                <a16:creationId xmlns:a16="http://schemas.microsoft.com/office/drawing/2014/main" id="{865A1759-1B9D-246E-C474-7601962D5A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006" y="3334764"/>
            <a:ext cx="1163926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38" descr="Flag of Germany - Wikipedia">
            <a:extLst>
              <a:ext uri="{FF2B5EF4-FFF2-40B4-BE49-F238E27FC236}">
                <a16:creationId xmlns:a16="http://schemas.microsoft.com/office/drawing/2014/main" id="{C730CE95-4EFD-4049-9288-8DFA7BEE5E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1726" y="3334764"/>
            <a:ext cx="1020000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6" name="Picture 42" descr="Gold Background Vector Art, Icons, and Graphics for Free Download">
            <a:extLst>
              <a:ext uri="{FF2B5EF4-FFF2-40B4-BE49-F238E27FC236}">
                <a16:creationId xmlns:a16="http://schemas.microsoft.com/office/drawing/2014/main" id="{9BBFBFDF-AC21-5D5E-839C-CD748CF094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8428" y="3227339"/>
            <a:ext cx="1345599" cy="877432"/>
          </a:xfrm>
          <a:prstGeom prst="rect">
            <a:avLst/>
          </a:prstGeom>
          <a:noFill/>
          <a:ln>
            <a:noFill/>
          </a:ln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26" descr="Flag of the United States - Wikipedia">
            <a:extLst>
              <a:ext uri="{FF2B5EF4-FFF2-40B4-BE49-F238E27FC236}">
                <a16:creationId xmlns:a16="http://schemas.microsoft.com/office/drawing/2014/main" id="{7B778D2D-34BF-9C3B-2401-96410D59B2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6025" y="3334764"/>
            <a:ext cx="1163926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4237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3E9BB590-F211-B7DE-3D78-291DA751E3FF}"/>
              </a:ext>
            </a:extLst>
          </p:cNvPr>
          <p:cNvGrpSpPr/>
          <p:nvPr/>
        </p:nvGrpSpPr>
        <p:grpSpPr>
          <a:xfrm>
            <a:off x="1205345" y="73888"/>
            <a:ext cx="9781309" cy="6724650"/>
            <a:chOff x="1205345" y="73888"/>
            <a:chExt cx="9781309" cy="6724650"/>
          </a:xfrm>
        </p:grpSpPr>
        <p:pic>
          <p:nvPicPr>
            <p:cNvPr id="5" name="Picture 4" descr="A white blank with blue and white text&#10;&#10;Description automatically generated">
              <a:extLst>
                <a:ext uri="{FF2B5EF4-FFF2-40B4-BE49-F238E27FC236}">
                  <a16:creationId xmlns:a16="http://schemas.microsoft.com/office/drawing/2014/main" id="{CE0008D6-BCBD-3250-B750-172C5B9037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5345" y="73888"/>
              <a:ext cx="9781309" cy="672465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09FDF60-38F0-F993-E65C-0F82D340D17D}"/>
                </a:ext>
              </a:extLst>
            </p:cNvPr>
            <p:cNvSpPr/>
            <p:nvPr/>
          </p:nvSpPr>
          <p:spPr>
            <a:xfrm>
              <a:off x="1332854" y="154983"/>
              <a:ext cx="9523709" cy="340963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050" b="1" dirty="0">
                  <a:latin typeface="Grandview" panose="020B0502040204020203" pitchFamily="34" charset="0"/>
                </a:rPr>
                <a:t>      ROUND OF 16               QUARTERFINAL               SEMIFINAL                                             </a:t>
              </a:r>
              <a:r>
                <a:rPr lang="en-IN" sz="1050" b="1" dirty="0" err="1">
                  <a:latin typeface="Grandview" panose="020B0502040204020203" pitchFamily="34" charset="0"/>
                </a:rPr>
                <a:t>SEMIFINAL</a:t>
              </a:r>
              <a:r>
                <a:rPr lang="en-IN" sz="1050" b="1" dirty="0">
                  <a:latin typeface="Grandview" panose="020B0502040204020203" pitchFamily="34" charset="0"/>
                </a:rPr>
                <a:t>               QUARTERFINAL               ROUND OF 16 	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EEE539D-0E0D-7C87-68FC-F1EA0560D455}"/>
                </a:ext>
              </a:extLst>
            </p:cNvPr>
            <p:cNvSpPr/>
            <p:nvPr/>
          </p:nvSpPr>
          <p:spPr>
            <a:xfrm>
              <a:off x="4719234" y="790414"/>
              <a:ext cx="2712203" cy="80591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2FA5DA1-CA1A-3D72-E16A-4108C7BB9BCF}"/>
                </a:ext>
              </a:extLst>
            </p:cNvPr>
            <p:cNvSpPr/>
            <p:nvPr/>
          </p:nvSpPr>
          <p:spPr>
            <a:xfrm rot="5400000">
              <a:off x="5115731" y="4984064"/>
              <a:ext cx="1919206" cy="80591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B1F771E-E1A9-A6D7-323C-1BAF033AD7ED}"/>
                </a:ext>
              </a:extLst>
            </p:cNvPr>
            <p:cNvSpPr/>
            <p:nvPr/>
          </p:nvSpPr>
          <p:spPr>
            <a:xfrm>
              <a:off x="4738606" y="5736906"/>
              <a:ext cx="2712203" cy="80591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95CD424-46E1-557E-B9A2-212A75E4DD6B}"/>
                </a:ext>
              </a:extLst>
            </p:cNvPr>
            <p:cNvSpPr/>
            <p:nvPr/>
          </p:nvSpPr>
          <p:spPr>
            <a:xfrm>
              <a:off x="5594886" y="2430584"/>
              <a:ext cx="999641" cy="340963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b="1" dirty="0">
                  <a:latin typeface="Grandview" panose="020B0502040204020203" pitchFamily="34" charset="0"/>
                </a:rPr>
                <a:t>FINAL</a:t>
              </a:r>
            </a:p>
          </p:txBody>
        </p:sp>
      </p:grpSp>
      <p:pic>
        <p:nvPicPr>
          <p:cNvPr id="1026" name="Picture 2" descr="2023 FIFA Women's World Cup - Wikipedia">
            <a:extLst>
              <a:ext uri="{FF2B5EF4-FFF2-40B4-BE49-F238E27FC236}">
                <a16:creationId xmlns:a16="http://schemas.microsoft.com/office/drawing/2014/main" id="{28D16A78-E773-EF40-4939-0B8723694E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0455" y="4764364"/>
            <a:ext cx="1126464" cy="1846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Flag of Switzerland - Wikipedia">
            <a:extLst>
              <a:ext uri="{FF2B5EF4-FFF2-40B4-BE49-F238E27FC236}">
                <a16:creationId xmlns:a16="http://schemas.microsoft.com/office/drawing/2014/main" id="{96E3E66E-15AF-0C65-CE17-4710EE79F9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4030" y="4480435"/>
            <a:ext cx="612000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Flag of England - Wikipedia">
            <a:extLst>
              <a:ext uri="{FF2B5EF4-FFF2-40B4-BE49-F238E27FC236}">
                <a16:creationId xmlns:a16="http://schemas.microsoft.com/office/drawing/2014/main" id="{613F7325-05CE-4CB1-B365-8B85DA8749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7970" y="631547"/>
            <a:ext cx="1020000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Flag of the United States - Wikipedia">
            <a:extLst>
              <a:ext uri="{FF2B5EF4-FFF2-40B4-BE49-F238E27FC236}">
                <a16:creationId xmlns:a16="http://schemas.microsoft.com/office/drawing/2014/main" id="{621E721D-6A71-ADA4-8576-D96193A51E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1177" y="2170664"/>
            <a:ext cx="1163926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 descr="Flag of Sweden - Wikipedia">
            <a:extLst>
              <a:ext uri="{FF2B5EF4-FFF2-40B4-BE49-F238E27FC236}">
                <a16:creationId xmlns:a16="http://schemas.microsoft.com/office/drawing/2014/main" id="{A951AF60-0737-E99F-3EA7-EF799451FE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7564" y="5249435"/>
            <a:ext cx="981966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2" name="Picture 38" descr="Flag of Germany - Wikipedia">
            <a:extLst>
              <a:ext uri="{FF2B5EF4-FFF2-40B4-BE49-F238E27FC236}">
                <a16:creationId xmlns:a16="http://schemas.microsoft.com/office/drawing/2014/main" id="{1D340A84-209F-587D-F06E-A7472F2C86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7970" y="2126151"/>
            <a:ext cx="1020000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16" descr="Spain - Wikipedia">
            <a:extLst>
              <a:ext uri="{FF2B5EF4-FFF2-40B4-BE49-F238E27FC236}">
                <a16:creationId xmlns:a16="http://schemas.microsoft.com/office/drawing/2014/main" id="{95104EB5-485F-FFED-35CC-BFF36E3B7F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4030" y="3710049"/>
            <a:ext cx="919672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2" descr="Flag of England - Wikipedia">
            <a:extLst>
              <a:ext uri="{FF2B5EF4-FFF2-40B4-BE49-F238E27FC236}">
                <a16:creationId xmlns:a16="http://schemas.microsoft.com/office/drawing/2014/main" id="{2389C158-0F07-29FD-6471-FEC4833778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2903" y="1075025"/>
            <a:ext cx="1020000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6" descr="Flag of the United States - Wikipedia">
            <a:extLst>
              <a:ext uri="{FF2B5EF4-FFF2-40B4-BE49-F238E27FC236}">
                <a16:creationId xmlns:a16="http://schemas.microsoft.com/office/drawing/2014/main" id="{E8D29235-2FFB-7A79-1D57-CAAF2726C1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9774" y="2578253"/>
            <a:ext cx="1163926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34" descr="Flag of Sweden - Wikipedia">
            <a:extLst>
              <a:ext uri="{FF2B5EF4-FFF2-40B4-BE49-F238E27FC236}">
                <a16:creationId xmlns:a16="http://schemas.microsoft.com/office/drawing/2014/main" id="{369D1360-CE18-299E-86BE-CA3D33AC7B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6292" y="5572792"/>
            <a:ext cx="981966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38" descr="Flag of Germany - Wikipedia">
            <a:extLst>
              <a:ext uri="{FF2B5EF4-FFF2-40B4-BE49-F238E27FC236}">
                <a16:creationId xmlns:a16="http://schemas.microsoft.com/office/drawing/2014/main" id="{10C9BB92-EC09-17C3-E7D7-5727EBB6A6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166" y="2578253"/>
            <a:ext cx="1020000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22" descr="Flag of England - Wikipedia">
            <a:extLst>
              <a:ext uri="{FF2B5EF4-FFF2-40B4-BE49-F238E27FC236}">
                <a16:creationId xmlns:a16="http://schemas.microsoft.com/office/drawing/2014/main" id="{8123098D-37B1-619C-1EE4-B8F99C530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1726" y="1816218"/>
            <a:ext cx="1020000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Flag of New Zealand - Wikipedia">
            <a:extLst>
              <a:ext uri="{FF2B5EF4-FFF2-40B4-BE49-F238E27FC236}">
                <a16:creationId xmlns:a16="http://schemas.microsoft.com/office/drawing/2014/main" id="{0FC2BA65-8DA5-89E7-90AE-AD59586458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7564" y="625116"/>
            <a:ext cx="1244613" cy="62230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Flag of New Zealand - Wikipedia">
            <a:extLst>
              <a:ext uri="{FF2B5EF4-FFF2-40B4-BE49-F238E27FC236}">
                <a16:creationId xmlns:a16="http://schemas.microsoft.com/office/drawing/2014/main" id="{DDDCB697-F24A-2142-C080-38AB00E845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9774" y="1075025"/>
            <a:ext cx="1244613" cy="62230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Flag of Costa Rica - Wikipedia">
            <a:extLst>
              <a:ext uri="{FF2B5EF4-FFF2-40B4-BE49-F238E27FC236}">
                <a16:creationId xmlns:a16="http://schemas.microsoft.com/office/drawing/2014/main" id="{71718B2A-EFB4-25E4-B4B6-D0E92945F4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988" y="1407187"/>
            <a:ext cx="1020002" cy="61200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2" descr="Flag of England - Wikipedia">
            <a:extLst>
              <a:ext uri="{FF2B5EF4-FFF2-40B4-BE49-F238E27FC236}">
                <a16:creationId xmlns:a16="http://schemas.microsoft.com/office/drawing/2014/main" id="{6E091241-285B-BCAD-386E-B0B1D32CC9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2495" y="3328286"/>
            <a:ext cx="1020000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4" descr="Flag of Sweden - Wikipedia">
            <a:extLst>
              <a:ext uri="{FF2B5EF4-FFF2-40B4-BE49-F238E27FC236}">
                <a16:creationId xmlns:a16="http://schemas.microsoft.com/office/drawing/2014/main" id="{05D1E1D0-4EE4-AEF2-0032-0820FFD7FC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4387" y="4861679"/>
            <a:ext cx="981966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2" descr="Gold Background Vector Art, Icons, and Graphics for Free Download">
            <a:extLst>
              <a:ext uri="{FF2B5EF4-FFF2-40B4-BE49-F238E27FC236}">
                <a16:creationId xmlns:a16="http://schemas.microsoft.com/office/drawing/2014/main" id="{5F2BBD99-79DF-9F1D-8EA2-2E48E41A97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342" y="3227339"/>
            <a:ext cx="1345599" cy="877432"/>
          </a:xfrm>
          <a:prstGeom prst="rect">
            <a:avLst/>
          </a:prstGeom>
          <a:noFill/>
          <a:ln>
            <a:noFill/>
          </a:ln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2" descr="Flag of England - Wikipedia">
            <a:extLst>
              <a:ext uri="{FF2B5EF4-FFF2-40B4-BE49-F238E27FC236}">
                <a16:creationId xmlns:a16="http://schemas.microsoft.com/office/drawing/2014/main" id="{661DAA55-A71E-4D8F-1D99-0EAB6A8C88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1936" y="3341242"/>
            <a:ext cx="1020000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4" descr="Flag of Sweden - Wikipedia">
            <a:extLst>
              <a:ext uri="{FF2B5EF4-FFF2-40B4-BE49-F238E27FC236}">
                <a16:creationId xmlns:a16="http://schemas.microsoft.com/office/drawing/2014/main" id="{785C5A4F-FC07-C0CA-64ED-7182342E0F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5182" y="3341242"/>
            <a:ext cx="981966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0" descr="Flag of Italy - Wikipedia">
            <a:extLst>
              <a:ext uri="{FF2B5EF4-FFF2-40B4-BE49-F238E27FC236}">
                <a16:creationId xmlns:a16="http://schemas.microsoft.com/office/drawing/2014/main" id="{EAAC92DE-E500-456D-AC68-E3114C9BDA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6204" y="2931330"/>
            <a:ext cx="919671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32" descr="Flag of the Netherlands - Wikipedia">
            <a:extLst>
              <a:ext uri="{FF2B5EF4-FFF2-40B4-BE49-F238E27FC236}">
                <a16:creationId xmlns:a16="http://schemas.microsoft.com/office/drawing/2014/main" id="{AC36703B-9527-733B-896F-D2ED9E9D8A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4030" y="6014944"/>
            <a:ext cx="918000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2E5DF7A9-48F8-7545-8CAC-AE867EA7CC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8749" y="1378197"/>
            <a:ext cx="1219221" cy="61200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8">
            <a:extLst>
              <a:ext uri="{FF2B5EF4-FFF2-40B4-BE49-F238E27FC236}">
                <a16:creationId xmlns:a16="http://schemas.microsoft.com/office/drawing/2014/main" id="{212BCE81-4977-BD11-F19F-47BED98C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4112" y="4368276"/>
            <a:ext cx="809723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30" descr="Flag of France - Wikipedia">
            <a:extLst>
              <a:ext uri="{FF2B5EF4-FFF2-40B4-BE49-F238E27FC236}">
                <a16:creationId xmlns:a16="http://schemas.microsoft.com/office/drawing/2014/main" id="{E2DCEF4B-463F-C2A3-2686-9FC8BC6ECD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6287" y="5124906"/>
            <a:ext cx="916168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2" descr="Australia - Wikipedia">
            <a:extLst>
              <a:ext uri="{FF2B5EF4-FFF2-40B4-BE49-F238E27FC236}">
                <a16:creationId xmlns:a16="http://schemas.microsoft.com/office/drawing/2014/main" id="{E5230A6F-2983-C09E-227F-BA34D85EB8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9836" y="3611646"/>
            <a:ext cx="1223999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8" descr="Flag of Colombia">
            <a:extLst>
              <a:ext uri="{FF2B5EF4-FFF2-40B4-BE49-F238E27FC236}">
                <a16:creationId xmlns:a16="http://schemas.microsoft.com/office/drawing/2014/main" id="{C6156C0F-B91C-A2E9-CD8D-D9B950D7BC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6287" y="5871557"/>
            <a:ext cx="918005" cy="61200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10" descr="Flag of Jamaica">
            <a:extLst>
              <a:ext uri="{FF2B5EF4-FFF2-40B4-BE49-F238E27FC236}">
                <a16:creationId xmlns:a16="http://schemas.microsoft.com/office/drawing/2014/main" id="{C5D22B85-4DFC-56CD-AAA0-EB30646FDF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0288" y="2870187"/>
            <a:ext cx="1231130" cy="61556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16" descr="Spain - Wikipedia">
            <a:extLst>
              <a:ext uri="{FF2B5EF4-FFF2-40B4-BE49-F238E27FC236}">
                <a16:creationId xmlns:a16="http://schemas.microsoft.com/office/drawing/2014/main" id="{8F1C14C5-ED35-DFE3-F4EE-439807E410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6177" y="4038982"/>
            <a:ext cx="919672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12" descr="Australia - Wikipedia">
            <a:extLst>
              <a:ext uri="{FF2B5EF4-FFF2-40B4-BE49-F238E27FC236}">
                <a16:creationId xmlns:a16="http://schemas.microsoft.com/office/drawing/2014/main" id="{D2839DB4-2105-E0E7-D2E5-ED378DF51D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8816" y="4044498"/>
            <a:ext cx="1223999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6" descr="Flag of the United States - Wikipedia">
            <a:extLst>
              <a:ext uri="{FF2B5EF4-FFF2-40B4-BE49-F238E27FC236}">
                <a16:creationId xmlns:a16="http://schemas.microsoft.com/office/drawing/2014/main" id="{801868B5-6F85-6975-16D7-833458F289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2126" y="1816218"/>
            <a:ext cx="1163926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8" descr="Flag of Colombia">
            <a:extLst>
              <a:ext uri="{FF2B5EF4-FFF2-40B4-BE49-F238E27FC236}">
                <a16:creationId xmlns:a16="http://schemas.microsoft.com/office/drawing/2014/main" id="{D764BD8F-ED9F-7414-F4D7-FB318EC0A1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8132" y="5558551"/>
            <a:ext cx="918005" cy="61200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12" descr="Australia - Wikipedia">
            <a:extLst>
              <a:ext uri="{FF2B5EF4-FFF2-40B4-BE49-F238E27FC236}">
                <a16:creationId xmlns:a16="http://schemas.microsoft.com/office/drawing/2014/main" id="{AB6CC8EB-42A5-EF72-CFFF-2A82B2D6FF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2890" y="4862921"/>
            <a:ext cx="1223999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9791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3E9BB590-F211-B7DE-3D78-291DA751E3FF}"/>
              </a:ext>
            </a:extLst>
          </p:cNvPr>
          <p:cNvGrpSpPr/>
          <p:nvPr/>
        </p:nvGrpSpPr>
        <p:grpSpPr>
          <a:xfrm>
            <a:off x="1205345" y="73888"/>
            <a:ext cx="9781309" cy="6724650"/>
            <a:chOff x="1205345" y="73888"/>
            <a:chExt cx="9781309" cy="6724650"/>
          </a:xfrm>
        </p:grpSpPr>
        <p:pic>
          <p:nvPicPr>
            <p:cNvPr id="5" name="Picture 4" descr="A white blank with blue and white text&#10;&#10;Description automatically generated">
              <a:extLst>
                <a:ext uri="{FF2B5EF4-FFF2-40B4-BE49-F238E27FC236}">
                  <a16:creationId xmlns:a16="http://schemas.microsoft.com/office/drawing/2014/main" id="{CE0008D6-BCBD-3250-B750-172C5B9037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5345" y="73888"/>
              <a:ext cx="9781309" cy="672465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09FDF60-38F0-F993-E65C-0F82D340D17D}"/>
                </a:ext>
              </a:extLst>
            </p:cNvPr>
            <p:cNvSpPr/>
            <p:nvPr/>
          </p:nvSpPr>
          <p:spPr>
            <a:xfrm>
              <a:off x="1332854" y="154983"/>
              <a:ext cx="9523709" cy="340963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050" b="1" dirty="0">
                  <a:latin typeface="Grandview" panose="020B0502040204020203" pitchFamily="34" charset="0"/>
                </a:rPr>
                <a:t>      ROUND OF 16               QUARTERFINAL               SEMIFINAL                                             </a:t>
              </a:r>
              <a:r>
                <a:rPr lang="en-IN" sz="1050" b="1" dirty="0" err="1">
                  <a:latin typeface="Grandview" panose="020B0502040204020203" pitchFamily="34" charset="0"/>
                </a:rPr>
                <a:t>SEMIFINAL</a:t>
              </a:r>
              <a:r>
                <a:rPr lang="en-IN" sz="1050" b="1" dirty="0">
                  <a:latin typeface="Grandview" panose="020B0502040204020203" pitchFamily="34" charset="0"/>
                </a:rPr>
                <a:t>               QUARTERFINAL               ROUND OF 16 	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EEE539D-0E0D-7C87-68FC-F1EA0560D455}"/>
                </a:ext>
              </a:extLst>
            </p:cNvPr>
            <p:cNvSpPr/>
            <p:nvPr/>
          </p:nvSpPr>
          <p:spPr>
            <a:xfrm>
              <a:off x="4719234" y="790414"/>
              <a:ext cx="2712203" cy="80591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2FA5DA1-CA1A-3D72-E16A-4108C7BB9BCF}"/>
                </a:ext>
              </a:extLst>
            </p:cNvPr>
            <p:cNvSpPr/>
            <p:nvPr/>
          </p:nvSpPr>
          <p:spPr>
            <a:xfrm rot="5400000">
              <a:off x="5115731" y="4984064"/>
              <a:ext cx="1919206" cy="80591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B1F771E-E1A9-A6D7-323C-1BAF033AD7ED}"/>
                </a:ext>
              </a:extLst>
            </p:cNvPr>
            <p:cNvSpPr/>
            <p:nvPr/>
          </p:nvSpPr>
          <p:spPr>
            <a:xfrm>
              <a:off x="4738606" y="5736906"/>
              <a:ext cx="2712203" cy="80591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95CD424-46E1-557E-B9A2-212A75E4DD6B}"/>
                </a:ext>
              </a:extLst>
            </p:cNvPr>
            <p:cNvSpPr/>
            <p:nvPr/>
          </p:nvSpPr>
          <p:spPr>
            <a:xfrm>
              <a:off x="5594886" y="2430584"/>
              <a:ext cx="999641" cy="340963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b="1" dirty="0">
                  <a:latin typeface="Grandview" panose="020B0502040204020203" pitchFamily="34" charset="0"/>
                </a:rPr>
                <a:t>FINAL</a:t>
              </a:r>
            </a:p>
          </p:txBody>
        </p:sp>
      </p:grpSp>
      <p:pic>
        <p:nvPicPr>
          <p:cNvPr id="1026" name="Picture 2" descr="2023 FIFA Women's World Cup - Wikipedia">
            <a:extLst>
              <a:ext uri="{FF2B5EF4-FFF2-40B4-BE49-F238E27FC236}">
                <a16:creationId xmlns:a16="http://schemas.microsoft.com/office/drawing/2014/main" id="{28D16A78-E773-EF40-4939-0B8723694E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0455" y="4764364"/>
            <a:ext cx="1126464" cy="1846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02FDC2ED-62F8-B1DC-1BF6-0508858465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4112" y="4368276"/>
            <a:ext cx="809723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32" descr="Flag of the Netherlands - Wikipedia">
            <a:extLst>
              <a:ext uri="{FF2B5EF4-FFF2-40B4-BE49-F238E27FC236}">
                <a16:creationId xmlns:a16="http://schemas.microsoft.com/office/drawing/2014/main" id="{928B9B0E-FBE5-F9A8-9789-671202879E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5791" y="2165693"/>
            <a:ext cx="918000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 descr="Flag of Sweden - Wikipedia">
            <a:extLst>
              <a:ext uri="{FF2B5EF4-FFF2-40B4-BE49-F238E27FC236}">
                <a16:creationId xmlns:a16="http://schemas.microsoft.com/office/drawing/2014/main" id="{A951AF60-0737-E99F-3EA7-EF799451FE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7564" y="5249435"/>
            <a:ext cx="981966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16" descr="Spain - Wikipedia">
            <a:extLst>
              <a:ext uri="{FF2B5EF4-FFF2-40B4-BE49-F238E27FC236}">
                <a16:creationId xmlns:a16="http://schemas.microsoft.com/office/drawing/2014/main" id="{95104EB5-485F-FFED-35CC-BFF36E3B7F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119" y="1396693"/>
            <a:ext cx="919672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6" descr="Flag of the United States - Wikipedia">
            <a:extLst>
              <a:ext uri="{FF2B5EF4-FFF2-40B4-BE49-F238E27FC236}">
                <a16:creationId xmlns:a16="http://schemas.microsoft.com/office/drawing/2014/main" id="{E8D29235-2FFB-7A79-1D57-CAAF2726C1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1851" y="6018435"/>
            <a:ext cx="1163926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30" descr="Flag of France - Wikipedia">
            <a:extLst>
              <a:ext uri="{FF2B5EF4-FFF2-40B4-BE49-F238E27FC236}">
                <a16:creationId xmlns:a16="http://schemas.microsoft.com/office/drawing/2014/main" id="{CCA7E075-755F-3B50-F041-F160BF9844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6287" y="5124906"/>
            <a:ext cx="916168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22" descr="Flag of England - Wikipedia">
            <a:extLst>
              <a:ext uri="{FF2B5EF4-FFF2-40B4-BE49-F238E27FC236}">
                <a16:creationId xmlns:a16="http://schemas.microsoft.com/office/drawing/2014/main" id="{8123098D-37B1-619C-1EE4-B8F99C530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4437" y="630939"/>
            <a:ext cx="1020000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2" descr="Gold Background Vector Art, Icons, and Graphics for Free Download">
            <a:extLst>
              <a:ext uri="{FF2B5EF4-FFF2-40B4-BE49-F238E27FC236}">
                <a16:creationId xmlns:a16="http://schemas.microsoft.com/office/drawing/2014/main" id="{5F2BBD99-79DF-9F1D-8EA2-2E48E41A97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0887" y="3227899"/>
            <a:ext cx="1345599" cy="877432"/>
          </a:xfrm>
          <a:prstGeom prst="rect">
            <a:avLst/>
          </a:prstGeom>
          <a:noFill/>
          <a:ln>
            <a:noFill/>
          </a:ln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0" descr="Flag of Switzerland - Wikipedia">
            <a:extLst>
              <a:ext uri="{FF2B5EF4-FFF2-40B4-BE49-F238E27FC236}">
                <a16:creationId xmlns:a16="http://schemas.microsoft.com/office/drawing/2014/main" id="{4424D841-9B03-AF09-D5F6-B879376490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7563" y="619099"/>
            <a:ext cx="612000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Flag of Japan - Wikipedia">
            <a:extLst>
              <a:ext uri="{FF2B5EF4-FFF2-40B4-BE49-F238E27FC236}">
                <a16:creationId xmlns:a16="http://schemas.microsoft.com/office/drawing/2014/main" id="{5FE8B124-1974-24AB-ED36-019B393B1C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1851" y="3705174"/>
            <a:ext cx="919673" cy="61273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088C606A-E029-052A-9E63-FDDCA5FB4B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7564" y="4482768"/>
            <a:ext cx="839186" cy="60966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C97553B1-3243-5889-7164-89FEB26B57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0288" y="1381012"/>
            <a:ext cx="1224004" cy="61200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lag of Colombia">
            <a:extLst>
              <a:ext uri="{FF2B5EF4-FFF2-40B4-BE49-F238E27FC236}">
                <a16:creationId xmlns:a16="http://schemas.microsoft.com/office/drawing/2014/main" id="{65EDDD3B-09A0-059E-C443-AE5D6C530B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6287" y="2128615"/>
            <a:ext cx="918005" cy="61200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Flag of Jamaica">
            <a:extLst>
              <a:ext uri="{FF2B5EF4-FFF2-40B4-BE49-F238E27FC236}">
                <a16:creationId xmlns:a16="http://schemas.microsoft.com/office/drawing/2014/main" id="{05A96E4E-06D6-3D24-0912-E8BC51248B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0288" y="2870187"/>
            <a:ext cx="1231130" cy="61556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12" descr="Australia - Wikipedia">
            <a:extLst>
              <a:ext uri="{FF2B5EF4-FFF2-40B4-BE49-F238E27FC236}">
                <a16:creationId xmlns:a16="http://schemas.microsoft.com/office/drawing/2014/main" id="{E4E34AA4-F3D7-31B7-CE9B-980D0A2E75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5814" y="4087435"/>
            <a:ext cx="1223999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2">
            <a:extLst>
              <a:ext uri="{FF2B5EF4-FFF2-40B4-BE49-F238E27FC236}">
                <a16:creationId xmlns:a16="http://schemas.microsoft.com/office/drawing/2014/main" id="{BF6F79F9-FEB1-D804-B90C-EAEF8FC4C0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6961" y="2934391"/>
            <a:ext cx="923925" cy="61556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14">
            <a:extLst>
              <a:ext uri="{FF2B5EF4-FFF2-40B4-BE49-F238E27FC236}">
                <a16:creationId xmlns:a16="http://schemas.microsoft.com/office/drawing/2014/main" id="{0CDAF0EB-E8E2-4AF2-BBF1-4B7C41FBD0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2408" y="5877861"/>
            <a:ext cx="923925" cy="61556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6" descr="Spain - Wikipedia">
            <a:extLst>
              <a:ext uri="{FF2B5EF4-FFF2-40B4-BE49-F238E27FC236}">
                <a16:creationId xmlns:a16="http://schemas.microsoft.com/office/drawing/2014/main" id="{15C4E270-5E38-D645-8286-D80B47E96F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5466" y="1103168"/>
            <a:ext cx="919672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32" descr="Flag of the Netherlands - Wikipedia">
            <a:extLst>
              <a:ext uri="{FF2B5EF4-FFF2-40B4-BE49-F238E27FC236}">
                <a16:creationId xmlns:a16="http://schemas.microsoft.com/office/drawing/2014/main" id="{759B491C-525B-1410-65AF-19EB4754F5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1283" y="2601065"/>
            <a:ext cx="918000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Flag of Japan - Wikipedia">
            <a:extLst>
              <a:ext uri="{FF2B5EF4-FFF2-40B4-BE49-F238E27FC236}">
                <a16:creationId xmlns:a16="http://schemas.microsoft.com/office/drawing/2014/main" id="{C925E02F-9AFE-4513-C89F-9A2CB009A8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8754" y="4086703"/>
            <a:ext cx="919673" cy="61273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4" descr="Flag of Sweden - Wikipedia">
            <a:extLst>
              <a:ext uri="{FF2B5EF4-FFF2-40B4-BE49-F238E27FC236}">
                <a16:creationId xmlns:a16="http://schemas.microsoft.com/office/drawing/2014/main" id="{A53BDD81-B737-F25E-4168-AAA665C367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1584" y="5527861"/>
            <a:ext cx="981966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2" descr="Flag of England - Wikipedia">
            <a:extLst>
              <a:ext uri="{FF2B5EF4-FFF2-40B4-BE49-F238E27FC236}">
                <a16:creationId xmlns:a16="http://schemas.microsoft.com/office/drawing/2014/main" id="{11168222-5842-5630-3F88-254F20DCE6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9813" y="1103168"/>
            <a:ext cx="1020000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2" descr="Australia - Wikipedia">
            <a:extLst>
              <a:ext uri="{FF2B5EF4-FFF2-40B4-BE49-F238E27FC236}">
                <a16:creationId xmlns:a16="http://schemas.microsoft.com/office/drawing/2014/main" id="{0B77994A-2E51-4E99-A125-530E0C9D21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8456" y="3633815"/>
            <a:ext cx="1223999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30" descr="Flag of France - Wikipedia">
            <a:extLst>
              <a:ext uri="{FF2B5EF4-FFF2-40B4-BE49-F238E27FC236}">
                <a16:creationId xmlns:a16="http://schemas.microsoft.com/office/drawing/2014/main" id="{2117C4B3-70E4-5A24-2E2A-014DFF2CDE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3645" y="5527861"/>
            <a:ext cx="916168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8" descr="Flag of Colombia">
            <a:extLst>
              <a:ext uri="{FF2B5EF4-FFF2-40B4-BE49-F238E27FC236}">
                <a16:creationId xmlns:a16="http://schemas.microsoft.com/office/drawing/2014/main" id="{259E6126-E53E-1C92-268B-C47724BFF1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3645" y="2595300"/>
            <a:ext cx="918005" cy="61200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3273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3E9BB590-F211-B7DE-3D78-291DA751E3FF}"/>
              </a:ext>
            </a:extLst>
          </p:cNvPr>
          <p:cNvGrpSpPr/>
          <p:nvPr/>
        </p:nvGrpSpPr>
        <p:grpSpPr>
          <a:xfrm>
            <a:off x="1205345" y="73888"/>
            <a:ext cx="9781309" cy="6724650"/>
            <a:chOff x="1205345" y="73888"/>
            <a:chExt cx="9781309" cy="6724650"/>
          </a:xfrm>
        </p:grpSpPr>
        <p:pic>
          <p:nvPicPr>
            <p:cNvPr id="5" name="Picture 4" descr="A white blank with blue and white text&#10;&#10;Description automatically generated">
              <a:extLst>
                <a:ext uri="{FF2B5EF4-FFF2-40B4-BE49-F238E27FC236}">
                  <a16:creationId xmlns:a16="http://schemas.microsoft.com/office/drawing/2014/main" id="{CE0008D6-BCBD-3250-B750-172C5B9037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5345" y="73888"/>
              <a:ext cx="9781309" cy="672465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09FDF60-38F0-F993-E65C-0F82D340D17D}"/>
                </a:ext>
              </a:extLst>
            </p:cNvPr>
            <p:cNvSpPr/>
            <p:nvPr/>
          </p:nvSpPr>
          <p:spPr>
            <a:xfrm>
              <a:off x="1332854" y="154983"/>
              <a:ext cx="9523709" cy="340963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050" b="1" dirty="0">
                  <a:latin typeface="Grandview" panose="020B0502040204020203" pitchFamily="34" charset="0"/>
                </a:rPr>
                <a:t>      ROUND OF 16               QUARTERFINAL               SEMIFINAL                                             </a:t>
              </a:r>
              <a:r>
                <a:rPr lang="en-IN" sz="1050" b="1" dirty="0" err="1">
                  <a:latin typeface="Grandview" panose="020B0502040204020203" pitchFamily="34" charset="0"/>
                </a:rPr>
                <a:t>SEMIFINAL</a:t>
              </a:r>
              <a:r>
                <a:rPr lang="en-IN" sz="1050" b="1" dirty="0">
                  <a:latin typeface="Grandview" panose="020B0502040204020203" pitchFamily="34" charset="0"/>
                </a:rPr>
                <a:t>               QUARTERFINAL               ROUND OF 16 	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EEE539D-0E0D-7C87-68FC-F1EA0560D455}"/>
                </a:ext>
              </a:extLst>
            </p:cNvPr>
            <p:cNvSpPr/>
            <p:nvPr/>
          </p:nvSpPr>
          <p:spPr>
            <a:xfrm>
              <a:off x="4719234" y="790414"/>
              <a:ext cx="2712203" cy="80591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2FA5DA1-CA1A-3D72-E16A-4108C7BB9BCF}"/>
                </a:ext>
              </a:extLst>
            </p:cNvPr>
            <p:cNvSpPr/>
            <p:nvPr/>
          </p:nvSpPr>
          <p:spPr>
            <a:xfrm rot="5400000">
              <a:off x="5115731" y="4984064"/>
              <a:ext cx="1919206" cy="80591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B1F771E-E1A9-A6D7-323C-1BAF033AD7ED}"/>
                </a:ext>
              </a:extLst>
            </p:cNvPr>
            <p:cNvSpPr/>
            <p:nvPr/>
          </p:nvSpPr>
          <p:spPr>
            <a:xfrm>
              <a:off x="4738606" y="5736906"/>
              <a:ext cx="2712203" cy="80591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95CD424-46E1-557E-B9A2-212A75E4DD6B}"/>
                </a:ext>
              </a:extLst>
            </p:cNvPr>
            <p:cNvSpPr/>
            <p:nvPr/>
          </p:nvSpPr>
          <p:spPr>
            <a:xfrm>
              <a:off x="5594886" y="2430584"/>
              <a:ext cx="999641" cy="340963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b="1" dirty="0">
                  <a:latin typeface="Grandview" panose="020B0502040204020203" pitchFamily="34" charset="0"/>
                </a:rPr>
                <a:t>FINAL</a:t>
              </a:r>
            </a:p>
          </p:txBody>
        </p:sp>
      </p:grpSp>
      <p:pic>
        <p:nvPicPr>
          <p:cNvPr id="1026" name="Picture 2" descr="2023 FIFA Women's World Cup - Wikipedia">
            <a:extLst>
              <a:ext uri="{FF2B5EF4-FFF2-40B4-BE49-F238E27FC236}">
                <a16:creationId xmlns:a16="http://schemas.microsoft.com/office/drawing/2014/main" id="{28D16A78-E773-EF40-4939-0B8723694E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0455" y="4764364"/>
            <a:ext cx="1126464" cy="1846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02FDC2ED-62F8-B1DC-1BF6-0508858465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4112" y="4368276"/>
            <a:ext cx="809723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32" descr="Flag of the Netherlands - Wikipedia">
            <a:extLst>
              <a:ext uri="{FF2B5EF4-FFF2-40B4-BE49-F238E27FC236}">
                <a16:creationId xmlns:a16="http://schemas.microsoft.com/office/drawing/2014/main" id="{928B9B0E-FBE5-F9A8-9789-671202879E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5791" y="2165693"/>
            <a:ext cx="918000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 descr="Flag of Sweden - Wikipedia">
            <a:extLst>
              <a:ext uri="{FF2B5EF4-FFF2-40B4-BE49-F238E27FC236}">
                <a16:creationId xmlns:a16="http://schemas.microsoft.com/office/drawing/2014/main" id="{A951AF60-0737-E99F-3EA7-EF799451FE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7564" y="5249435"/>
            <a:ext cx="981966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16" descr="Spain - Wikipedia">
            <a:extLst>
              <a:ext uri="{FF2B5EF4-FFF2-40B4-BE49-F238E27FC236}">
                <a16:creationId xmlns:a16="http://schemas.microsoft.com/office/drawing/2014/main" id="{95104EB5-485F-FFED-35CC-BFF36E3B7F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119" y="1396693"/>
            <a:ext cx="919672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6" descr="Flag of the United States - Wikipedia">
            <a:extLst>
              <a:ext uri="{FF2B5EF4-FFF2-40B4-BE49-F238E27FC236}">
                <a16:creationId xmlns:a16="http://schemas.microsoft.com/office/drawing/2014/main" id="{E8D29235-2FFB-7A79-1D57-CAAF2726C1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1851" y="6018435"/>
            <a:ext cx="1163926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30" descr="Flag of France - Wikipedia">
            <a:extLst>
              <a:ext uri="{FF2B5EF4-FFF2-40B4-BE49-F238E27FC236}">
                <a16:creationId xmlns:a16="http://schemas.microsoft.com/office/drawing/2014/main" id="{CCA7E075-755F-3B50-F041-F160BF9844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6287" y="5124906"/>
            <a:ext cx="916168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22" descr="Flag of England - Wikipedia">
            <a:extLst>
              <a:ext uri="{FF2B5EF4-FFF2-40B4-BE49-F238E27FC236}">
                <a16:creationId xmlns:a16="http://schemas.microsoft.com/office/drawing/2014/main" id="{8123098D-37B1-619C-1EE4-B8F99C530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4437" y="630939"/>
            <a:ext cx="1020000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2" descr="Gold Background Vector Art, Icons, and Graphics for Free Download">
            <a:extLst>
              <a:ext uri="{FF2B5EF4-FFF2-40B4-BE49-F238E27FC236}">
                <a16:creationId xmlns:a16="http://schemas.microsoft.com/office/drawing/2014/main" id="{5F2BBD99-79DF-9F1D-8EA2-2E48E41A97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0887" y="3227899"/>
            <a:ext cx="1345599" cy="877432"/>
          </a:xfrm>
          <a:prstGeom prst="rect">
            <a:avLst/>
          </a:prstGeom>
          <a:noFill/>
          <a:ln>
            <a:noFill/>
          </a:ln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0" descr="Flag of Switzerland - Wikipedia">
            <a:extLst>
              <a:ext uri="{FF2B5EF4-FFF2-40B4-BE49-F238E27FC236}">
                <a16:creationId xmlns:a16="http://schemas.microsoft.com/office/drawing/2014/main" id="{4424D841-9B03-AF09-D5F6-B879376490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7563" y="619099"/>
            <a:ext cx="612000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Flag of Japan - Wikipedia">
            <a:extLst>
              <a:ext uri="{FF2B5EF4-FFF2-40B4-BE49-F238E27FC236}">
                <a16:creationId xmlns:a16="http://schemas.microsoft.com/office/drawing/2014/main" id="{5FE8B124-1974-24AB-ED36-019B393B1C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1851" y="3705174"/>
            <a:ext cx="919673" cy="61273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088C606A-E029-052A-9E63-FDDCA5FB4B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7564" y="4482768"/>
            <a:ext cx="839186" cy="60966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C97553B1-3243-5889-7164-89FEB26B57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0288" y="1381012"/>
            <a:ext cx="1224004" cy="61200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lag of Colombia">
            <a:extLst>
              <a:ext uri="{FF2B5EF4-FFF2-40B4-BE49-F238E27FC236}">
                <a16:creationId xmlns:a16="http://schemas.microsoft.com/office/drawing/2014/main" id="{65EDDD3B-09A0-059E-C443-AE5D6C530B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6287" y="2128615"/>
            <a:ext cx="918005" cy="61200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Flag of Jamaica">
            <a:extLst>
              <a:ext uri="{FF2B5EF4-FFF2-40B4-BE49-F238E27FC236}">
                <a16:creationId xmlns:a16="http://schemas.microsoft.com/office/drawing/2014/main" id="{05A96E4E-06D6-3D24-0912-E8BC51248B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0288" y="2870187"/>
            <a:ext cx="1231130" cy="61556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12" descr="Australia - Wikipedia">
            <a:extLst>
              <a:ext uri="{FF2B5EF4-FFF2-40B4-BE49-F238E27FC236}">
                <a16:creationId xmlns:a16="http://schemas.microsoft.com/office/drawing/2014/main" id="{E4E34AA4-F3D7-31B7-CE9B-980D0A2E75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7419" y="3615321"/>
            <a:ext cx="1223999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2">
            <a:extLst>
              <a:ext uri="{FF2B5EF4-FFF2-40B4-BE49-F238E27FC236}">
                <a16:creationId xmlns:a16="http://schemas.microsoft.com/office/drawing/2014/main" id="{BF6F79F9-FEB1-D804-B90C-EAEF8FC4C0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6961" y="2934391"/>
            <a:ext cx="923925" cy="61556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14">
            <a:extLst>
              <a:ext uri="{FF2B5EF4-FFF2-40B4-BE49-F238E27FC236}">
                <a16:creationId xmlns:a16="http://schemas.microsoft.com/office/drawing/2014/main" id="{0CDAF0EB-E8E2-4AF2-BBF1-4B7C41FBD0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2408" y="5877861"/>
            <a:ext cx="923925" cy="61556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343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3E9BB590-F211-B7DE-3D78-291DA751E3FF}"/>
              </a:ext>
            </a:extLst>
          </p:cNvPr>
          <p:cNvGrpSpPr/>
          <p:nvPr/>
        </p:nvGrpSpPr>
        <p:grpSpPr>
          <a:xfrm>
            <a:off x="1205345" y="73888"/>
            <a:ext cx="9781309" cy="6724650"/>
            <a:chOff x="1205345" y="73888"/>
            <a:chExt cx="9781309" cy="6724650"/>
          </a:xfrm>
        </p:grpSpPr>
        <p:pic>
          <p:nvPicPr>
            <p:cNvPr id="5" name="Picture 4" descr="A white blank with blue and white text&#10;&#10;Description automatically generated">
              <a:extLst>
                <a:ext uri="{FF2B5EF4-FFF2-40B4-BE49-F238E27FC236}">
                  <a16:creationId xmlns:a16="http://schemas.microsoft.com/office/drawing/2014/main" id="{CE0008D6-BCBD-3250-B750-172C5B9037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5345" y="73888"/>
              <a:ext cx="9781309" cy="672465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09FDF60-38F0-F993-E65C-0F82D340D17D}"/>
                </a:ext>
              </a:extLst>
            </p:cNvPr>
            <p:cNvSpPr/>
            <p:nvPr/>
          </p:nvSpPr>
          <p:spPr>
            <a:xfrm>
              <a:off x="1332854" y="154983"/>
              <a:ext cx="9523709" cy="340963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050" b="1" dirty="0">
                  <a:latin typeface="Grandview" panose="020B0502040204020203" pitchFamily="34" charset="0"/>
                </a:rPr>
                <a:t>      ROUND OF 16               QUARTERFINAL               SEMIFINAL                                             </a:t>
              </a:r>
              <a:r>
                <a:rPr lang="en-IN" sz="1050" b="1" dirty="0" err="1">
                  <a:latin typeface="Grandview" panose="020B0502040204020203" pitchFamily="34" charset="0"/>
                </a:rPr>
                <a:t>SEMIFINAL</a:t>
              </a:r>
              <a:r>
                <a:rPr lang="en-IN" sz="1050" b="1" dirty="0">
                  <a:latin typeface="Grandview" panose="020B0502040204020203" pitchFamily="34" charset="0"/>
                </a:rPr>
                <a:t>               QUARTERFINAL               ROUND OF 16 	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EEE539D-0E0D-7C87-68FC-F1EA0560D455}"/>
                </a:ext>
              </a:extLst>
            </p:cNvPr>
            <p:cNvSpPr/>
            <p:nvPr/>
          </p:nvSpPr>
          <p:spPr>
            <a:xfrm>
              <a:off x="4719234" y="790414"/>
              <a:ext cx="2712203" cy="80591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2FA5DA1-CA1A-3D72-E16A-4108C7BB9BCF}"/>
                </a:ext>
              </a:extLst>
            </p:cNvPr>
            <p:cNvSpPr/>
            <p:nvPr/>
          </p:nvSpPr>
          <p:spPr>
            <a:xfrm rot="5400000">
              <a:off x="5115731" y="4984064"/>
              <a:ext cx="1919206" cy="80591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B1F771E-E1A9-A6D7-323C-1BAF033AD7ED}"/>
                </a:ext>
              </a:extLst>
            </p:cNvPr>
            <p:cNvSpPr/>
            <p:nvPr/>
          </p:nvSpPr>
          <p:spPr>
            <a:xfrm>
              <a:off x="4738606" y="5736906"/>
              <a:ext cx="2712203" cy="80591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95CD424-46E1-557E-B9A2-212A75E4DD6B}"/>
                </a:ext>
              </a:extLst>
            </p:cNvPr>
            <p:cNvSpPr/>
            <p:nvPr/>
          </p:nvSpPr>
          <p:spPr>
            <a:xfrm>
              <a:off x="5594886" y="2430584"/>
              <a:ext cx="999641" cy="340963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b="1" dirty="0">
                  <a:latin typeface="Grandview" panose="020B0502040204020203" pitchFamily="34" charset="0"/>
                </a:rPr>
                <a:t>FINAL</a:t>
              </a:r>
            </a:p>
          </p:txBody>
        </p:sp>
      </p:grpSp>
      <p:pic>
        <p:nvPicPr>
          <p:cNvPr id="1026" name="Picture 2" descr="2023 FIFA Women's World Cup - Wikipedia">
            <a:extLst>
              <a:ext uri="{FF2B5EF4-FFF2-40B4-BE49-F238E27FC236}">
                <a16:creationId xmlns:a16="http://schemas.microsoft.com/office/drawing/2014/main" id="{28D16A78-E773-EF40-4939-0B8723694E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2768" y="542257"/>
            <a:ext cx="1126464" cy="1846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D6D159D-54BA-F955-08BE-85DC0B341B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7736" y="1714351"/>
            <a:ext cx="6096528" cy="342929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2AEC22B-51E6-D0C0-626F-971DE2F37A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00136" y="1866751"/>
            <a:ext cx="6096528" cy="3429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1646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65</Words>
  <Application>Microsoft Office PowerPoint</Application>
  <PresentationFormat>Widescreen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Grandview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Gowtham Senthilkumar</dc:creator>
  <cp:lastModifiedBy>Gowtham Senthilkumar</cp:lastModifiedBy>
  <cp:revision>1</cp:revision>
  <dcterms:created xsi:type="dcterms:W3CDTF">2023-07-21T23:22:19Z</dcterms:created>
  <dcterms:modified xsi:type="dcterms:W3CDTF">2023-08-08T15:10:08Z</dcterms:modified>
</cp:coreProperties>
</file>