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1E8CA4-A29E-465C-A5E2-23D3F82D44AC}" v="5" dt="2023-07-22T02:40:38.1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wtham Senthilkumar" userId="7cc18b5ff11cdd95" providerId="LiveId" clId="{FC1E8CA4-A29E-465C-A5E2-23D3F82D44AC}"/>
    <pc:docChg chg="addSld delSld modSld">
      <pc:chgData name="Gowtham Senthilkumar" userId="7cc18b5ff11cdd95" providerId="LiveId" clId="{FC1E8CA4-A29E-465C-A5E2-23D3F82D44AC}" dt="2023-07-22T02:40:38.095" v="4"/>
      <pc:docMkLst>
        <pc:docMk/>
      </pc:docMkLst>
      <pc:sldChg chg="addSp delSp modSp">
        <pc:chgData name="Gowtham Senthilkumar" userId="7cc18b5ff11cdd95" providerId="LiveId" clId="{FC1E8CA4-A29E-465C-A5E2-23D3F82D44AC}" dt="2023-07-22T02:40:29.617" v="2" actId="1076"/>
        <pc:sldMkLst>
          <pc:docMk/>
          <pc:sldMk cId="3749791475" sldId="258"/>
        </pc:sldMkLst>
        <pc:picChg chg="add mod">
          <ac:chgData name="Gowtham Senthilkumar" userId="7cc18b5ff11cdd95" providerId="LiveId" clId="{FC1E8CA4-A29E-465C-A5E2-23D3F82D44AC}" dt="2023-07-22T02:40:29.617" v="2" actId="1076"/>
          <ac:picMkLst>
            <pc:docMk/>
            <pc:sldMk cId="3749791475" sldId="258"/>
            <ac:picMk id="16" creationId="{785C5A4F-FC07-C0CA-64ED-7182342E0F3C}"/>
          </ac:picMkLst>
        </pc:picChg>
        <pc:picChg chg="del">
          <ac:chgData name="Gowtham Senthilkumar" userId="7cc18b5ff11cdd95" providerId="LiveId" clId="{FC1E8CA4-A29E-465C-A5E2-23D3F82D44AC}" dt="2023-07-22T02:40:12.940" v="0" actId="478"/>
          <ac:picMkLst>
            <pc:docMk/>
            <pc:sldMk cId="3749791475" sldId="258"/>
            <ac:picMk id="57" creationId="{865A1759-1B9D-246E-C474-7601962D5A5E}"/>
          </ac:picMkLst>
        </pc:picChg>
      </pc:sldChg>
      <pc:sldChg chg="add del">
        <pc:chgData name="Gowtham Senthilkumar" userId="7cc18b5ff11cdd95" providerId="LiveId" clId="{FC1E8CA4-A29E-465C-A5E2-23D3F82D44AC}" dt="2023-07-22T02:40:38.095" v="4"/>
        <pc:sldMkLst>
          <pc:docMk/>
          <pc:sldMk cId="4211936294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8F63-1A6C-526F-EC7B-9E299E460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B1FE8-C53E-A537-EB9E-8537ABF1F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D348B-44AA-8B86-61DC-70B9D93A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748C3-2227-1C95-821F-72A83255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C80EB-4CF1-A71F-2FB7-C1DA54BB5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5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F4D5-165C-CC99-B857-291253CA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35EF0-8F20-6D9B-9CBC-8550F48FD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17A1C-80C3-5402-2F42-D49FB7D81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083B9-219E-9F80-C656-A237112E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E97AF-EB4F-FF25-E6D5-F3125635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47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74E915-20E3-90BC-B7B2-99D199861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FB668-B20F-BE4B-643A-6721F43F9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B3E2A-BC9B-B6DD-D22C-4F89105F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73F93-D569-7271-C5B8-CBCA5F699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3E764-A58E-D745-83D5-30DD4CEB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89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7132-ABC3-A00E-6FE3-AFD41E00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D3699-DEBE-9146-27B4-4A702F5C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28C31-E69D-24F8-064B-7D71EE6A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FE144-A482-66A3-EB96-616B62AE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F0BBB-78C5-7AF3-B644-30A66A5DB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03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BD0F1-23E6-3C54-822E-5C74B677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4DF4B-E5FA-056C-170D-786128375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93458-2CA5-C174-5F9F-50FF93858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53BAD-5172-18CE-79A4-FEF466E6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2B3F8-7728-141A-AA75-9AD827F6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5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E34D-7BBF-6D8B-1189-15207B89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284E6-E9B2-54B0-86A1-08704057C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93DE6-15F4-3A29-A24A-CBD3E244C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E7F21-1746-7D47-D63F-650FC9A78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94431-CE2E-E870-49D8-1C01FA62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8A045-0F82-7043-0194-39EAAC6E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90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4C9DD-FDE4-0789-08B4-4D8C75F9E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45E93-29C9-6D76-E50D-35900CF4E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72041-4BAC-BB27-AD9F-20E2DDCD9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A8970-AFC0-AF1F-8941-845247675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BF4B53-0189-A19E-6F43-FBACB557E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9066DB-2C36-E196-BAA3-C28F0F0D5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5EA5F-8D0A-A6E0-5F8A-E386C15C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73A576-6AB4-AA8A-02C0-F3E9E36C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83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B773-A5ED-6E13-49A1-AFFF95F5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3C424B-07F5-E4E0-B7EE-59DF74C6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70739-AA96-AB3E-D875-A5104F5E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63B6B-04A4-FFB8-EC26-C1FAA6E9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22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3F1F70-8DC9-4352-1263-12C6BA2C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A6DAE-DEEA-E33E-BACE-06402B1A2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06E27-020A-3E32-D01C-7159732D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203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3FFFD-C4E6-A0B7-418D-913507F31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46FEC-66B9-CC79-A766-9381D5A63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FB0E3-A237-6BCE-13C4-C58B16E94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85AB7-8E9E-9B72-1AED-0248B2886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A0357-B584-7E0E-98AF-37DA90CA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53C4-E653-0228-AE0C-EFB35B64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75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CDCB-BF5D-85B0-FF50-3C2C98326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5B40E6-CB94-74C1-BA9C-576E369D9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FCDF3-EB06-63E6-988C-3570A6512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C3EB8-8B01-4822-D80E-81D335FC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619D-6EEB-4E0C-BC99-84B95D686958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2A16D-87CC-9312-9A75-39257CB4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B824A-7041-DC49-8028-3BBBD195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40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5A9143-C2B6-3674-7B44-9E2EB168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9FA34-00DB-0845-83B7-54C489290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35192-19A4-10F1-E5D8-89D8E15C8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5619D-6EEB-4E0C-BC99-84B95D686958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4501-5F76-5B09-5B49-82DDB6E1A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62B1C-6767-8CB3-72FC-D4E8E0FB2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C476F-855C-44B1-8175-162300198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75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microsoft.com/office/2007/relationships/hdphoto" Target="../media/hdphoto1.wdp"/><Relationship Id="rId21" Type="http://schemas.openxmlformats.org/officeDocument/2006/relationships/image" Target="../media/image19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18" Type="http://schemas.openxmlformats.org/officeDocument/2006/relationships/image" Target="../media/image21.png"/><Relationship Id="rId3" Type="http://schemas.microsoft.com/office/2007/relationships/hdphoto" Target="../media/hdphoto1.wdp"/><Relationship Id="rId21" Type="http://schemas.openxmlformats.org/officeDocument/2006/relationships/image" Target="../media/image19.jpe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19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E9BB590-F211-B7DE-3D78-291DA751E3FF}"/>
              </a:ext>
            </a:extLst>
          </p:cNvPr>
          <p:cNvGrpSpPr/>
          <p:nvPr/>
        </p:nvGrpSpPr>
        <p:grpSpPr>
          <a:xfrm>
            <a:off x="1205345" y="73888"/>
            <a:ext cx="9781309" cy="6724650"/>
            <a:chOff x="1205345" y="73888"/>
            <a:chExt cx="9781309" cy="6724650"/>
          </a:xfrm>
        </p:grpSpPr>
        <p:pic>
          <p:nvPicPr>
            <p:cNvPr id="5" name="Picture 4" descr="A white blank with blue and white text&#10;&#10;Description automatically generated">
              <a:extLst>
                <a:ext uri="{FF2B5EF4-FFF2-40B4-BE49-F238E27FC236}">
                  <a16:creationId xmlns:a16="http://schemas.microsoft.com/office/drawing/2014/main" id="{CE0008D6-BCBD-3250-B750-172C5B903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345" y="73888"/>
              <a:ext cx="9781309" cy="67246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9FDF60-38F0-F993-E65C-0F82D340D17D}"/>
                </a:ext>
              </a:extLst>
            </p:cNvPr>
            <p:cNvSpPr/>
            <p:nvPr/>
          </p:nvSpPr>
          <p:spPr>
            <a:xfrm>
              <a:off x="1332854" y="154983"/>
              <a:ext cx="9523709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b="1" dirty="0">
                  <a:latin typeface="Grandview" panose="020B0502040204020203" pitchFamily="34" charset="0"/>
                </a:rPr>
                <a:t>      ROUND OF 16               QUARTERFINAL               SEMIFINAL                                             </a:t>
              </a:r>
              <a:r>
                <a:rPr lang="en-IN" sz="1050" b="1" dirty="0" err="1">
                  <a:latin typeface="Grandview" panose="020B0502040204020203" pitchFamily="34" charset="0"/>
                </a:rPr>
                <a:t>SEMIFINAL</a:t>
              </a:r>
              <a:r>
                <a:rPr lang="en-IN" sz="1050" b="1" dirty="0">
                  <a:latin typeface="Grandview" panose="020B0502040204020203" pitchFamily="34" charset="0"/>
                </a:rPr>
                <a:t>               QUARTERFINAL               ROUND OF 16 	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EE539D-0E0D-7C87-68FC-F1EA0560D455}"/>
                </a:ext>
              </a:extLst>
            </p:cNvPr>
            <p:cNvSpPr/>
            <p:nvPr/>
          </p:nvSpPr>
          <p:spPr>
            <a:xfrm>
              <a:off x="4719234" y="790414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FA5DA1-CA1A-3D72-E16A-4108C7BB9BCF}"/>
                </a:ext>
              </a:extLst>
            </p:cNvPr>
            <p:cNvSpPr/>
            <p:nvPr/>
          </p:nvSpPr>
          <p:spPr>
            <a:xfrm rot="5400000">
              <a:off x="5115731" y="4984064"/>
              <a:ext cx="1919206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1F771E-E1A9-A6D7-323C-1BAF033AD7ED}"/>
                </a:ext>
              </a:extLst>
            </p:cNvPr>
            <p:cNvSpPr/>
            <p:nvPr/>
          </p:nvSpPr>
          <p:spPr>
            <a:xfrm>
              <a:off x="4738606" y="5736906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5CD424-46E1-557E-B9A2-212A75E4DD6B}"/>
                </a:ext>
              </a:extLst>
            </p:cNvPr>
            <p:cNvSpPr/>
            <p:nvPr/>
          </p:nvSpPr>
          <p:spPr>
            <a:xfrm>
              <a:off x="5594886" y="2430584"/>
              <a:ext cx="999641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latin typeface="Grandview" panose="020B0502040204020203" pitchFamily="34" charset="0"/>
                </a:rPr>
                <a:t>FINAL</a:t>
              </a:r>
            </a:p>
          </p:txBody>
        </p:sp>
      </p:grpSp>
      <p:pic>
        <p:nvPicPr>
          <p:cNvPr id="1026" name="Picture 2" descr="2023 FIFA Women's World Cup - Wikipedia">
            <a:extLst>
              <a:ext uri="{FF2B5EF4-FFF2-40B4-BE49-F238E27FC236}">
                <a16:creationId xmlns:a16="http://schemas.microsoft.com/office/drawing/2014/main" id="{28D16A78-E773-EF40-4939-0B872369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474" y="4709762"/>
            <a:ext cx="1126464" cy="18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defined">
            <a:extLst>
              <a:ext uri="{FF2B5EF4-FFF2-40B4-BE49-F238E27FC236}">
                <a16:creationId xmlns:a16="http://schemas.microsoft.com/office/drawing/2014/main" id="{C9E70E95-6040-ED51-8849-0497F9E2D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633987"/>
            <a:ext cx="842754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ustralia - Wikipedia">
            <a:extLst>
              <a:ext uri="{FF2B5EF4-FFF2-40B4-BE49-F238E27FC236}">
                <a16:creationId xmlns:a16="http://schemas.microsoft.com/office/drawing/2014/main" id="{4C732BD0-332D-C994-63C9-943499497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1416183"/>
            <a:ext cx="1223999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anada - Wikipedia">
            <a:extLst>
              <a:ext uri="{FF2B5EF4-FFF2-40B4-BE49-F238E27FC236}">
                <a16:creationId xmlns:a16="http://schemas.microsoft.com/office/drawing/2014/main" id="{1A45BDD3-2021-CDAB-93EB-2B460576C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479" y="630939"/>
            <a:ext cx="1224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pain - Wikipedia">
            <a:extLst>
              <a:ext uri="{FF2B5EF4-FFF2-40B4-BE49-F238E27FC236}">
                <a16:creationId xmlns:a16="http://schemas.microsoft.com/office/drawing/2014/main" id="{ACDA464A-446F-4899-7C34-5C73DF9E2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2198379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02FDC2ED-62F8-B1DC-1BF6-050885846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2980575"/>
            <a:ext cx="809723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lag of Switzerland - Wikipedia">
            <a:extLst>
              <a:ext uri="{FF2B5EF4-FFF2-40B4-BE49-F238E27FC236}">
                <a16:creationId xmlns:a16="http://schemas.microsoft.com/office/drawing/2014/main" id="{96E3E66E-15AF-0C65-CE17-4710EE79F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479" y="1382553"/>
            <a:ext cx="612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lag of England - Wikipedia">
            <a:extLst>
              <a:ext uri="{FF2B5EF4-FFF2-40B4-BE49-F238E27FC236}">
                <a16:creationId xmlns:a16="http://schemas.microsoft.com/office/drawing/2014/main" id="{613F7325-05CE-4CB1-B365-8B85DA874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79" y="2134167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Flag of Japan - Wikipedia">
            <a:extLst>
              <a:ext uri="{FF2B5EF4-FFF2-40B4-BE49-F238E27FC236}">
                <a16:creationId xmlns:a16="http://schemas.microsoft.com/office/drawing/2014/main" id="{908F7AD1-01C8-4D1D-4405-E3F24150C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807" y="2885781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Flag of the United States - Wikipedia">
            <a:extLst>
              <a:ext uri="{FF2B5EF4-FFF2-40B4-BE49-F238E27FC236}">
                <a16:creationId xmlns:a16="http://schemas.microsoft.com/office/drawing/2014/main" id="{621E721D-6A71-ADA4-8576-D96193A51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3762771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Flag of Brazil - Wikipedia">
            <a:extLst>
              <a:ext uri="{FF2B5EF4-FFF2-40B4-BE49-F238E27FC236}">
                <a16:creationId xmlns:a16="http://schemas.microsoft.com/office/drawing/2014/main" id="{D7CE32A3-364B-C7B5-0648-769308CDB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4544967"/>
            <a:ext cx="872425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Flag of France - Wikipedia">
            <a:extLst>
              <a:ext uri="{FF2B5EF4-FFF2-40B4-BE49-F238E27FC236}">
                <a16:creationId xmlns:a16="http://schemas.microsoft.com/office/drawing/2014/main" id="{D29A82C8-ACD2-077E-CC9A-EEE5E492D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311" y="3637395"/>
            <a:ext cx="916168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Flag of the Netherlands - Wikipedia">
            <a:extLst>
              <a:ext uri="{FF2B5EF4-FFF2-40B4-BE49-F238E27FC236}">
                <a16:creationId xmlns:a16="http://schemas.microsoft.com/office/drawing/2014/main" id="{928B9B0E-FBE5-F9A8-9789-671202879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479" y="4389009"/>
            <a:ext cx="918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Flag of Sweden - Wikipedia">
            <a:extLst>
              <a:ext uri="{FF2B5EF4-FFF2-40B4-BE49-F238E27FC236}">
                <a16:creationId xmlns:a16="http://schemas.microsoft.com/office/drawing/2014/main" id="{A951AF60-0737-E99F-3EA7-EF799451F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5327163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Flag of South Korea - Wikipedia">
            <a:extLst>
              <a:ext uri="{FF2B5EF4-FFF2-40B4-BE49-F238E27FC236}">
                <a16:creationId xmlns:a16="http://schemas.microsoft.com/office/drawing/2014/main" id="{70A1E871-0DD2-CFD8-108A-DC977B410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2" y="6109358"/>
            <a:ext cx="918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Flag of Germany - Wikipedia">
            <a:extLst>
              <a:ext uri="{FF2B5EF4-FFF2-40B4-BE49-F238E27FC236}">
                <a16:creationId xmlns:a16="http://schemas.microsoft.com/office/drawing/2014/main" id="{1D340A84-209F-587D-F06E-A7472F2C8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79" y="5140623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Flag of Italy - Wikipedia">
            <a:extLst>
              <a:ext uri="{FF2B5EF4-FFF2-40B4-BE49-F238E27FC236}">
                <a16:creationId xmlns:a16="http://schemas.microsoft.com/office/drawing/2014/main" id="{F214DC67-7C1C-B26C-1A3F-73C3ADD77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808" y="5892236"/>
            <a:ext cx="919671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0" descr="undefined">
            <a:extLst>
              <a:ext uri="{FF2B5EF4-FFF2-40B4-BE49-F238E27FC236}">
                <a16:creationId xmlns:a16="http://schemas.microsoft.com/office/drawing/2014/main" id="{9B14F81F-0214-1C65-84E0-65F438A83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671" y="1075789"/>
            <a:ext cx="842754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 descr="Spain - Wikipedia">
            <a:extLst>
              <a:ext uri="{FF2B5EF4-FFF2-40B4-BE49-F238E27FC236}">
                <a16:creationId xmlns:a16="http://schemas.microsoft.com/office/drawing/2014/main" id="{95104EB5-485F-FFED-35CC-BFF36E3B7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671" y="2609599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4" descr="Canada - Wikipedia">
            <a:extLst>
              <a:ext uri="{FF2B5EF4-FFF2-40B4-BE49-F238E27FC236}">
                <a16:creationId xmlns:a16="http://schemas.microsoft.com/office/drawing/2014/main" id="{C4AE3241-E77E-F86A-1A92-91D91F868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985" y="1075789"/>
            <a:ext cx="1224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2" descr="Flag of England - Wikipedia">
            <a:extLst>
              <a:ext uri="{FF2B5EF4-FFF2-40B4-BE49-F238E27FC236}">
                <a16:creationId xmlns:a16="http://schemas.microsoft.com/office/drawing/2014/main" id="{2389C158-0F07-29FD-6471-FEC483377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985" y="2609599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6" descr="Flag of the United States - Wikipedia">
            <a:extLst>
              <a:ext uri="{FF2B5EF4-FFF2-40B4-BE49-F238E27FC236}">
                <a16:creationId xmlns:a16="http://schemas.microsoft.com/office/drawing/2014/main" id="{E8D29235-2FFB-7A79-1D57-CAAF2726C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671" y="4038982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4" descr="Flag of Sweden - Wikipedia">
            <a:extLst>
              <a:ext uri="{FF2B5EF4-FFF2-40B4-BE49-F238E27FC236}">
                <a16:creationId xmlns:a16="http://schemas.microsoft.com/office/drawing/2014/main" id="{369D1360-CE18-299E-86BE-CA3D33AC7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671" y="5572792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0" descr="Flag of France - Wikipedia">
            <a:extLst>
              <a:ext uri="{FF2B5EF4-FFF2-40B4-BE49-F238E27FC236}">
                <a16:creationId xmlns:a16="http://schemas.microsoft.com/office/drawing/2014/main" id="{CCA7E075-755F-3B50-F041-F160BF984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819" y="4038982"/>
            <a:ext cx="916168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8" descr="Flag of Germany - Wikipedia">
            <a:extLst>
              <a:ext uri="{FF2B5EF4-FFF2-40B4-BE49-F238E27FC236}">
                <a16:creationId xmlns:a16="http://schemas.microsoft.com/office/drawing/2014/main" id="{10C9BB92-EC09-17C3-E7D7-5727EBB6A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987" y="5572792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6" descr="Spain - Wikipedia">
            <a:extLst>
              <a:ext uri="{FF2B5EF4-FFF2-40B4-BE49-F238E27FC236}">
                <a16:creationId xmlns:a16="http://schemas.microsoft.com/office/drawing/2014/main" id="{3EC4B187-AD95-9228-86FF-9C81474AF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597" y="1828167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6" descr="Flag of the United States - Wikipedia">
            <a:extLst>
              <a:ext uri="{FF2B5EF4-FFF2-40B4-BE49-F238E27FC236}">
                <a16:creationId xmlns:a16="http://schemas.microsoft.com/office/drawing/2014/main" id="{47D6C827-E6D5-C81C-BBA7-467F260C7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545" y="4865650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2" descr="Flag of England - Wikipedia">
            <a:extLst>
              <a:ext uri="{FF2B5EF4-FFF2-40B4-BE49-F238E27FC236}">
                <a16:creationId xmlns:a16="http://schemas.microsoft.com/office/drawing/2014/main" id="{8123098D-37B1-619C-1EE4-B8F99C530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726" y="1828167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8" descr="Flag of Germany - Wikipedia">
            <a:extLst>
              <a:ext uri="{FF2B5EF4-FFF2-40B4-BE49-F238E27FC236}">
                <a16:creationId xmlns:a16="http://schemas.microsoft.com/office/drawing/2014/main" id="{08258F23-52E0-9F32-EC0F-0C7F0385A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726" y="4865650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6" descr="Flag of the United States - Wikipedia">
            <a:extLst>
              <a:ext uri="{FF2B5EF4-FFF2-40B4-BE49-F238E27FC236}">
                <a16:creationId xmlns:a16="http://schemas.microsoft.com/office/drawing/2014/main" id="{865A1759-1B9D-246E-C474-7601962D5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006" y="3334764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8" descr="Flag of Germany - Wikipedia">
            <a:extLst>
              <a:ext uri="{FF2B5EF4-FFF2-40B4-BE49-F238E27FC236}">
                <a16:creationId xmlns:a16="http://schemas.microsoft.com/office/drawing/2014/main" id="{C730CE95-4EFD-4049-9288-8DFA7BEE5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726" y="3334764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Gold Background Vector Art, Icons, and Graphics for Free Download">
            <a:extLst>
              <a:ext uri="{FF2B5EF4-FFF2-40B4-BE49-F238E27FC236}">
                <a16:creationId xmlns:a16="http://schemas.microsoft.com/office/drawing/2014/main" id="{9BBFBFDF-AC21-5D5E-839C-CD748CF09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428" y="3227339"/>
            <a:ext cx="1345599" cy="877432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6" descr="Flag of the United States - Wikipedia">
            <a:extLst>
              <a:ext uri="{FF2B5EF4-FFF2-40B4-BE49-F238E27FC236}">
                <a16:creationId xmlns:a16="http://schemas.microsoft.com/office/drawing/2014/main" id="{7B778D2D-34BF-9C3B-2401-96410D59B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025" y="3334764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23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E9BB590-F211-B7DE-3D78-291DA751E3FF}"/>
              </a:ext>
            </a:extLst>
          </p:cNvPr>
          <p:cNvGrpSpPr/>
          <p:nvPr/>
        </p:nvGrpSpPr>
        <p:grpSpPr>
          <a:xfrm>
            <a:off x="1205345" y="73888"/>
            <a:ext cx="9781309" cy="6724650"/>
            <a:chOff x="1205345" y="73888"/>
            <a:chExt cx="9781309" cy="6724650"/>
          </a:xfrm>
        </p:grpSpPr>
        <p:pic>
          <p:nvPicPr>
            <p:cNvPr id="5" name="Picture 4" descr="A white blank with blue and white text&#10;&#10;Description automatically generated">
              <a:extLst>
                <a:ext uri="{FF2B5EF4-FFF2-40B4-BE49-F238E27FC236}">
                  <a16:creationId xmlns:a16="http://schemas.microsoft.com/office/drawing/2014/main" id="{CE0008D6-BCBD-3250-B750-172C5B903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345" y="73888"/>
              <a:ext cx="9781309" cy="67246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9FDF60-38F0-F993-E65C-0F82D340D17D}"/>
                </a:ext>
              </a:extLst>
            </p:cNvPr>
            <p:cNvSpPr/>
            <p:nvPr/>
          </p:nvSpPr>
          <p:spPr>
            <a:xfrm>
              <a:off x="1332854" y="154983"/>
              <a:ext cx="9523709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b="1" dirty="0">
                  <a:latin typeface="Grandview" panose="020B0502040204020203" pitchFamily="34" charset="0"/>
                </a:rPr>
                <a:t>      ROUND OF 16               QUARTERFINAL               SEMIFINAL                                             </a:t>
              </a:r>
              <a:r>
                <a:rPr lang="en-IN" sz="1050" b="1" dirty="0" err="1">
                  <a:latin typeface="Grandview" panose="020B0502040204020203" pitchFamily="34" charset="0"/>
                </a:rPr>
                <a:t>SEMIFINAL</a:t>
              </a:r>
              <a:r>
                <a:rPr lang="en-IN" sz="1050" b="1" dirty="0">
                  <a:latin typeface="Grandview" panose="020B0502040204020203" pitchFamily="34" charset="0"/>
                </a:rPr>
                <a:t>               QUARTERFINAL               ROUND OF 16 	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EE539D-0E0D-7C87-68FC-F1EA0560D455}"/>
                </a:ext>
              </a:extLst>
            </p:cNvPr>
            <p:cNvSpPr/>
            <p:nvPr/>
          </p:nvSpPr>
          <p:spPr>
            <a:xfrm>
              <a:off x="4719234" y="790414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FA5DA1-CA1A-3D72-E16A-4108C7BB9BCF}"/>
                </a:ext>
              </a:extLst>
            </p:cNvPr>
            <p:cNvSpPr/>
            <p:nvPr/>
          </p:nvSpPr>
          <p:spPr>
            <a:xfrm rot="5400000">
              <a:off x="5115731" y="4984064"/>
              <a:ext cx="1919206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1F771E-E1A9-A6D7-323C-1BAF033AD7ED}"/>
                </a:ext>
              </a:extLst>
            </p:cNvPr>
            <p:cNvSpPr/>
            <p:nvPr/>
          </p:nvSpPr>
          <p:spPr>
            <a:xfrm>
              <a:off x="4738606" y="5736906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5CD424-46E1-557E-B9A2-212A75E4DD6B}"/>
                </a:ext>
              </a:extLst>
            </p:cNvPr>
            <p:cNvSpPr/>
            <p:nvPr/>
          </p:nvSpPr>
          <p:spPr>
            <a:xfrm>
              <a:off x="5594886" y="2430584"/>
              <a:ext cx="999641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latin typeface="Grandview" panose="020B0502040204020203" pitchFamily="34" charset="0"/>
                </a:rPr>
                <a:t>FINAL</a:t>
              </a:r>
            </a:p>
          </p:txBody>
        </p:sp>
      </p:grpSp>
      <p:pic>
        <p:nvPicPr>
          <p:cNvPr id="1026" name="Picture 2" descr="2023 FIFA Women's World Cup - Wikipedia">
            <a:extLst>
              <a:ext uri="{FF2B5EF4-FFF2-40B4-BE49-F238E27FC236}">
                <a16:creationId xmlns:a16="http://schemas.microsoft.com/office/drawing/2014/main" id="{28D16A78-E773-EF40-4939-0B872369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455" y="4764364"/>
            <a:ext cx="1126464" cy="18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ustralia - Wikipedia">
            <a:extLst>
              <a:ext uri="{FF2B5EF4-FFF2-40B4-BE49-F238E27FC236}">
                <a16:creationId xmlns:a16="http://schemas.microsoft.com/office/drawing/2014/main" id="{4C732BD0-332D-C994-63C9-943499497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1404425"/>
            <a:ext cx="1223999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anada - Wikipedia">
            <a:extLst>
              <a:ext uri="{FF2B5EF4-FFF2-40B4-BE49-F238E27FC236}">
                <a16:creationId xmlns:a16="http://schemas.microsoft.com/office/drawing/2014/main" id="{1A45BDD3-2021-CDAB-93EB-2B460576C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970" y="630939"/>
            <a:ext cx="1224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pain - Wikipedia">
            <a:extLst>
              <a:ext uri="{FF2B5EF4-FFF2-40B4-BE49-F238E27FC236}">
                <a16:creationId xmlns:a16="http://schemas.microsoft.com/office/drawing/2014/main" id="{ACDA464A-446F-4899-7C34-5C73DF9E2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2173427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02FDC2ED-62F8-B1DC-1BF6-050885846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2942429"/>
            <a:ext cx="809723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lag of Switzerland - Wikipedia">
            <a:extLst>
              <a:ext uri="{FF2B5EF4-FFF2-40B4-BE49-F238E27FC236}">
                <a16:creationId xmlns:a16="http://schemas.microsoft.com/office/drawing/2014/main" id="{96E3E66E-15AF-0C65-CE17-4710EE79F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0" y="1378543"/>
            <a:ext cx="612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lag of England - Wikipedia">
            <a:extLst>
              <a:ext uri="{FF2B5EF4-FFF2-40B4-BE49-F238E27FC236}">
                <a16:creationId xmlns:a16="http://schemas.microsoft.com/office/drawing/2014/main" id="{613F7325-05CE-4CB1-B365-8B85DA874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970" y="2126147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Flag of the United States - Wikipedia">
            <a:extLst>
              <a:ext uri="{FF2B5EF4-FFF2-40B4-BE49-F238E27FC236}">
                <a16:creationId xmlns:a16="http://schemas.microsoft.com/office/drawing/2014/main" id="{621E721D-6A71-ADA4-8576-D96193A51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3711431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Flag of Brazil - Wikipedia">
            <a:extLst>
              <a:ext uri="{FF2B5EF4-FFF2-40B4-BE49-F238E27FC236}">
                <a16:creationId xmlns:a16="http://schemas.microsoft.com/office/drawing/2014/main" id="{D7CE32A3-364B-C7B5-0648-769308CDB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4480433"/>
            <a:ext cx="872425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Flag of France - Wikipedia">
            <a:extLst>
              <a:ext uri="{FF2B5EF4-FFF2-40B4-BE49-F238E27FC236}">
                <a16:creationId xmlns:a16="http://schemas.microsoft.com/office/drawing/2014/main" id="{D29A82C8-ACD2-077E-CC9A-EEE5E492D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802" y="3621356"/>
            <a:ext cx="916168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Flag of the Netherlands - Wikipedia">
            <a:extLst>
              <a:ext uri="{FF2B5EF4-FFF2-40B4-BE49-F238E27FC236}">
                <a16:creationId xmlns:a16="http://schemas.microsoft.com/office/drawing/2014/main" id="{928B9B0E-FBE5-F9A8-9789-671202879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970" y="4368960"/>
            <a:ext cx="918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Flag of Sweden - Wikipedia">
            <a:extLst>
              <a:ext uri="{FF2B5EF4-FFF2-40B4-BE49-F238E27FC236}">
                <a16:creationId xmlns:a16="http://schemas.microsoft.com/office/drawing/2014/main" id="{A951AF60-0737-E99F-3EA7-EF799451F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5249435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Flag of Germany - Wikipedia">
            <a:extLst>
              <a:ext uri="{FF2B5EF4-FFF2-40B4-BE49-F238E27FC236}">
                <a16:creationId xmlns:a16="http://schemas.microsoft.com/office/drawing/2014/main" id="{1D340A84-209F-587D-F06E-A7472F2C8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970" y="5116564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 descr="Spain - Wikipedia">
            <a:extLst>
              <a:ext uri="{FF2B5EF4-FFF2-40B4-BE49-F238E27FC236}">
                <a16:creationId xmlns:a16="http://schemas.microsoft.com/office/drawing/2014/main" id="{95104EB5-485F-FFED-35CC-BFF36E3B7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671" y="2578253"/>
            <a:ext cx="919672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4" descr="Canada - Wikipedia">
            <a:extLst>
              <a:ext uri="{FF2B5EF4-FFF2-40B4-BE49-F238E27FC236}">
                <a16:creationId xmlns:a16="http://schemas.microsoft.com/office/drawing/2014/main" id="{C4AE3241-E77E-F86A-1A92-91D91F868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985" y="1080178"/>
            <a:ext cx="1224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2" descr="Flag of England - Wikipedia">
            <a:extLst>
              <a:ext uri="{FF2B5EF4-FFF2-40B4-BE49-F238E27FC236}">
                <a16:creationId xmlns:a16="http://schemas.microsoft.com/office/drawing/2014/main" id="{2389C158-0F07-29FD-6471-FEC483377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985" y="2578253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6" descr="Flag of the United States - Wikipedia">
            <a:extLst>
              <a:ext uri="{FF2B5EF4-FFF2-40B4-BE49-F238E27FC236}">
                <a16:creationId xmlns:a16="http://schemas.microsoft.com/office/drawing/2014/main" id="{E8D29235-2FFB-7A79-1D57-CAAF2726C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671" y="4038982"/>
            <a:ext cx="116392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4" descr="Flag of Sweden - Wikipedia">
            <a:extLst>
              <a:ext uri="{FF2B5EF4-FFF2-40B4-BE49-F238E27FC236}">
                <a16:creationId xmlns:a16="http://schemas.microsoft.com/office/drawing/2014/main" id="{369D1360-CE18-299E-86BE-CA3D33AC7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671" y="5572792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0" descr="Flag of France - Wikipedia">
            <a:extLst>
              <a:ext uri="{FF2B5EF4-FFF2-40B4-BE49-F238E27FC236}">
                <a16:creationId xmlns:a16="http://schemas.microsoft.com/office/drawing/2014/main" id="{CCA7E075-755F-3B50-F041-F160BF984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819" y="4038982"/>
            <a:ext cx="916168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8" descr="Flag of Germany - Wikipedia">
            <a:extLst>
              <a:ext uri="{FF2B5EF4-FFF2-40B4-BE49-F238E27FC236}">
                <a16:creationId xmlns:a16="http://schemas.microsoft.com/office/drawing/2014/main" id="{10C9BB92-EC09-17C3-E7D7-5727EBB6A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987" y="5572792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2" descr="Flag of England - Wikipedia">
            <a:extLst>
              <a:ext uri="{FF2B5EF4-FFF2-40B4-BE49-F238E27FC236}">
                <a16:creationId xmlns:a16="http://schemas.microsoft.com/office/drawing/2014/main" id="{8123098D-37B1-619C-1EE4-B8F99C530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726" y="1816218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Flag of New Zealand - Wikipedia">
            <a:extLst>
              <a:ext uri="{FF2B5EF4-FFF2-40B4-BE49-F238E27FC236}">
                <a16:creationId xmlns:a16="http://schemas.microsoft.com/office/drawing/2014/main" id="{0FC2BA65-8DA5-89E7-90AE-AD5958645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625116"/>
            <a:ext cx="1244613" cy="6223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Flag of New Zealand - Wikipedia">
            <a:extLst>
              <a:ext uri="{FF2B5EF4-FFF2-40B4-BE49-F238E27FC236}">
                <a16:creationId xmlns:a16="http://schemas.microsoft.com/office/drawing/2014/main" id="{DDDCB697-F24A-2142-C080-38AB00E84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774" y="1075025"/>
            <a:ext cx="1244613" cy="6223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lag of Costa Rica - Wikipedia">
            <a:extLst>
              <a:ext uri="{FF2B5EF4-FFF2-40B4-BE49-F238E27FC236}">
                <a16:creationId xmlns:a16="http://schemas.microsoft.com/office/drawing/2014/main" id="{71718B2A-EFB4-25E4-B4B6-D0E92945F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968" y="2873751"/>
            <a:ext cx="1020002" cy="6120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lag of Colombia - Wikipedia">
            <a:extLst>
              <a:ext uri="{FF2B5EF4-FFF2-40B4-BE49-F238E27FC236}">
                <a16:creationId xmlns:a16="http://schemas.microsoft.com/office/drawing/2014/main" id="{44F2AC6F-BD04-C534-92DF-C015EFD0A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4" y="6018435"/>
            <a:ext cx="923692" cy="6157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rgentina - Wikipedia">
            <a:extLst>
              <a:ext uri="{FF2B5EF4-FFF2-40B4-BE49-F238E27FC236}">
                <a16:creationId xmlns:a16="http://schemas.microsoft.com/office/drawing/2014/main" id="{80907624-4585-EBF9-32A2-19DE5A6DC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2" y="5864165"/>
            <a:ext cx="981968" cy="6120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Flag of New Zealand - Wikipedia">
            <a:extLst>
              <a:ext uri="{FF2B5EF4-FFF2-40B4-BE49-F238E27FC236}">
                <a16:creationId xmlns:a16="http://schemas.microsoft.com/office/drawing/2014/main" id="{950377A4-CFC4-9AD8-C781-86E5D4FE2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908" y="1811065"/>
            <a:ext cx="1244613" cy="6223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0" descr="Flag of France - Wikipedia">
            <a:extLst>
              <a:ext uri="{FF2B5EF4-FFF2-40B4-BE49-F238E27FC236}">
                <a16:creationId xmlns:a16="http://schemas.microsoft.com/office/drawing/2014/main" id="{596EC5FD-FD58-9CDA-9E1A-14942B1EB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903" y="4861679"/>
            <a:ext cx="916168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Flag of England - Wikipedia">
            <a:extLst>
              <a:ext uri="{FF2B5EF4-FFF2-40B4-BE49-F238E27FC236}">
                <a16:creationId xmlns:a16="http://schemas.microsoft.com/office/drawing/2014/main" id="{6E091241-285B-BCAD-386E-B0B1D32CC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495" y="3328286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4" descr="Flag of Sweden - Wikipedia">
            <a:extLst>
              <a:ext uri="{FF2B5EF4-FFF2-40B4-BE49-F238E27FC236}">
                <a16:creationId xmlns:a16="http://schemas.microsoft.com/office/drawing/2014/main" id="{05D1E1D0-4EE4-AEF2-0032-0820FFD7F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387" y="4861679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2" descr="Gold Background Vector Art, Icons, and Graphics for Free Download">
            <a:extLst>
              <a:ext uri="{FF2B5EF4-FFF2-40B4-BE49-F238E27FC236}">
                <a16:creationId xmlns:a16="http://schemas.microsoft.com/office/drawing/2014/main" id="{5F2BBD99-79DF-9F1D-8EA2-2E48E41A9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342" y="3227339"/>
            <a:ext cx="1345599" cy="877432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2" descr="Flag of England - Wikipedia">
            <a:extLst>
              <a:ext uri="{FF2B5EF4-FFF2-40B4-BE49-F238E27FC236}">
                <a16:creationId xmlns:a16="http://schemas.microsoft.com/office/drawing/2014/main" id="{661DAA55-A71E-4D8F-1D99-0EAB6A8C8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936" y="3341242"/>
            <a:ext cx="1020000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4" descr="Flag of Sweden - Wikipedia">
            <a:extLst>
              <a:ext uri="{FF2B5EF4-FFF2-40B4-BE49-F238E27FC236}">
                <a16:creationId xmlns:a16="http://schemas.microsoft.com/office/drawing/2014/main" id="{785C5A4F-FC07-C0CA-64ED-7182342E0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82" y="3341242"/>
            <a:ext cx="981966" cy="61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79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E9BB590-F211-B7DE-3D78-291DA751E3FF}"/>
              </a:ext>
            </a:extLst>
          </p:cNvPr>
          <p:cNvGrpSpPr/>
          <p:nvPr/>
        </p:nvGrpSpPr>
        <p:grpSpPr>
          <a:xfrm>
            <a:off x="1205345" y="73888"/>
            <a:ext cx="9781309" cy="6724650"/>
            <a:chOff x="1205345" y="73888"/>
            <a:chExt cx="9781309" cy="6724650"/>
          </a:xfrm>
        </p:grpSpPr>
        <p:pic>
          <p:nvPicPr>
            <p:cNvPr id="5" name="Picture 4" descr="A white blank with blue and white text&#10;&#10;Description automatically generated">
              <a:extLst>
                <a:ext uri="{FF2B5EF4-FFF2-40B4-BE49-F238E27FC236}">
                  <a16:creationId xmlns:a16="http://schemas.microsoft.com/office/drawing/2014/main" id="{CE0008D6-BCBD-3250-B750-172C5B903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345" y="73888"/>
              <a:ext cx="9781309" cy="67246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9FDF60-38F0-F993-E65C-0F82D340D17D}"/>
                </a:ext>
              </a:extLst>
            </p:cNvPr>
            <p:cNvSpPr/>
            <p:nvPr/>
          </p:nvSpPr>
          <p:spPr>
            <a:xfrm>
              <a:off x="1332854" y="154983"/>
              <a:ext cx="9523709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b="1" dirty="0">
                  <a:latin typeface="Grandview" panose="020B0502040204020203" pitchFamily="34" charset="0"/>
                </a:rPr>
                <a:t>      ROUND OF 16               QUARTERFINAL               SEMIFINAL                                             </a:t>
              </a:r>
              <a:r>
                <a:rPr lang="en-IN" sz="1050" b="1" dirty="0" err="1">
                  <a:latin typeface="Grandview" panose="020B0502040204020203" pitchFamily="34" charset="0"/>
                </a:rPr>
                <a:t>SEMIFINAL</a:t>
              </a:r>
              <a:r>
                <a:rPr lang="en-IN" sz="1050" b="1" dirty="0">
                  <a:latin typeface="Grandview" panose="020B0502040204020203" pitchFamily="34" charset="0"/>
                </a:rPr>
                <a:t>               QUARTERFINAL               ROUND OF 16 	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EE539D-0E0D-7C87-68FC-F1EA0560D455}"/>
                </a:ext>
              </a:extLst>
            </p:cNvPr>
            <p:cNvSpPr/>
            <p:nvPr/>
          </p:nvSpPr>
          <p:spPr>
            <a:xfrm>
              <a:off x="4719234" y="790414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FA5DA1-CA1A-3D72-E16A-4108C7BB9BCF}"/>
                </a:ext>
              </a:extLst>
            </p:cNvPr>
            <p:cNvSpPr/>
            <p:nvPr/>
          </p:nvSpPr>
          <p:spPr>
            <a:xfrm rot="5400000">
              <a:off x="5115731" y="4984064"/>
              <a:ext cx="1919206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1F771E-E1A9-A6D7-323C-1BAF033AD7ED}"/>
                </a:ext>
              </a:extLst>
            </p:cNvPr>
            <p:cNvSpPr/>
            <p:nvPr/>
          </p:nvSpPr>
          <p:spPr>
            <a:xfrm>
              <a:off x="4738606" y="5736906"/>
              <a:ext cx="2712203" cy="805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5CD424-46E1-557E-B9A2-212A75E4DD6B}"/>
                </a:ext>
              </a:extLst>
            </p:cNvPr>
            <p:cNvSpPr/>
            <p:nvPr/>
          </p:nvSpPr>
          <p:spPr>
            <a:xfrm>
              <a:off x="5594886" y="2430584"/>
              <a:ext cx="999641" cy="34096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latin typeface="Grandview" panose="020B0502040204020203" pitchFamily="34" charset="0"/>
                </a:rPr>
                <a:t>FINAL</a:t>
              </a:r>
            </a:p>
          </p:txBody>
        </p:sp>
      </p:grpSp>
      <p:pic>
        <p:nvPicPr>
          <p:cNvPr id="1026" name="Picture 2" descr="2023 FIFA Women's World Cup - Wikipedia">
            <a:extLst>
              <a:ext uri="{FF2B5EF4-FFF2-40B4-BE49-F238E27FC236}">
                <a16:creationId xmlns:a16="http://schemas.microsoft.com/office/drawing/2014/main" id="{28D16A78-E773-EF40-4939-0B872369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768" y="542257"/>
            <a:ext cx="1126464" cy="18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774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39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Grandview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Gowtham Senthilkumar</dc:creator>
  <cp:lastModifiedBy>Gowtham Senthilkumar</cp:lastModifiedBy>
  <cp:revision>1</cp:revision>
  <dcterms:created xsi:type="dcterms:W3CDTF">2023-07-21T23:22:19Z</dcterms:created>
  <dcterms:modified xsi:type="dcterms:W3CDTF">2023-07-22T02:40:38Z</dcterms:modified>
</cp:coreProperties>
</file>