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4" r:id="rId3"/>
    <p:sldId id="265" r:id="rId4"/>
    <p:sldId id="266" r:id="rId5"/>
    <p:sldId id="269" r:id="rId6"/>
    <p:sldId id="262" r:id="rId7"/>
    <p:sldId id="268" r:id="rId8"/>
    <p:sldId id="270" r:id="rId9"/>
    <p:sldId id="271" r:id="rId10"/>
    <p:sldId id="272" r:id="rId11"/>
    <p:sldId id="27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E76A3A-6C2A-4DC6-B8B5-3AD68A597903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98C681-8887-4414-9308-C683AEF2F26E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Transaction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open source web application to help disabled students search colleges, jobs, job skills,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39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271699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Code for 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76241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39144"/>
            <a:ext cx="6096000" cy="4181475"/>
          </a:xfrm>
        </p:spPr>
      </p:pic>
    </p:spTree>
    <p:extLst>
      <p:ext uri="{BB962C8B-B14F-4D97-AF65-F5344CB8AC3E}">
        <p14:creationId xmlns:p14="http://schemas.microsoft.com/office/powerpoint/2010/main" val="334392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BHAVAZ AKULA</a:t>
            </a:r>
          </a:p>
          <a:p>
            <a:r>
              <a:rPr lang="en-IN" dirty="0" smtClean="0"/>
              <a:t>GOWTHAM VARMA VEGESNA</a:t>
            </a:r>
          </a:p>
          <a:p>
            <a:r>
              <a:rPr lang="en-IN" dirty="0" smtClean="0"/>
              <a:t>KRANTHI KIRAN REDDY VANGA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01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You’re graduating high school and have to go through a case manager to match you with college and job training </a:t>
            </a:r>
            <a:r>
              <a:rPr lang="en-US" b="1" dirty="0" smtClean="0"/>
              <a:t>opportunities. This </a:t>
            </a:r>
            <a:r>
              <a:rPr lang="en-US" b="1" dirty="0"/>
              <a:t>is reality for high school students with disabilities. </a:t>
            </a:r>
            <a:r>
              <a:rPr lang="en-US" b="1" dirty="0" smtClean="0"/>
              <a:t>Is </a:t>
            </a:r>
            <a:r>
              <a:rPr lang="en-US" b="1" dirty="0"/>
              <a:t>it any wonder only 18.7 percent of persons with a disability are employed compared to 65.7 percent of those without a disability?</a:t>
            </a:r>
          </a:p>
          <a:p>
            <a:r>
              <a:rPr lang="en-US" b="1" dirty="0"/>
              <a:t>The Transition Academy fills this void by serving as a one-stop shop resource hub that provides an online listing of college, job, </a:t>
            </a:r>
            <a:r>
              <a:rPr lang="en-US" b="1" dirty="0" smtClean="0"/>
              <a:t> employment </a:t>
            </a:r>
            <a:r>
              <a:rPr lang="en-US" b="1" dirty="0"/>
              <a:t>training and life skills programs for high school students </a:t>
            </a:r>
            <a:r>
              <a:rPr lang="en-US" b="1" dirty="0" smtClean="0"/>
              <a:t>             with </a:t>
            </a:r>
            <a:r>
              <a:rPr lang="en-US" b="1" dirty="0"/>
              <a:t>disabilities. Just like KC </a:t>
            </a:r>
            <a:r>
              <a:rPr lang="en-US" b="1" dirty="0" err="1"/>
              <a:t>SourceLink</a:t>
            </a:r>
            <a:r>
              <a:rPr lang="en-US" b="1" dirty="0"/>
              <a:t> serves as a resource hub for entrepreneurs and </a:t>
            </a:r>
            <a:r>
              <a:rPr lang="en-US" b="1" dirty="0" smtClean="0"/>
              <a:t>Show </a:t>
            </a:r>
            <a:r>
              <a:rPr lang="en-US" b="1" dirty="0"/>
              <a:t>Me KC Schools helps families explore school options in KC Public Schools boundaries, The Transition Academy will serve as a post-secondary navigation tool to </a:t>
            </a:r>
            <a:r>
              <a:rPr lang="en-US" b="1" dirty="0" smtClean="0"/>
              <a:t>help families </a:t>
            </a:r>
            <a:r>
              <a:rPr lang="en-US" b="1" dirty="0"/>
              <a:t>research and explore college and career opportunities so these students can seamlessly transition into colleges and the workforce after high school.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418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66424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Code for home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33766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hava\Desktop\transitionacademy\IMG-20190408-WA0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906477" cy="39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0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Code for Events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34389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Registration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147501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Code for registration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3" cy="4389437"/>
          </a:xfrm>
        </p:spPr>
      </p:pic>
    </p:spTree>
    <p:extLst>
      <p:ext uri="{BB962C8B-B14F-4D97-AF65-F5344CB8AC3E}">
        <p14:creationId xmlns:p14="http://schemas.microsoft.com/office/powerpoint/2010/main" val="4231195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</TotalTime>
  <Words>211</Words>
  <Application>Microsoft Office PowerPoint</Application>
  <PresentationFormat>On-screen Show 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Transaction Academy</vt:lpstr>
      <vt:lpstr>Team</vt:lpstr>
      <vt:lpstr>Introduction</vt:lpstr>
      <vt:lpstr>HOME PAGE</vt:lpstr>
      <vt:lpstr>Code for home page</vt:lpstr>
      <vt:lpstr>Events</vt:lpstr>
      <vt:lpstr>Code for Events page</vt:lpstr>
      <vt:lpstr>Registration page</vt:lpstr>
      <vt:lpstr>Code for registration page</vt:lpstr>
      <vt:lpstr>Login page</vt:lpstr>
      <vt:lpstr>Code for login page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Academy</dc:title>
  <dc:creator>bhavaz akula</dc:creator>
  <cp:lastModifiedBy>bhavaz akula</cp:lastModifiedBy>
  <cp:revision>5</cp:revision>
  <dcterms:created xsi:type="dcterms:W3CDTF">2019-04-08T04:41:05Z</dcterms:created>
  <dcterms:modified xsi:type="dcterms:W3CDTF">2019-04-08T06:00:58Z</dcterms:modified>
</cp:coreProperties>
</file>