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C8192-5146-4E02-A9D4-EE9836964681}" v="10" dt="2025-04-11T18:43:43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L" userId="63ac250c74f9eed6" providerId="LiveId" clId="{64DC8192-5146-4E02-A9D4-EE9836964681}"/>
    <pc:docChg chg="undo custSel addSld modSld">
      <pc:chgData name="Gowtham L" userId="63ac250c74f9eed6" providerId="LiveId" clId="{64DC8192-5146-4E02-A9D4-EE9836964681}" dt="2025-04-14T17:49:58.062" v="158" actId="20577"/>
      <pc:docMkLst>
        <pc:docMk/>
      </pc:docMkLst>
      <pc:sldChg chg="modSp mod modClrScheme chgLayout">
        <pc:chgData name="Gowtham L" userId="63ac250c74f9eed6" providerId="LiveId" clId="{64DC8192-5146-4E02-A9D4-EE9836964681}" dt="2025-04-11T18:42:03.050" v="60" actId="27636"/>
        <pc:sldMkLst>
          <pc:docMk/>
          <pc:sldMk cId="2314693124" sldId="256"/>
        </pc:sldMkLst>
        <pc:spChg chg="mod ord">
          <ac:chgData name="Gowtham L" userId="63ac250c74f9eed6" providerId="LiveId" clId="{64DC8192-5146-4E02-A9D4-EE9836964681}" dt="2025-04-11T18:42:02.783" v="59"/>
          <ac:spMkLst>
            <pc:docMk/>
            <pc:sldMk cId="2314693124" sldId="256"/>
            <ac:spMk id="2" creationId="{D0F3A58A-EDB7-36A5-F496-981E73511D0F}"/>
          </ac:spMkLst>
        </pc:spChg>
        <pc:spChg chg="mod ord">
          <ac:chgData name="Gowtham L" userId="63ac250c74f9eed6" providerId="LiveId" clId="{64DC8192-5146-4E02-A9D4-EE9836964681}" dt="2025-04-11T18:42:03.050" v="60" actId="27636"/>
          <ac:spMkLst>
            <pc:docMk/>
            <pc:sldMk cId="2314693124" sldId="256"/>
            <ac:spMk id="4" creationId="{B49C6530-2919-BF36-2CD3-5FCE0F60F5B5}"/>
          </ac:spMkLst>
        </pc:spChg>
      </pc:sldChg>
      <pc:sldChg chg="modSp mod">
        <pc:chgData name="Gowtham L" userId="63ac250c74f9eed6" providerId="LiveId" clId="{64DC8192-5146-4E02-A9D4-EE9836964681}" dt="2025-04-14T17:31:32.660" v="131" actId="20577"/>
        <pc:sldMkLst>
          <pc:docMk/>
          <pc:sldMk cId="425548173" sldId="257"/>
        </pc:sldMkLst>
        <pc:spChg chg="mod">
          <ac:chgData name="Gowtham L" userId="63ac250c74f9eed6" providerId="LiveId" clId="{64DC8192-5146-4E02-A9D4-EE9836964681}" dt="2025-04-11T18:42:02.783" v="59"/>
          <ac:spMkLst>
            <pc:docMk/>
            <pc:sldMk cId="425548173" sldId="257"/>
            <ac:spMk id="2" creationId="{A725970A-4329-676E-F1BB-8C6188205670}"/>
          </ac:spMkLst>
        </pc:spChg>
        <pc:spChg chg="mod">
          <ac:chgData name="Gowtham L" userId="63ac250c74f9eed6" providerId="LiveId" clId="{64DC8192-5146-4E02-A9D4-EE9836964681}" dt="2025-04-14T17:31:32.660" v="131" actId="20577"/>
          <ac:spMkLst>
            <pc:docMk/>
            <pc:sldMk cId="425548173" sldId="257"/>
            <ac:spMk id="3" creationId="{A1BF9C3A-AD5D-BD32-3BA6-8A2E64C99991}"/>
          </ac:spMkLst>
        </pc:spChg>
      </pc:sldChg>
      <pc:sldChg chg="modSp mod">
        <pc:chgData name="Gowtham L" userId="63ac250c74f9eed6" providerId="LiveId" clId="{64DC8192-5146-4E02-A9D4-EE9836964681}" dt="2025-04-11T18:42:03.071" v="61" actId="27636"/>
        <pc:sldMkLst>
          <pc:docMk/>
          <pc:sldMk cId="1486806109" sldId="258"/>
        </pc:sldMkLst>
        <pc:spChg chg="mod">
          <ac:chgData name="Gowtham L" userId="63ac250c74f9eed6" providerId="LiveId" clId="{64DC8192-5146-4E02-A9D4-EE9836964681}" dt="2025-04-11T18:42:02.783" v="59"/>
          <ac:spMkLst>
            <pc:docMk/>
            <pc:sldMk cId="1486806109" sldId="258"/>
            <ac:spMk id="2" creationId="{5CD1EFDC-6692-9075-671C-B9192F7F3797}"/>
          </ac:spMkLst>
        </pc:spChg>
        <pc:spChg chg="mod">
          <ac:chgData name="Gowtham L" userId="63ac250c74f9eed6" providerId="LiveId" clId="{64DC8192-5146-4E02-A9D4-EE9836964681}" dt="2025-04-11T18:42:03.071" v="61" actId="27636"/>
          <ac:spMkLst>
            <pc:docMk/>
            <pc:sldMk cId="1486806109" sldId="258"/>
            <ac:spMk id="3" creationId="{2B376E4A-345C-5C34-4BA8-8670FB1DDE09}"/>
          </ac:spMkLst>
        </pc:spChg>
      </pc:sldChg>
      <pc:sldChg chg="modSp mod">
        <pc:chgData name="Gowtham L" userId="63ac250c74f9eed6" providerId="LiveId" clId="{64DC8192-5146-4E02-A9D4-EE9836964681}" dt="2025-04-11T18:46:58.627" v="98" actId="1076"/>
        <pc:sldMkLst>
          <pc:docMk/>
          <pc:sldMk cId="484673570" sldId="259"/>
        </pc:sldMkLst>
        <pc:picChg chg="mod">
          <ac:chgData name="Gowtham L" userId="63ac250c74f9eed6" providerId="LiveId" clId="{64DC8192-5146-4E02-A9D4-EE9836964681}" dt="2025-04-11T18:46:58.627" v="98" actId="1076"/>
          <ac:picMkLst>
            <pc:docMk/>
            <pc:sldMk cId="484673570" sldId="259"/>
            <ac:picMk id="5" creationId="{2FC0D4CF-3683-C275-2B7E-95270DE31997}"/>
          </ac:picMkLst>
        </pc:picChg>
      </pc:sldChg>
      <pc:sldChg chg="modSp mod chgLayout">
        <pc:chgData name="Gowtham L" userId="63ac250c74f9eed6" providerId="LiveId" clId="{64DC8192-5146-4E02-A9D4-EE9836964681}" dt="2025-04-11T18:38:09.120" v="19" actId="700"/>
        <pc:sldMkLst>
          <pc:docMk/>
          <pc:sldMk cId="1035752795" sldId="260"/>
        </pc:sldMkLst>
        <pc:spChg chg="mod ord">
          <ac:chgData name="Gowtham L" userId="63ac250c74f9eed6" providerId="LiveId" clId="{64DC8192-5146-4E02-A9D4-EE9836964681}" dt="2025-04-11T18:38:09.120" v="19" actId="700"/>
          <ac:spMkLst>
            <pc:docMk/>
            <pc:sldMk cId="1035752795" sldId="260"/>
            <ac:spMk id="2" creationId="{B859F708-7972-270E-7D71-9E63F0CC0245}"/>
          </ac:spMkLst>
        </pc:spChg>
        <pc:picChg chg="mod">
          <ac:chgData name="Gowtham L" userId="63ac250c74f9eed6" providerId="LiveId" clId="{64DC8192-5146-4E02-A9D4-EE9836964681}" dt="2025-04-11T18:38:02.171" v="18" actId="1076"/>
          <ac:picMkLst>
            <pc:docMk/>
            <pc:sldMk cId="1035752795" sldId="260"/>
            <ac:picMk id="7" creationId="{AEB37AF3-9BDE-9C41-2684-E56C53B0FFDB}"/>
          </ac:picMkLst>
        </pc:picChg>
      </pc:sldChg>
      <pc:sldChg chg="modSp mod">
        <pc:chgData name="Gowtham L" userId="63ac250c74f9eed6" providerId="LiveId" clId="{64DC8192-5146-4E02-A9D4-EE9836964681}" dt="2025-04-11T18:39:10.701" v="24" actId="1076"/>
        <pc:sldMkLst>
          <pc:docMk/>
          <pc:sldMk cId="3334013142" sldId="261"/>
        </pc:sldMkLst>
        <pc:picChg chg="mod">
          <ac:chgData name="Gowtham L" userId="63ac250c74f9eed6" providerId="LiveId" clId="{64DC8192-5146-4E02-A9D4-EE9836964681}" dt="2025-04-11T18:39:10.701" v="24" actId="1076"/>
          <ac:picMkLst>
            <pc:docMk/>
            <pc:sldMk cId="3334013142" sldId="261"/>
            <ac:picMk id="5" creationId="{EFC2F238-CD4F-C2C8-81CF-DF36C86D346C}"/>
          </ac:picMkLst>
        </pc:picChg>
      </pc:sldChg>
      <pc:sldChg chg="modSp mod">
        <pc:chgData name="Gowtham L" userId="63ac250c74f9eed6" providerId="LiveId" clId="{64DC8192-5146-4E02-A9D4-EE9836964681}" dt="2025-04-11T18:39:16.511" v="25" actId="14100"/>
        <pc:sldMkLst>
          <pc:docMk/>
          <pc:sldMk cId="1643404310" sldId="262"/>
        </pc:sldMkLst>
        <pc:picChg chg="mod">
          <ac:chgData name="Gowtham L" userId="63ac250c74f9eed6" providerId="LiveId" clId="{64DC8192-5146-4E02-A9D4-EE9836964681}" dt="2025-04-11T18:39:16.511" v="25" actId="14100"/>
          <ac:picMkLst>
            <pc:docMk/>
            <pc:sldMk cId="1643404310" sldId="262"/>
            <ac:picMk id="5" creationId="{D0E1E804-233A-2A39-EC1B-6A5CF007EE00}"/>
          </ac:picMkLst>
        </pc:picChg>
      </pc:sldChg>
      <pc:sldChg chg="modSp mod">
        <pc:chgData name="Gowtham L" userId="63ac250c74f9eed6" providerId="LiveId" clId="{64DC8192-5146-4E02-A9D4-EE9836964681}" dt="2025-04-11T18:39:32.718" v="28" actId="14100"/>
        <pc:sldMkLst>
          <pc:docMk/>
          <pc:sldMk cId="2470419355" sldId="263"/>
        </pc:sldMkLst>
        <pc:picChg chg="mod">
          <ac:chgData name="Gowtham L" userId="63ac250c74f9eed6" providerId="LiveId" clId="{64DC8192-5146-4E02-A9D4-EE9836964681}" dt="2025-04-11T18:39:32.718" v="28" actId="14100"/>
          <ac:picMkLst>
            <pc:docMk/>
            <pc:sldMk cId="2470419355" sldId="263"/>
            <ac:picMk id="3" creationId="{2DBC5AC8-1139-344E-428D-11974B5DBD95}"/>
          </ac:picMkLst>
        </pc:picChg>
      </pc:sldChg>
      <pc:sldChg chg="modSp mod">
        <pc:chgData name="Gowtham L" userId="63ac250c74f9eed6" providerId="LiveId" clId="{64DC8192-5146-4E02-A9D4-EE9836964681}" dt="2025-04-11T18:42:03.084" v="63" actId="27636"/>
        <pc:sldMkLst>
          <pc:docMk/>
          <pc:sldMk cId="1204384938" sldId="264"/>
        </pc:sldMkLst>
        <pc:spChg chg="mod">
          <ac:chgData name="Gowtham L" userId="63ac250c74f9eed6" providerId="LiveId" clId="{64DC8192-5146-4E02-A9D4-EE9836964681}" dt="2025-04-11T18:42:03.084" v="63" actId="27636"/>
          <ac:spMkLst>
            <pc:docMk/>
            <pc:sldMk cId="1204384938" sldId="264"/>
            <ac:spMk id="2" creationId="{1C482500-B26C-B184-2158-BE30951DAD1D}"/>
          </ac:spMkLst>
        </pc:spChg>
        <pc:spChg chg="mod">
          <ac:chgData name="Gowtham L" userId="63ac250c74f9eed6" providerId="LiveId" clId="{64DC8192-5146-4E02-A9D4-EE9836964681}" dt="2025-04-11T18:42:03.080" v="62" actId="27636"/>
          <ac:spMkLst>
            <pc:docMk/>
            <pc:sldMk cId="1204384938" sldId="264"/>
            <ac:spMk id="3" creationId="{3022EBFB-E03D-8588-3572-7ADB2522673C}"/>
          </ac:spMkLst>
        </pc:spChg>
      </pc:sldChg>
      <pc:sldChg chg="modSp mod">
        <pc:chgData name="Gowtham L" userId="63ac250c74f9eed6" providerId="LiveId" clId="{64DC8192-5146-4E02-A9D4-EE9836964681}" dt="2025-04-11T18:39:49.498" v="30" actId="14100"/>
        <pc:sldMkLst>
          <pc:docMk/>
          <pc:sldMk cId="892844542" sldId="267"/>
        </pc:sldMkLst>
        <pc:picChg chg="mod">
          <ac:chgData name="Gowtham L" userId="63ac250c74f9eed6" providerId="LiveId" clId="{64DC8192-5146-4E02-A9D4-EE9836964681}" dt="2025-04-11T18:39:49.498" v="30" actId="14100"/>
          <ac:picMkLst>
            <pc:docMk/>
            <pc:sldMk cId="892844542" sldId="267"/>
            <ac:picMk id="3" creationId="{BBAF6158-A253-CC99-CD3A-20A744808246}"/>
          </ac:picMkLst>
        </pc:picChg>
      </pc:sldChg>
      <pc:sldChg chg="addSp delSp modSp mod modClrScheme chgLayout">
        <pc:chgData name="Gowtham L" userId="63ac250c74f9eed6" providerId="LiveId" clId="{64DC8192-5146-4E02-A9D4-EE9836964681}" dt="2025-04-14T17:49:58.062" v="158" actId="20577"/>
        <pc:sldMkLst>
          <pc:docMk/>
          <pc:sldMk cId="2254089953" sldId="268"/>
        </pc:sldMkLst>
        <pc:spChg chg="add mod ord">
          <ac:chgData name="Gowtham L" userId="63ac250c74f9eed6" providerId="LiveId" clId="{64DC8192-5146-4E02-A9D4-EE9836964681}" dt="2025-04-14T17:49:58.062" v="158" actId="20577"/>
          <ac:spMkLst>
            <pc:docMk/>
            <pc:sldMk cId="2254089953" sldId="268"/>
            <ac:spMk id="11" creationId="{0382FCBF-90E2-8D2B-0C54-7CD1902AC8E6}"/>
          </ac:spMkLst>
        </pc:spChg>
        <pc:spChg chg="add mod ord">
          <ac:chgData name="Gowtham L" userId="63ac250c74f9eed6" providerId="LiveId" clId="{64DC8192-5146-4E02-A9D4-EE9836964681}" dt="2025-04-11T18:45:54.375" v="95" actId="14100"/>
          <ac:spMkLst>
            <pc:docMk/>
            <pc:sldMk cId="2254089953" sldId="268"/>
            <ac:spMk id="12" creationId="{9FC0DB8A-206D-6B56-D6CA-C8B21573D762}"/>
          </ac:spMkLst>
        </pc:spChg>
      </pc:sldChg>
      <pc:sldChg chg="modSp new mod">
        <pc:chgData name="Gowtham L" userId="63ac250c74f9eed6" providerId="LiveId" clId="{64DC8192-5146-4E02-A9D4-EE9836964681}" dt="2025-04-14T17:31:50.092" v="132" actId="255"/>
        <pc:sldMkLst>
          <pc:docMk/>
          <pc:sldMk cId="1993209435" sldId="269"/>
        </pc:sldMkLst>
        <pc:spChg chg="mod">
          <ac:chgData name="Gowtham L" userId="63ac250c74f9eed6" providerId="LiveId" clId="{64DC8192-5146-4E02-A9D4-EE9836964681}" dt="2025-04-14T17:29:19.548" v="117" actId="20577"/>
          <ac:spMkLst>
            <pc:docMk/>
            <pc:sldMk cId="1993209435" sldId="269"/>
            <ac:spMk id="2" creationId="{651356B3-0381-7B35-02B0-96807FFB1D49}"/>
          </ac:spMkLst>
        </pc:spChg>
        <pc:spChg chg="mod">
          <ac:chgData name="Gowtham L" userId="63ac250c74f9eed6" providerId="LiveId" clId="{64DC8192-5146-4E02-A9D4-EE9836964681}" dt="2025-04-14T17:31:50.092" v="132" actId="255"/>
          <ac:spMkLst>
            <pc:docMk/>
            <pc:sldMk cId="1993209435" sldId="269"/>
            <ac:spMk id="3" creationId="{C9F51199-70C7-DF69-73CC-16D06C628B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3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7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8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8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0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7DCF7E-B017-4D4F-8DBF-D0F9DBAFE37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3373B8-F618-48EA-A862-09C65BFC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A58A-EDB7-36A5-F496-981E7351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INFO 511: Final Project</a:t>
            </a:r>
            <a:br>
              <a:rPr lang="en-US" dirty="0"/>
            </a:br>
            <a:r>
              <a:rPr lang="en-US" dirty="0"/>
              <a:t> </a:t>
            </a:r>
            <a:endParaRPr lang="en-IN" i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9C6530-2919-BF36-2CD3-5FCE0F60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30" y="3429000"/>
            <a:ext cx="9601196" cy="2015070"/>
          </a:xfrm>
        </p:spPr>
        <p:txBody>
          <a:bodyPr>
            <a:normAutofit/>
          </a:bodyPr>
          <a:lstStyle/>
          <a:p>
            <a:r>
              <a:rPr lang="en-US" sz="7200" i="1" dirty="0"/>
              <a:t>Data Science Job Trends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31469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C5AC8-1139-344E-428D-11974B5D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558265"/>
            <a:ext cx="11098174" cy="56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2803E-120A-0220-16CE-0536AF6F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894996"/>
            <a:ext cx="991690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A58FF-CE02-56A7-8116-DCC6DB0D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66417"/>
            <a:ext cx="982164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F6158-A253-CC99-CD3A-20A74480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4" y="0"/>
            <a:ext cx="11174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382FCBF-90E2-8D2B-0C54-7CD1902AC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5524" y="919555"/>
            <a:ext cx="9601200" cy="918870"/>
          </a:xfrm>
        </p:spPr>
        <p:txBody>
          <a:bodyPr>
            <a:normAutofit fontScale="90000"/>
          </a:bodyPr>
          <a:lstStyle/>
          <a:p>
            <a:r>
              <a:rPr lang="en-US" b="1" kern="100">
                <a:ea typeface="Calibri" panose="020F0502020204030204" pitchFamily="34" charset="0"/>
                <a:cs typeface="Times New Roman" panose="02020603050405020304" pitchFamily="18" charset="0"/>
              </a:rPr>
              <a:t>Findings</a:t>
            </a:r>
            <a:r>
              <a:rPr lang="en-US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C0DB8A-206D-6B56-D6CA-C8B21573D7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779" y="2030663"/>
            <a:ext cx="9601200" cy="34942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Candidates from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 city development index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areas are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likely to be actively seeking jobs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Graduate (likely Bachelor’s) and Master’s degree holders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the most common among job seekers.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majority of job seekers come from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STEM fields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especially Computer Science, Engineering, Mathematics, and Statistics.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Training hours are evenly split between candidates with high job-seeking intent and no job seeking intent in DS.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Most job seekers have either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very low (fresh graduates)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moderate (mid-level)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experience.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0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970A-4329-676E-F1BB-8C618820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C3A-AD5D-BD32-3BA6-8A2E64C9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dataset used for this project is "Data Science Job" dataset from Kaggle.</a:t>
            </a:r>
          </a:p>
          <a:p>
            <a:r>
              <a:rPr lang="en-US" sz="2800" dirty="0"/>
              <a:t>Publicly available data, </a:t>
            </a:r>
            <a:r>
              <a:rPr lang="en-IN" sz="2800" dirty="0"/>
              <a:t>no privacy concerns.</a:t>
            </a:r>
            <a:endParaRPr lang="en-US" sz="2800" dirty="0"/>
          </a:p>
          <a:p>
            <a:r>
              <a:rPr lang="en-IN" sz="2800" dirty="0"/>
              <a:t>contains job seekers details, including education, experience, training hours and city development index.</a:t>
            </a:r>
          </a:p>
        </p:txBody>
      </p:sp>
    </p:spTree>
    <p:extLst>
      <p:ext uri="{BB962C8B-B14F-4D97-AF65-F5344CB8AC3E}">
        <p14:creationId xmlns:p14="http://schemas.microsoft.com/office/powerpoint/2010/main" val="4255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56B3-0381-7B35-02B0-96807FFB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1199-70C7-DF69-73CC-16D06C62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26440"/>
            <a:ext cx="9601196" cy="331893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city development index influence job-seeking behaviour in the data science field?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key trends in experience levels, education, and major disciplines among data science job seekers?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training impact job-seeking trends in data science?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2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EFDC-6692-9075-671C-B9192F7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Pre-processing and Transformation</a:t>
            </a:r>
            <a:endParaRPr lang="en-IN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6E4A-345C-5C34-4BA8-8670FB1D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Handled missing values by filling numerical columns (experience, training hours, city development index) with median values.</a:t>
            </a:r>
            <a:endParaRPr lang="en-IN" sz="28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 columns (gender,, education level, major discipline) were filled with mode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Removed duplicate records to avoid bias in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8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0D4CF-3683-C275-2B7E-95270DE319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76927" y="658812"/>
            <a:ext cx="6499225" cy="5540375"/>
          </a:xfrm>
        </p:spPr>
      </p:pic>
    </p:spTree>
    <p:extLst>
      <p:ext uri="{BB962C8B-B14F-4D97-AF65-F5344CB8AC3E}">
        <p14:creationId xmlns:p14="http://schemas.microsoft.com/office/powerpoint/2010/main" val="4846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500-B26C-B184-2158-BE30951D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Exploratory Data Analysis (EDA):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EBFB-E03D-8588-3572-7ADB2522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Box Plot: City Development Index vs Job-Seeking Intent</a:t>
            </a:r>
          </a:p>
          <a:p>
            <a:r>
              <a:rPr lang="en-US" dirty="0"/>
              <a:t>Histogram: Distribution of Experience Among Job Seekers</a:t>
            </a:r>
          </a:p>
          <a:p>
            <a:r>
              <a:rPr lang="en-US" dirty="0"/>
              <a:t>Bar Chart: Education Level of Job Seekers</a:t>
            </a:r>
          </a:p>
          <a:p>
            <a:r>
              <a:rPr lang="en-US" dirty="0"/>
              <a:t>Bar Chart: Major Discipline of Job Seekers</a:t>
            </a:r>
          </a:p>
          <a:p>
            <a:r>
              <a:rPr lang="en-US" dirty="0"/>
              <a:t>Histogram: Distribution of Training Hours</a:t>
            </a:r>
          </a:p>
          <a:p>
            <a:r>
              <a:rPr lang="en-US" dirty="0"/>
              <a:t>Box Plot: Training Hours vs Job-Seeking Intent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708-7972-270E-7D71-9E63F0CC0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304338" cy="827088"/>
          </a:xfrm>
        </p:spPr>
        <p:txBody>
          <a:bodyPr>
            <a:normAutofit fontScale="90000"/>
          </a:bodyPr>
          <a:lstStyle/>
          <a:p>
            <a:b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37AF3-9BDE-9C41-2684-E56C53B0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4" y="572817"/>
            <a:ext cx="9567031" cy="57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2F238-CD4F-C2C8-81CF-DF36C86D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9" y="601870"/>
            <a:ext cx="10617001" cy="52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1E804-233A-2A39-EC1B-6A5CF007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38" y="827774"/>
            <a:ext cx="10592369" cy="49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312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Garamond</vt:lpstr>
      <vt:lpstr>Organic</vt:lpstr>
      <vt:lpstr>                INFO 511: Final Project  </vt:lpstr>
      <vt:lpstr>Dataset</vt:lpstr>
      <vt:lpstr>Research Questions</vt:lpstr>
      <vt:lpstr>Data Pre-processing and Transformation</vt:lpstr>
      <vt:lpstr>PowerPoint Presentation</vt:lpstr>
      <vt:lpstr>    Exploratory Data Analysis (EDA):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L</dc:creator>
  <cp:lastModifiedBy>Gowtham L</cp:lastModifiedBy>
  <cp:revision>1</cp:revision>
  <dcterms:created xsi:type="dcterms:W3CDTF">2025-04-11T17:49:12Z</dcterms:created>
  <dcterms:modified xsi:type="dcterms:W3CDTF">2025-04-14T17:50:02Z</dcterms:modified>
</cp:coreProperties>
</file>