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6"/>
  </p:notesMasterIdLst>
  <p:sldIdLst>
    <p:sldId id="1864" r:id="rId5"/>
    <p:sldId id="1846" r:id="rId6"/>
    <p:sldId id="1845" r:id="rId7"/>
    <p:sldId id="1849" r:id="rId8"/>
    <p:sldId id="1848" r:id="rId9"/>
    <p:sldId id="1852" r:id="rId10"/>
    <p:sldId id="1865" r:id="rId11"/>
    <p:sldId id="1866" r:id="rId12"/>
    <p:sldId id="1867" r:id="rId13"/>
    <p:sldId id="1858" r:id="rId14"/>
    <p:sldId id="1859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6957" y="2353843"/>
            <a:ext cx="6220101" cy="1325563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WhatsApp </a:t>
            </a:r>
            <a:r>
              <a:rPr lang="en-US" altLang="en-US" dirty="0">
                <a:solidFill>
                  <a:schemeClr val="accent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Birthday</a:t>
            </a:r>
            <a:r>
              <a:rPr lang="en-US" alt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br>
              <a:rPr lang="en-US" altLang="en-US" dirty="0">
                <a:latin typeface="Sabon Next LT" panose="02000500000000000000" pitchFamily="2" charset="0"/>
                <a:cs typeface="Sabon Next LT" panose="02000500000000000000" pitchFamily="2" charset="0"/>
              </a:rPr>
            </a:br>
            <a:r>
              <a:rPr lang="en-US" alt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Bot </a:t>
            </a:r>
            <a:br>
              <a:rPr lang="en-US" altLang="en-US" dirty="0">
                <a:latin typeface="Sabon Next LT" panose="02000500000000000000" pitchFamily="2" charset="0"/>
                <a:cs typeface="Sabon Next LT" panose="02000500000000000000" pitchFamily="2" charset="0"/>
              </a:rPr>
            </a:br>
            <a:endParaRPr lang="en-US" alt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2396F-5AB8-D911-742A-5D7474C17C99}"/>
              </a:ext>
            </a:extLst>
          </p:cNvPr>
          <p:cNvSpPr txBox="1"/>
          <p:nvPr/>
        </p:nvSpPr>
        <p:spPr>
          <a:xfrm>
            <a:off x="5611903" y="3429000"/>
            <a:ext cx="60502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374151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----Made with Pandas and </a:t>
            </a:r>
            <a:r>
              <a:rPr lang="en-GB" sz="2800" b="0" i="0" dirty="0" err="1">
                <a:solidFill>
                  <a:srgbClr val="374151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Pywhatkit</a:t>
            </a:r>
            <a:endParaRPr lang="en-IN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260361"/>
            <a:ext cx="9141397" cy="61555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64634" y="2018273"/>
            <a:ext cx="9018519" cy="3579366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altLang="en-US" sz="2400" dirty="0"/>
              <a:t>The WhatsApp Birthday Bot, powered by Pandas and </a:t>
            </a:r>
            <a:r>
              <a:rPr lang="en-GB" altLang="en-US" sz="2400" dirty="0" err="1"/>
              <a:t>Pywhatkit</a:t>
            </a:r>
            <a:r>
              <a:rPr lang="en-GB" altLang="en-US" sz="2400" dirty="0"/>
              <a:t>, is an efficient solution to automate the process of sending birthday wishes on WhatsApp.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altLang="en-US" sz="2400" dirty="0"/>
              <a:t>Overall, building a WhatsApp birthday bot using pandas and </a:t>
            </a:r>
            <a:r>
              <a:rPr lang="en-GB" altLang="en-US" sz="2400" dirty="0" err="1"/>
              <a:t>pywhatkit</a:t>
            </a:r>
            <a:r>
              <a:rPr lang="en-GB" altLang="en-US" sz="2400" dirty="0"/>
              <a:t> offers advantages in terms of data processing capabilities, integration with WhatsApp, customization options, and ease of development. These factors contribute to a more efficient and tailored bot that can provide a better user experience for sending birthday greetings.</a:t>
            </a:r>
          </a:p>
          <a:p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GB" altLang="en-US" sz="2400" dirty="0"/>
              <a:t>Thank you for your attention!</a:t>
            </a:r>
          </a:p>
          <a:p>
            <a:r>
              <a:rPr lang="en-GB" altLang="en-US" sz="2400" dirty="0"/>
              <a:t>Questions are welcome.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32766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Welcome to the presentation on WhatsApp Birthday Bot made using Pandas and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Söhne"/>
              </a:rPr>
              <a:t>Pywhatkit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In this presentation, we will explore the features and functionality of the bot.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The bot is designed to automate the process of sending birthday wishes to contacts on WhatsApp.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Remembering and sending birthday wishes to all contacts</a:t>
            </a:r>
          </a:p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time-consuming and error-prone.</a:t>
            </a:r>
          </a:p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bot aims to solve this problem by automating the task, saving time and ensuring that no one's birthday is missed.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378" y="231867"/>
            <a:ext cx="6477000" cy="1189037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8377" y="826385"/>
            <a:ext cx="6884681" cy="30911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b="0" dirty="0"/>
              <a:t>Importing Contact Information: The bot allows importing contact information from external sources, such as CSV files, using Pandas.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b="0" dirty="0"/>
              <a:t>Birthday Data Management: The bot uses Pandas to manage and process the birthday data, ensuring accuracy and easy retrieval.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b="0" dirty="0"/>
              <a:t>Customizable Wishes: Users can customize the birthday wishes to add a personal touch.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b="0" dirty="0"/>
              <a:t>Scheduling: The bot can be scheduled to run at a specific time, ensuring timely delivery of wishes.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b="0" dirty="0"/>
              <a:t>Automation: Once set up, the bot can automatically send wishes to contacts without any manual intervention.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Libraries/modules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99B95-2458-0BCC-B775-AFBBBC1078EB}"/>
              </a:ext>
            </a:extLst>
          </p:cNvPr>
          <p:cNvSpPr txBox="1"/>
          <p:nvPr/>
        </p:nvSpPr>
        <p:spPr>
          <a:xfrm>
            <a:off x="762001" y="1443318"/>
            <a:ext cx="110893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Pandas: A powerful data manipulation library in Python, used for processing contact information and birthday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 err="1">
                <a:solidFill>
                  <a:srgbClr val="374151"/>
                </a:solidFill>
                <a:effectLst/>
                <a:latin typeface="Söhne"/>
              </a:rPr>
              <a:t>Pywhatkit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: A Python library for automating WhatsApp messages, used to send birthday wishes to contacts.</a:t>
            </a:r>
          </a:p>
          <a:p>
            <a:pPr algn="l"/>
            <a:endParaRPr lang="en-GB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374151"/>
                </a:solidFill>
                <a:effectLst/>
                <a:latin typeface="Söhne"/>
              </a:rPr>
              <a:t>datetime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: The datetime library provides classes and functions for working with dates and times. It can be used to handle and manipulate birthday dates, calculate time differences, or generate timestamped messages.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err="1">
                <a:solidFill>
                  <a:srgbClr val="374151"/>
                </a:solidFill>
                <a:latin typeface="Söhne"/>
              </a:rPr>
              <a:t>Random</a:t>
            </a:r>
            <a:r>
              <a:rPr lang="en-GB" sz="2400">
                <a:solidFill>
                  <a:srgbClr val="374151"/>
                </a:solidFill>
                <a:latin typeface="Söhne"/>
              </a:rPr>
              <a:t>: </a:t>
            </a:r>
            <a:r>
              <a:rPr lang="en-GB" sz="2400" b="0" i="0">
                <a:solidFill>
                  <a:srgbClr val="374151"/>
                </a:solidFill>
                <a:effectLst/>
                <a:latin typeface="Söhne"/>
              </a:rPr>
              <a:t>Generate 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random numbers: You can use the functions provided by the random module to generate random numbers.</a:t>
            </a:r>
          </a:p>
        </p:txBody>
      </p:sp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633817"/>
            <a:ext cx="10739718" cy="359036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Import contact information from an external source (e.g., CSV file) using Pandas.</a:t>
            </a: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Process and manage the birthday data using Pandas, including filtering for upcoming birthdays.</a:t>
            </a: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Generate personalized birthday wishes using user-defined templates.</a:t>
            </a: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Use </a:t>
            </a:r>
            <a:r>
              <a:rPr lang="en-GB" sz="2400" b="0" i="0" dirty="0" err="1">
                <a:solidFill>
                  <a:srgbClr val="374151"/>
                </a:solidFill>
                <a:effectLst/>
                <a:latin typeface="Söhne"/>
              </a:rPr>
              <a:t>Pywhatkit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 to send wishes to contacts on WhatsApp.</a:t>
            </a: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Schedule the bot to run at a specific time to automate the process.</a:t>
            </a: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Repeat the process for each upcoming birthday.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707776"/>
            <a:ext cx="6409765" cy="436133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Time-saving: Automating the process eliminates the need for manual efforts in sending birthday wishes.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Error reduction: The bot ensures accuracy and reduces the chances of missing anyone's birthday.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Personalization: Users can customize the wishes to make them more personal and meaningful.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Söhne"/>
              </a:rPr>
              <a:t>Scalability: The bot can handle a large number of contacts without any difficulty.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21A4-6D85-2555-7755-86713DD2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3" y="104728"/>
            <a:ext cx="6477000" cy="1189037"/>
          </a:xfrm>
        </p:spPr>
        <p:txBody>
          <a:bodyPr/>
          <a:lstStyle/>
          <a:p>
            <a:r>
              <a:rPr lang="en-GB" dirty="0"/>
              <a:t>Two weeks plan: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84E3A-F989-6732-12DF-7F517F2133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699247"/>
            <a:ext cx="6992257" cy="6158753"/>
          </a:xfrm>
        </p:spPr>
        <p:txBody>
          <a:bodyPr/>
          <a:lstStyle/>
          <a:p>
            <a:r>
              <a:rPr lang="en-GB" b="1" i="0" dirty="0">
                <a:effectLst/>
                <a:latin typeface="Söhne"/>
              </a:rPr>
              <a:t>Week 1: Project Setup and Data Preparation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Day 1: Set up your development environment. Install Python, pandas, and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pywhatkit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libraries. 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Day 2: Create a new Python project directory and set up a virtual environment.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Day 3: Gather the data you want to use in your bot. Prepare the data in a suitable format (e.g., CSV, Excel, JSON) using pandas.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Day 4: Familiarize yourself with the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pywhatkit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library. Read the documentation and explore its features. 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Day 5: Start coding the basic structure of your WhatsApp bot using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pywhatkit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 Set up a simple interaction to send and receive messages.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Day 6: Implement specific bot functionalities using pandas and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pywhatkit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 For example, you can create functions to process incoming messages, retrieve data from your prepared dataset, and respond accordingly. 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Day 7: Test your bot's functionality using a local WhatsApp account. Make sure it can handle different types of messages and respond accurately.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8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AF95-3C48-4765-2967-A1A6CEC5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776" y="239198"/>
            <a:ext cx="6477000" cy="1189037"/>
          </a:xfrm>
        </p:spPr>
        <p:txBody>
          <a:bodyPr/>
          <a:lstStyle/>
          <a:p>
            <a:r>
              <a:rPr lang="en-GB" b="1" i="0" dirty="0">
                <a:effectLst/>
                <a:latin typeface="Söhne"/>
              </a:rPr>
              <a:t>Week 2: Bot Functionality and Deployment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34372-7D8D-C1DE-0408-EC3F8C697C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6776" y="1658470"/>
            <a:ext cx="7055224" cy="6033247"/>
          </a:xfrm>
        </p:spPr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Day 8: Refine and optimize your bot's code. Review the logic, improve error handling, and enhance the user experience. 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Day 9: Set up a dedicated WhatsApp account for your bot. Install the necessary dependencies for automating the messaging process. 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Day 10: Deploy your bot to a server or cloud platform. Ensure it runs continuously, even after your local machine is turned off.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Day 11: Perform thorough testing on the deployed bot. Check for any issues or bugs that may have arisen during the deployment process.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Day 12: Document your project, including the setup instructions, functionalities, and usage examples. Polish the documentation for clarity.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Day 13: Share your WhatsApp bot with others, gather feedback, and make any necessary improvements based on user suggestions.</a:t>
            </a: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Day 14: Wrap up the project. Make any final refinements, update your documentation, and celebrate your accomplishment!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70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213</TotalTime>
  <Words>890</Words>
  <Application>Microsoft Office PowerPoint</Application>
  <PresentationFormat>Widescreen</PresentationFormat>
  <Paragraphs>63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Sabon Next LT</vt:lpstr>
      <vt:lpstr>Segoe UI</vt:lpstr>
      <vt:lpstr>Söhne</vt:lpstr>
      <vt:lpstr>Wingdings</vt:lpstr>
      <vt:lpstr>Office Theme</vt:lpstr>
      <vt:lpstr>WhatsApp Birthday  Bot  </vt:lpstr>
      <vt:lpstr>Introduction</vt:lpstr>
      <vt:lpstr>Problem Statement</vt:lpstr>
      <vt:lpstr>Features</vt:lpstr>
      <vt:lpstr>Libraries/modules Used</vt:lpstr>
      <vt:lpstr>Workflow</vt:lpstr>
      <vt:lpstr>Benefits</vt:lpstr>
      <vt:lpstr>Two weeks plan:</vt:lpstr>
      <vt:lpstr>Week 2: Bot Functionality and Deployment</vt:lpstr>
      <vt:lpstr>Conclusion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Birthday  Bot  </dc:title>
  <dc:subject/>
  <dc:creator>Gowtham Reddy</dc:creator>
  <cp:keywords/>
  <dc:description/>
  <cp:lastModifiedBy>Gowtham Reddy</cp:lastModifiedBy>
  <cp:revision>17</cp:revision>
  <dcterms:created xsi:type="dcterms:W3CDTF">2023-05-25T02:18:43Z</dcterms:created>
  <dcterms:modified xsi:type="dcterms:W3CDTF">2023-05-25T08:39:24Z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