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CC8D-7F80-4FAC-9350-D36553BFD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PRECEPTION :LIDAR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9CFDA-BFF6-4FB0-82B1-6F3D2CD41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0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D50-5829-4BB0-83A5-6B15F3BD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USE CASES FOR OBJECT DETECTIVE AUTOWARE</a:t>
            </a:r>
          </a:p>
          <a:p>
            <a:r>
              <a:rPr lang="en-US" dirty="0"/>
              <a:t>IT CAN BE TOUGH OF AS TEMPORORLY FUSING DETECTIONS OVER TIME</a:t>
            </a:r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B0A4BA-1C03-4810-8063-927F6512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3" y="3657599"/>
            <a:ext cx="7326087" cy="253698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7F999BB-6B68-49ED-9CEB-94923B0E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TRACKING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7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DE3E-663D-4A5D-A767-6142C05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3BE2-C8B7-47CF-A87B-9B51EB52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FOR CORE FUNDAMENTAL USE IN CASE OF FUNDSAMENTAL VEHICLE</a:t>
            </a:r>
          </a:p>
          <a:p>
            <a:r>
              <a:rPr lang="en-US" dirty="0"/>
              <a:t>OBECT DETECTION USES IN VEHICLE FOR SAFETY MANNER</a:t>
            </a:r>
          </a:p>
          <a:p>
            <a:r>
              <a:rPr lang="en-US" sz="2400" dirty="0"/>
              <a:t>USES OF OBJECT DETECTION:</a:t>
            </a:r>
          </a:p>
          <a:p>
            <a:r>
              <a:rPr lang="en-US" dirty="0"/>
              <a:t>NOT TO HIT THINGS</a:t>
            </a:r>
          </a:p>
          <a:p>
            <a:r>
              <a:rPr lang="en-US" dirty="0"/>
              <a:t>IT IS NOT TO CAUSE THE OTHER PARTICIPANTS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6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362C-F387-4A12-9ABA-069944E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picture containing text, road&#10;&#10;Description automatically generated">
            <a:extLst>
              <a:ext uri="{FF2B5EF4-FFF2-40B4-BE49-F238E27FC236}">
                <a16:creationId xmlns:a16="http://schemas.microsoft.com/office/drawing/2014/main" id="{5BADB394-0D40-436D-8AB6-1AFBF07E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44" y="2603501"/>
            <a:ext cx="9198428" cy="4102099"/>
          </a:xfrm>
        </p:spPr>
      </p:pic>
    </p:spTree>
    <p:extLst>
      <p:ext uri="{BB962C8B-B14F-4D97-AF65-F5344CB8AC3E}">
        <p14:creationId xmlns:p14="http://schemas.microsoft.com/office/powerpoint/2010/main" val="7175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9BD5-81B8-404A-AE32-DC1ED2F6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PRODUCE 3D MEASUREMENTS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8EC3-ED50-4AB6-B5F6-00907684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REQUIRES 3D REPRESENTATION OF OBJECT</a:t>
            </a:r>
          </a:p>
          <a:p>
            <a:r>
              <a:rPr lang="en-IN" sz="2400" dirty="0"/>
              <a:t>SOME EXAMPLES OF SENSING MODALITIES </a:t>
            </a:r>
          </a:p>
          <a:p>
            <a:r>
              <a:rPr lang="en-IN" dirty="0"/>
              <a:t>LIDAR</a:t>
            </a:r>
          </a:p>
          <a:p>
            <a:r>
              <a:rPr lang="en-IN" dirty="0"/>
              <a:t>RADAR</a:t>
            </a:r>
          </a:p>
          <a:p>
            <a:r>
              <a:rPr lang="en-IN" dirty="0"/>
              <a:t>STEREOS CAMERA</a:t>
            </a:r>
          </a:p>
          <a:p>
            <a:r>
              <a:rPr lang="en-IN" dirty="0"/>
              <a:t>DEPYH CAMERA</a:t>
            </a:r>
          </a:p>
        </p:txBody>
      </p:sp>
    </p:spTree>
    <p:extLst>
      <p:ext uri="{BB962C8B-B14F-4D97-AF65-F5344CB8AC3E}">
        <p14:creationId xmlns:p14="http://schemas.microsoft.com/office/powerpoint/2010/main" val="17421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CC5-D91F-45D7-9120-F4D88EB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STACK OF LIDAL OBJECT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B99-A594-4F4E-A5E4-B3ECE6B5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CLASSICAL STACK IS SIMPLE AND EASY TO UNDERSTAND</a:t>
            </a:r>
          </a:p>
          <a:p>
            <a:r>
              <a:rPr lang="en-US" dirty="0"/>
              <a:t>IT IS EASY TO CONTROL THE IMPLEMENTATION</a:t>
            </a:r>
          </a:p>
          <a:p>
            <a:r>
              <a:rPr lang="en-US" dirty="0"/>
              <a:t>IT IS MORE ROBUST TO ADVERISAL ATTACK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53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2557-EA34-4D23-BB20-53F2D973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OBJECT DETECTION STACK</a:t>
            </a:r>
            <a:endParaRPr lang="en-IN" dirty="0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E1495AB-BC4A-4665-B403-8BC7C4A6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062" y="2657929"/>
            <a:ext cx="10545876" cy="4036786"/>
          </a:xfrm>
        </p:spPr>
      </p:pic>
    </p:spTree>
    <p:extLst>
      <p:ext uri="{BB962C8B-B14F-4D97-AF65-F5344CB8AC3E}">
        <p14:creationId xmlns:p14="http://schemas.microsoft.com/office/powerpoint/2010/main" val="236035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A226-D0CB-4D98-8098-CF92C15C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5EE8-5EE2-4702-8B5A-0AC4E0D6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IS THE IMPORTANT PART IN THE LIDAR PROCESSING</a:t>
            </a:r>
          </a:p>
          <a:p>
            <a:r>
              <a:rPr lang="en-US" dirty="0"/>
              <a:t>IT PROVIDES CLEAN,SIMPLE FOR DOWNSTREAM ALGORITM</a:t>
            </a:r>
          </a:p>
          <a:p>
            <a:r>
              <a:rPr lang="en-US" dirty="0"/>
              <a:t>IT ACCESIBLITS NO OF DIFFERENT ALGORITM</a:t>
            </a:r>
          </a:p>
          <a:p>
            <a:r>
              <a:rPr lang="en-US" dirty="0"/>
              <a:t>REMOVE REDUCTANT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10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A1BA-5470-43D4-9E0E-FE7BBFEA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OBJECT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3BA0-4264-41EF-83C2-B10C660E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ALGORITM IS THE IMPORTANT AND MAIN PART OF OBJECT DETECTION STACK </a:t>
            </a:r>
          </a:p>
          <a:p>
            <a:r>
              <a:rPr lang="en-US" dirty="0"/>
              <a:t>IT IS NEEDED TO BUILD HIGH LEVEL UNDERSTANDING OF THE WORLD</a:t>
            </a:r>
          </a:p>
          <a:p>
            <a:r>
              <a:rPr lang="en-US" dirty="0"/>
              <a:t>CLUSERING ALGORITM BASED ON THE REGION GROWING</a:t>
            </a:r>
          </a:p>
          <a:p>
            <a:r>
              <a:rPr lang="en-US" dirty="0"/>
              <a:t>VERSION IN AUTOWARE IS EUCLETDIAN CLUSTERING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31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EBD-557F-4F84-8365-D7FB0389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OBJECT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B1BB-90A2-4A25-B004-3020306C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 DETECTION IN AGRICULTURE</a:t>
            </a:r>
          </a:p>
          <a:p>
            <a:r>
              <a:rPr lang="en-US" dirty="0"/>
              <a:t>PEOPLE DETECTION IN AGRICULTURE</a:t>
            </a:r>
          </a:p>
          <a:p>
            <a:r>
              <a:rPr lang="en-US" dirty="0"/>
              <a:t>VEHICLE DETECTION WITH AL IN TRANSPORT</a:t>
            </a:r>
          </a:p>
          <a:p>
            <a:r>
              <a:rPr lang="en-US" dirty="0"/>
              <a:t>MEDICAL FEAUTURE DETECTION IN HEALTHCARE AND SO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939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</TotalTime>
  <Words>215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OBJECT PRECEPTION :LIDAR</vt:lpstr>
      <vt:lpstr>OBJECT DETECTION</vt:lpstr>
      <vt:lpstr>PowerPoint Presentation</vt:lpstr>
      <vt:lpstr>WAY TO PRODUCE 3D MEASUREMENTS</vt:lpstr>
      <vt:lpstr>DETECTION STACK OF LIDAL OBJECT </vt:lpstr>
      <vt:lpstr>3D OBJECT DETECTION STACK</vt:lpstr>
      <vt:lpstr>LIDAR PREPROCESSING</vt:lpstr>
      <vt:lpstr>GEOMETRY OBJECT DETECTION</vt:lpstr>
      <vt:lpstr>USE CASES OF OBJECT DETECTION</vt:lpstr>
      <vt:lpstr>VEHICLE TRACKING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PRECEPTION :LIDAR</dc:title>
  <dc:creator>gowtham</dc:creator>
  <cp:lastModifiedBy>gowtham</cp:lastModifiedBy>
  <cp:revision>1</cp:revision>
  <dcterms:created xsi:type="dcterms:W3CDTF">2021-12-14T15:39:04Z</dcterms:created>
  <dcterms:modified xsi:type="dcterms:W3CDTF">2021-12-14T16:06:55Z</dcterms:modified>
</cp:coreProperties>
</file>