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64" r:id="rId4"/>
    <p:sldId id="259" r:id="rId5"/>
    <p:sldId id="258" r:id="rId6"/>
    <p:sldId id="266" r:id="rId7"/>
    <p:sldId id="263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C1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2" autoAdjust="0"/>
    <p:restoredTop sz="94671" autoAdjust="0"/>
  </p:normalViewPr>
  <p:slideViewPr>
    <p:cSldViewPr>
      <p:cViewPr varScale="1">
        <p:scale>
          <a:sx n="70" d="100"/>
          <a:sy n="70" d="100"/>
        </p:scale>
        <p:origin x="-52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6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4304E6-1D48-4B23-A0EF-E756793770B1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F8040-6B14-477A-BB76-F88626DA4F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148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B77A8E-2EC8-460C-A6FD-DA50E7EF70D5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CA0C60-974C-4FF1-87B8-CFDE6091CCA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B77A8E-2EC8-460C-A6FD-DA50E7EF70D5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CA0C60-974C-4FF1-87B8-CFDE6091CCA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B77A8E-2EC8-460C-A6FD-DA50E7EF70D5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CA0C60-974C-4FF1-87B8-CFDE6091CCA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B77A8E-2EC8-460C-A6FD-DA50E7EF70D5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CA0C60-974C-4FF1-87B8-CFDE6091CCA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B77A8E-2EC8-460C-A6FD-DA50E7EF70D5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CA0C60-974C-4FF1-87B8-CFDE6091CCA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B77A8E-2EC8-460C-A6FD-DA50E7EF70D5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CA0C60-974C-4FF1-87B8-CFDE6091CCA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B77A8E-2EC8-460C-A6FD-DA50E7EF70D5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CA0C60-974C-4FF1-87B8-CFDE6091CCA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B77A8E-2EC8-460C-A6FD-DA50E7EF70D5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CA0C60-974C-4FF1-87B8-CFDE6091CCA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B77A8E-2EC8-460C-A6FD-DA50E7EF70D5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CA0C60-974C-4FF1-87B8-CFDE6091CCA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B77A8E-2EC8-460C-A6FD-DA50E7EF70D5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CA0C60-974C-4FF1-87B8-CFDE6091CCA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B77A8E-2EC8-460C-A6FD-DA50E7EF70D5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CA0C60-974C-4FF1-87B8-CFDE6091CCA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1B77A8E-2EC8-460C-A6FD-DA50E7EF70D5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CCA0C60-974C-4FF1-87B8-CFDE6091CCA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81000"/>
            <a:ext cx="7543800" cy="1143000"/>
          </a:xfrm>
        </p:spPr>
        <p:txBody>
          <a:bodyPr>
            <a:normAutofit/>
          </a:bodyPr>
          <a:lstStyle/>
          <a:p>
            <a:r>
              <a:rPr lang="en-US" sz="4800" b="1" i="1" u="sng" dirty="0" smtClean="0">
                <a:solidFill>
                  <a:srgbClr val="2EC1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Capgemini Co-operate Bank</a:t>
            </a:r>
            <a:endParaRPr lang="en-US" sz="4800" b="1" i="1" u="sng" dirty="0">
              <a:solidFill>
                <a:srgbClr val="2EC1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33600"/>
            <a:ext cx="7467600" cy="4267200"/>
          </a:xfrm>
        </p:spPr>
        <p:txBody>
          <a:bodyPr/>
          <a:lstStyle/>
          <a:p>
            <a:pPr algn="l"/>
            <a:r>
              <a:rPr lang="en-US" sz="2000" b="1" i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Mentor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Hema  G.</a:t>
            </a:r>
          </a:p>
          <a:p>
            <a:pPr algn="l"/>
            <a:endParaRPr lang="en-US" sz="2000" b="1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</a:t>
            </a:r>
            <a:r>
              <a:rPr lang="en-US" sz="2000" b="1" i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number:4</a:t>
            </a:r>
            <a:endParaRPr lang="en-US" sz="2000" b="1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i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Lead 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Deepika  Mailaram-842790</a:t>
            </a:r>
          </a:p>
          <a:p>
            <a:pPr algn="l"/>
            <a:endParaRPr lang="en-US" sz="2000" b="1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i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1)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Rohit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Peddi-842756</a:t>
            </a:r>
            <a:endParaRPr lang="en-US" sz="2000" b="1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2)Shrutika Marawar -842727</a:t>
            </a:r>
          </a:p>
          <a:p>
            <a:pPr algn="l"/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3)Gotham Guntoju-842744</a:t>
            </a:r>
            <a:endParaRPr lang="en-US" sz="2000" b="1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4)Pooja Papathi-842778</a:t>
            </a:r>
            <a:endParaRPr lang="en-US" sz="2000" b="1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5)Sri Priya 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-842804</a:t>
            </a:r>
            <a:endParaRPr lang="en-US" sz="2000" b="1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62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09600"/>
            <a:ext cx="7772400" cy="1447801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4000" b="1" i="1" u="sng" cap="small" dirty="0">
                <a:solidFill>
                  <a:srgbClr val="2EC1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Abstract of the project</a:t>
            </a:r>
            <a:br>
              <a:rPr lang="en-US" sz="4000" b="1" i="1" u="sng" cap="small" dirty="0">
                <a:solidFill>
                  <a:srgbClr val="2EC1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b="1" i="1" u="sng" dirty="0">
              <a:solidFill>
                <a:srgbClr val="2EC1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133600"/>
            <a:ext cx="7467600" cy="426720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is aimed at developing an </a:t>
            </a: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Banking System (OBS) for Account holders </a:t>
            </a: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Bank 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admin. </a:t>
            </a:r>
            <a:endParaRPr lang="en-US" sz="24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users who would access the system viz. Account Holder and  Bank administrator. Each one of them would have some exclusive </a:t>
            </a: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privileges.</a:t>
            </a:r>
            <a:endParaRPr lang="en-US" sz="2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0332" indent="-342900" algn="l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6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04800"/>
            <a:ext cx="7315200" cy="1089025"/>
          </a:xfrm>
        </p:spPr>
        <p:txBody>
          <a:bodyPr/>
          <a:lstStyle/>
          <a:p>
            <a:r>
              <a:rPr lang="en-US" b="1" i="1" dirty="0" smtClean="0">
                <a:solidFill>
                  <a:srgbClr val="2EC1C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4400" b="1" i="1" u="sng" dirty="0" smtClean="0">
                <a:solidFill>
                  <a:srgbClr val="2EC1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Assumptions</a:t>
            </a:r>
            <a:endParaRPr lang="en-US" sz="4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828800"/>
            <a:ext cx="7543800" cy="4724400"/>
          </a:xfrm>
        </p:spPr>
        <p:txBody>
          <a:bodyPr>
            <a:normAutofit/>
          </a:bodyPr>
          <a:lstStyle/>
          <a:p>
            <a:pPr marL="370332" indent="-342900">
              <a:buFont typeface="Wingdings" panose="05000000000000000000" pitchFamily="2" charset="2"/>
              <a:buChar char="Ø"/>
            </a:pP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assumed the customer already has the account in the bank for whom the user-id and password is generated by admin. </a:t>
            </a:r>
          </a:p>
          <a:p>
            <a:pPr marL="370332" indent="-342900">
              <a:buFont typeface="Wingdings" panose="05000000000000000000" pitchFamily="2" charset="2"/>
              <a:buChar char="Ø"/>
            </a:pPr>
            <a:endParaRPr lang="en-US" sz="24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0332" indent="-342900">
              <a:buFont typeface="Wingdings" panose="05000000000000000000" pitchFamily="2" charset="2"/>
              <a:buChar char="Ø"/>
            </a:pP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assumed that the Customer has only Savings Account(i.e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only one account type).</a:t>
            </a:r>
          </a:p>
          <a:p>
            <a:pPr marL="370332" indent="-342900">
              <a:buFont typeface="Wingdings" panose="05000000000000000000" pitchFamily="2" charset="2"/>
              <a:buChar char="Ø"/>
            </a:pPr>
            <a:endParaRPr lang="en-US" sz="2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0332" indent="-342900">
              <a:buFont typeface="Wingdings" panose="05000000000000000000" pitchFamily="2" charset="2"/>
              <a:buChar char="Ø"/>
            </a:pP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 Customer has more than one account Change in Address for a Customer can be done in only one account at a time.</a:t>
            </a:r>
          </a:p>
          <a:p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370332" indent="-342900">
              <a:buFont typeface="Arial" panose="020B0604020202020204" pitchFamily="34" charset="0"/>
              <a:buChar char="•"/>
            </a:pPr>
            <a:endParaRPr lang="en-US" sz="2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94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685800"/>
            <a:ext cx="7924800" cy="5715000"/>
          </a:xfrm>
        </p:spPr>
        <p:txBody>
          <a:bodyPr>
            <a:normAutofit/>
          </a:bodyPr>
          <a:lstStyle/>
          <a:p>
            <a:r>
              <a:rPr lang="en-US" sz="4000" b="1" i="1" dirty="0" smtClean="0">
                <a:solidFill>
                  <a:srgbClr val="2EC1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4000" b="1" i="1" u="sng" dirty="0" smtClean="0">
                <a:solidFill>
                  <a:srgbClr val="2EC1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Account </a:t>
            </a:r>
            <a:r>
              <a:rPr lang="en-US" sz="4000" b="1" i="1" u="sng" dirty="0">
                <a:solidFill>
                  <a:srgbClr val="2EC1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4000" b="1" i="1" u="sng" dirty="0" smtClean="0">
                <a:solidFill>
                  <a:srgbClr val="2EC1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olders</a:t>
            </a:r>
          </a:p>
          <a:p>
            <a:endParaRPr lang="en-US" sz="2400" dirty="0" smtClean="0">
              <a:effectLst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into the system using his/her credentials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 Mini /Detailed statement of  all the accounts (Mulitple accounts , if any can be viewed)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 for change in communication address/mobile number for bank account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 for cheque book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  service request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 Transfer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 password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79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609600"/>
            <a:ext cx="7391400" cy="57912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4000" b="1" i="1" dirty="0" smtClean="0">
                <a:solidFill>
                  <a:srgbClr val="2EC1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4000" b="1" i="1" u="sng" dirty="0" smtClean="0">
                <a:solidFill>
                  <a:srgbClr val="2EC1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Bank </a:t>
            </a:r>
            <a:r>
              <a:rPr lang="en-US" sz="4000" b="1" i="1" u="sng" dirty="0">
                <a:solidFill>
                  <a:srgbClr val="2EC1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Admin </a:t>
            </a:r>
            <a:endParaRPr lang="en-US" sz="4000" b="1" i="1" u="sng" dirty="0" smtClean="0">
              <a:solidFill>
                <a:srgbClr val="2EC1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2800" b="1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perform the following functionalities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000" b="1" i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Account upon request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>
              <a:buNone/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view the reports of overall transactions on daily/monthly/quarterly/yearly basis.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98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04800"/>
            <a:ext cx="6781800" cy="1066800"/>
          </a:xfrm>
        </p:spPr>
        <p:txBody>
          <a:bodyPr>
            <a:normAutofit/>
          </a:bodyPr>
          <a:lstStyle/>
          <a:p>
            <a:pPr algn="ctr"/>
            <a:r>
              <a:rPr lang="en-US" sz="4000" b="1" i="1" u="sng" dirty="0">
                <a:solidFill>
                  <a:srgbClr val="2EC1C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28800"/>
            <a:ext cx="7467600" cy="4495800"/>
          </a:xfrm>
        </p:spPr>
        <p:txBody>
          <a:bodyPr>
            <a:normAutofit/>
          </a:bodyPr>
          <a:lstStyle/>
          <a:p>
            <a:pPr marL="484632" indent="-457200">
              <a:buFont typeface="Wingdings" panose="05000000000000000000" pitchFamily="2" charset="2"/>
              <a:buChar char="Ø"/>
            </a:pP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 customer having more than one account of same type in our bank fetching his account id’s was a bit tedious. </a:t>
            </a:r>
          </a:p>
          <a:p>
            <a:pPr marL="484632" indent="-457200">
              <a:buFont typeface="Wingdings" panose="05000000000000000000" pitchFamily="2" charset="2"/>
              <a:buChar char="Ø"/>
            </a:pP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Accesssing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customer old transactions was difficult for specific time period.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10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6934200" cy="990601"/>
          </a:xfrm>
        </p:spPr>
        <p:txBody>
          <a:bodyPr>
            <a:normAutofit/>
          </a:bodyPr>
          <a:lstStyle/>
          <a:p>
            <a:pPr algn="ctr"/>
            <a:r>
              <a:rPr lang="en-US" sz="4000" b="1" i="1" u="sng" dirty="0">
                <a:solidFill>
                  <a:srgbClr val="2EC1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828800"/>
            <a:ext cx="7696200" cy="457200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our Application further enhancements like communication  with the customer through emails ,messages</a:t>
            </a: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done.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2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can be improvised by sending ‘One time Password’.</a:t>
            </a:r>
          </a:p>
          <a:p>
            <a:pPr marL="370332" indent="-342900" algn="l">
              <a:buFont typeface="Wingdings" panose="05000000000000000000" pitchFamily="2" charset="2"/>
              <a:buChar char="Ø"/>
            </a:pPr>
            <a:endParaRPr lang="en-US" sz="22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Further this application can be used for payments in various online portals for transactions.</a:t>
            </a:r>
          </a:p>
          <a:p>
            <a:pPr marL="370332" indent="-342900" algn="l">
              <a:buFont typeface="Wingdings" panose="05000000000000000000" pitchFamily="2" charset="2"/>
              <a:buChar char="Ø"/>
            </a:pPr>
            <a:endParaRPr lang="en-US" sz="22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Currently the transactions are restricted within our bank  accounts further it can be extended to perform transactions with other bank accounts. </a:t>
            </a:r>
          </a:p>
          <a:p>
            <a:pPr algn="l"/>
            <a:endParaRPr lang="en-US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41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28600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b="1" i="1" u="sng" dirty="0" smtClean="0">
                <a:solidFill>
                  <a:srgbClr val="2EC1C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US" sz="4800" b="1" i="1" u="sng" dirty="0">
              <a:solidFill>
                <a:srgbClr val="2EC1C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94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194</TotalTime>
  <Words>355</Words>
  <Application>Microsoft Office PowerPoint</Application>
  <PresentationFormat>On-screen Show (4:3)</PresentationFormat>
  <Paragraphs>58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Solstice</vt:lpstr>
      <vt:lpstr>Capgemini Co-operate Bank</vt:lpstr>
      <vt:lpstr>Abstract of the project </vt:lpstr>
      <vt:lpstr>   Assumptions</vt:lpstr>
      <vt:lpstr>PowerPoint Presentation</vt:lpstr>
      <vt:lpstr>PowerPoint Presentation</vt:lpstr>
      <vt:lpstr>Challenges Faced</vt:lpstr>
      <vt:lpstr>Future Enhancement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Capgemini Co-operate Bank</dc:title>
  <dc:creator>CHNSIPTRG4</dc:creator>
  <cp:lastModifiedBy>CHNSIPTRG4</cp:lastModifiedBy>
  <cp:revision>47</cp:revision>
  <dcterms:created xsi:type="dcterms:W3CDTF">2016-04-12T10:32:37Z</dcterms:created>
  <dcterms:modified xsi:type="dcterms:W3CDTF">2016-04-12T13:48:05Z</dcterms:modified>
</cp:coreProperties>
</file>