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DA32-0DBB-295E-8F57-EF2582E8B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DF4B9-13A4-D586-946B-0ED9B22E5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58A20-BE0D-DD60-94F2-1B5E1E77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11FA-FD94-AC47-AD53-FE22A860E24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41C13-4826-B0AA-BEDD-A7A41028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2C9E-427C-C40B-111B-1E9DA1F5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AF74-ABEA-B04A-A00C-DD9A3B85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0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51E6-3C5B-ACD4-3057-2A24E308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E7E91-51FC-9D84-F58B-72E857BD8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E73F-1B31-A76D-508E-0566CD2B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11FA-FD94-AC47-AD53-FE22A860E24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35F4-5F66-50CD-B3A8-F1D02AE9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4415-16B0-2DD3-DDFB-84B90474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AF74-ABEA-B04A-A00C-DD9A3B85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3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AF1AA-393C-1163-6BD7-B7DDF2941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F0BFE-C715-6E61-DE02-58F606278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3B542-1A7D-291C-40ED-BF4A423C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11FA-FD94-AC47-AD53-FE22A860E24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24897-E52F-8DE6-8201-90C137A7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1997-B58E-F4F9-ACA0-964E6E10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AF74-ABEA-B04A-A00C-DD9A3B85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CD4E-3F1D-BAF5-89B3-2AE1E377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4C41-D3B7-4E94-C4F2-14D0D9BB0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1A1C3-B605-5972-EED3-5F1BFDAE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11FA-FD94-AC47-AD53-FE22A860E24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70EC-0502-DE8E-10E7-A2E56A48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41D1D-48D6-B8B1-443D-59ADE201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AF74-ABEA-B04A-A00C-DD9A3B85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5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3B5C-3986-39A9-345F-CAE396EB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C4AFA-19BC-7D76-F97E-1E88C2E90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E03D6-B2E8-5C19-D298-08B83ED4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11FA-FD94-AC47-AD53-FE22A860E24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3C007-BC64-55AC-A468-962B17D2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4777F-3D0D-B84C-1AE9-140C708E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AF74-ABEA-B04A-A00C-DD9A3B85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BB4E-DB11-966D-F0D1-BEE86483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E7A4-845F-B401-C4A6-9E39998C4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325BB-46B7-8A2A-72EB-F529F3434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E53CE-27F5-A2B4-44E8-125225A4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11FA-FD94-AC47-AD53-FE22A860E24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175C9-80B9-D18F-840F-BBCBA737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81AE6-194F-532C-5E64-C7901D1C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AF74-ABEA-B04A-A00C-DD9A3B85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2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6B51-6F4E-FA2F-C8D5-F552639A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77E26-A824-2B0F-42AE-E9383499D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11171-22BC-7A6D-4DEC-353E5488A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5EE89-58EA-86C6-B8B6-D03D4797F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E114F-5B64-0FDD-3D0A-5B1CB7D03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59CBD-FEC9-41E7-9C8C-E6AC4F85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11FA-FD94-AC47-AD53-FE22A860E24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E02E5-AAB8-BB7A-BFDD-B0417524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6A50D-1379-2F4A-C40D-64C7720C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AF74-ABEA-B04A-A00C-DD9A3B85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4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BB47-48D9-16BC-2949-EC8B6734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2709C-6DD3-6835-AF12-00357314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11FA-FD94-AC47-AD53-FE22A860E24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408FC-A82B-C57D-FD83-DF1A8216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34048-83F7-18CE-9B6C-E1A2389B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AF74-ABEA-B04A-A00C-DD9A3B85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1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2E620-FDEF-FA83-A0F9-88099D24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11FA-FD94-AC47-AD53-FE22A860E24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4FC50-169E-4A34-F40F-EC61BE9E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5CA08-BEB5-224D-B9FF-0E914F5D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AF74-ABEA-B04A-A00C-DD9A3B85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3C73-9C6D-79D7-EAA0-173D6949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5491-1E9E-7624-5AD7-F5B2D5627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A6477-F6CC-F801-DE8B-CA032C502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10846-3F3E-5792-E317-3517638F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11FA-FD94-AC47-AD53-FE22A860E24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7683C-A6BE-4373-040E-CD475AC4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182DE-A8B5-5214-2147-86F7194A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AF74-ABEA-B04A-A00C-DD9A3B85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7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56DE-AB7B-2A0D-D5B9-981FB255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6E0B6-EAC3-FD50-BFA4-D659CE338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35A7A-F490-2876-7641-86F0AEA80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F5E8A-8D26-93E9-1AA3-557D6006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11FA-FD94-AC47-AD53-FE22A860E24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D2B0D-CE78-AB78-7540-D2C374B1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D7E31-04B7-5A17-10E7-6265BD39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AF74-ABEA-B04A-A00C-DD9A3B85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4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4146E-FE74-A926-0A21-71F7126E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DA4E3-A886-110B-8FEB-F3910F7D6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F5977-0DB8-DF5B-A72C-F94307A8F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E11FA-FD94-AC47-AD53-FE22A860E24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FF702-55CE-EAFE-FADB-F6C1F444C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CD1C9-54BE-329B-9975-785872C96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FAF74-ABEA-B04A-A00C-DD9A3B85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4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tools" TargetMode="External" /><Relationship Id="rId2" Type="http://schemas.openxmlformats.org/officeDocument/2006/relationships/hyperlink" Target="http://schemas.android.com/apk/res-auto" TargetMode="Externa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EEE2-2F9A-0319-FBE5-1D5E51C54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401" y="1894812"/>
            <a:ext cx="9209197" cy="2713861"/>
          </a:xfrm>
        </p:spPr>
        <p:txBody>
          <a:bodyPr>
            <a:normAutofit/>
          </a:bodyPr>
          <a:lstStyle/>
          <a:p>
            <a:r>
              <a:rPr lang="en-US"/>
              <a:t>Snack Squad: ACustomizable Snack Ordering And Delivery App</a:t>
            </a:r>
          </a:p>
        </p:txBody>
      </p:sp>
    </p:spTree>
    <p:extLst>
      <p:ext uri="{BB962C8B-B14F-4D97-AF65-F5344CB8AC3E}">
        <p14:creationId xmlns:p14="http://schemas.microsoft.com/office/powerpoint/2010/main" val="40678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CBE1-0985-7355-0142-EE0AA1B5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84549" cy="405025"/>
          </a:xfrm>
        </p:spPr>
        <p:txBody>
          <a:bodyPr/>
          <a:lstStyle/>
          <a:p>
            <a:r>
              <a:rPr lang="en-US" dirty="0"/>
              <a:t>Output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64FEC7-3115-581C-C227-ADB9DA8A6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30" y="1424166"/>
            <a:ext cx="2105025" cy="4572000"/>
          </a:xfr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67A7ED-9500-3575-C863-D487E694C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3" y="1424166"/>
            <a:ext cx="21336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9842D7-9A90-3D59-7F2E-5D3EE31FE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791" y="1424166"/>
            <a:ext cx="2046291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3B051-65EB-56FB-E33F-9269C6D9B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862" y="1254815"/>
            <a:ext cx="2151529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4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3C98-FACD-B941-A8BD-A82D8709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826" y="1139460"/>
            <a:ext cx="10515600" cy="5260118"/>
          </a:xfr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 package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__JetBrains_Mono_3c557b"/>
              </a:rPr>
              <a:t>com.example.snacksquad</a:t>
            </a:r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latin typeface="__JetBrains_Mono_3c557b"/>
              </a:rPr>
              <a:t> i</a:t>
            </a:r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mport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__JetBrains_Mono_3c557b"/>
              </a:rPr>
              <a:t>android.os.Bundle</a:t>
            </a:r>
            <a:endParaRPr lang="en-US" b="0" i="0" dirty="0">
              <a:solidFill>
                <a:schemeClr val="tx1"/>
              </a:solidFill>
              <a:effectLst/>
              <a:latin typeface="__JetBrains_Mono_3c557b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 import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__JetBrains_Mono_3c557b"/>
              </a:rPr>
              <a:t>androidx.activity.viewModels</a:t>
            </a:r>
            <a:endParaRPr lang="en-US" b="0" i="0" dirty="0">
              <a:solidFill>
                <a:schemeClr val="tx1"/>
              </a:solidFill>
              <a:effectLst/>
              <a:latin typeface="__JetBrains_Mono_3c557b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 import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__JetBrains_Mono_3c557b"/>
              </a:rPr>
              <a:t>androidx.appcompat.app.AppCompatActivity</a:t>
            </a:r>
            <a:endParaRPr lang="en-US" b="0" i="0" dirty="0">
              <a:solidFill>
                <a:schemeClr val="tx1"/>
              </a:solidFill>
              <a:effectLst/>
              <a:latin typeface="__JetBrains_Mono_3c557b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 import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__JetBrains_Mono_3c557b"/>
              </a:rPr>
              <a:t>androidx.recyclerview.widget.LinearLayoutManager</a:t>
            </a:r>
            <a:endParaRPr lang="en-US" b="0" i="0" dirty="0">
              <a:solidFill>
                <a:schemeClr val="tx1"/>
              </a:solidFill>
              <a:effectLst/>
              <a:latin typeface="__JetBrains_Mono_3c557b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 import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__JetBrains_Mono_3c557b"/>
              </a:rPr>
              <a:t>androidx.recyclerview.widget.RecyclerView</a:t>
            </a:r>
            <a:endParaRPr lang="en-US" b="0" i="0" dirty="0">
              <a:solidFill>
                <a:schemeClr val="tx1"/>
              </a:solidFill>
              <a:effectLst/>
              <a:latin typeface="__JetBrains_Mono_3c557b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 import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__JetBrains_Mono_3c557b"/>
              </a:rPr>
              <a:t>com.example.snacksquad.database.Snack</a:t>
            </a:r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 import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__JetBrains_Mono_3c557b"/>
              </a:rPr>
              <a:t>com.example.snacksquad.database.SnackViewModel</a:t>
            </a:r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MainActivity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AppCompatActivity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{
    private </a:t>
            </a:r>
            <a:r>
              <a:rPr lang="en-US" dirty="0" err="1">
                <a:solidFill>
                  <a:schemeClr val="tx1"/>
                </a:solidFill>
              </a:rPr>
              <a:t>lateinit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snackViewModel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SnackViewModel</a:t>
            </a:r>
            <a:r>
              <a:rPr lang="en-US" dirty="0">
                <a:solidFill>
                  <a:schemeClr val="tx1"/>
                </a:solidFill>
              </a:rPr>
              <a:t>
    private </a:t>
            </a:r>
            <a:r>
              <a:rPr lang="en-US" dirty="0" err="1">
                <a:solidFill>
                  <a:schemeClr val="tx1"/>
                </a:solidFill>
              </a:rPr>
              <a:t>lateinit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snackRecyclerView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E8951-B6FE-6C0A-20A2-F06C37AE5059}"/>
              </a:ext>
            </a:extLst>
          </p:cNvPr>
          <p:cNvSpPr txBox="1"/>
          <p:nvPr/>
        </p:nvSpPr>
        <p:spPr>
          <a:xfrm>
            <a:off x="839826" y="623454"/>
            <a:ext cx="478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MainActivity.kt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232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1E427-625A-FB08-684A-BE80DD2BE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23" y="372850"/>
            <a:ext cx="10469554" cy="611229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__JetBrains_Mono_3c557b"/>
              </a:rPr>
              <a:t>private </a:t>
            </a:r>
            <a:r>
              <a:rPr lang="en-US" b="0" i="0" dirty="0" err="1">
                <a:effectLst/>
                <a:latin typeface="__JetBrains_Mono_3c557b"/>
              </a:rPr>
              <a:t>lateinit</a:t>
            </a:r>
            <a:r>
              <a:rPr lang="en-US" b="0" i="0" dirty="0">
                <a:effectLst/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var</a:t>
            </a:r>
            <a:r>
              <a:rPr lang="en-US" b="0" i="0" dirty="0">
                <a:effectLst/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snackAdapter</a:t>
            </a:r>
            <a:r>
              <a:rPr lang="en-US" b="0" i="0" dirty="0">
                <a:effectLst/>
                <a:latin typeface="__JetBrains_Mono_3c557b"/>
              </a:rPr>
              <a:t>: </a:t>
            </a:r>
            <a:r>
              <a:rPr lang="en-US" b="0" i="0" dirty="0" err="1">
                <a:effectLst/>
                <a:latin typeface="__JetBrains_Mono_3c557b"/>
              </a:rPr>
              <a:t>SnackAdapter</a:t>
            </a:r>
            <a:r>
              <a:rPr lang="en-US" b="0" i="0" dirty="0">
                <a:effectLst/>
                <a:latin typeface="__JetBrains_Mono_3c557b"/>
              </a:rPr>
              <a:t> </a:t>
            </a:r>
          </a:p>
          <a:p>
            <a:r>
              <a:rPr lang="en-US" b="0" i="0" dirty="0">
                <a:effectLst/>
                <a:latin typeface="__JetBrains_Mono_3c557b"/>
              </a:rPr>
              <a:t>// Assume you have created a </a:t>
            </a:r>
            <a:r>
              <a:rPr lang="en-US" b="0" i="0" dirty="0" err="1">
                <a:effectLst/>
                <a:latin typeface="__JetBrains_Mono_3c557b"/>
              </a:rPr>
              <a:t>SnackAdapter</a:t>
            </a:r>
            <a:r>
              <a:rPr lang="en-US" b="0" i="0" dirty="0">
                <a:effectLst/>
                <a:latin typeface="__JetBrains_Mono_3c557b"/>
              </a:rPr>
              <a:t> for </a:t>
            </a:r>
            <a:r>
              <a:rPr lang="en-US" b="0" i="0" dirty="0" err="1">
                <a:effectLst/>
                <a:latin typeface="__JetBrains_Mono_3c557b"/>
              </a:rPr>
              <a:t>RecyclerView</a:t>
            </a:r>
            <a:r>
              <a:rPr lang="en-US" b="0" i="0" dirty="0">
                <a:effectLst/>
                <a:latin typeface="__JetBrains_Mono_3c557b"/>
              </a:rPr>
              <a:t> </a:t>
            </a:r>
          </a:p>
          <a:p>
            <a:r>
              <a:rPr lang="en-US" b="0" i="0" dirty="0">
                <a:effectLst/>
                <a:latin typeface="__JetBrains_Mono_3c557b"/>
              </a:rPr>
              <a:t> override fun </a:t>
            </a:r>
            <a:r>
              <a:rPr lang="en-US" b="0" i="0" dirty="0" err="1">
                <a:effectLst/>
                <a:latin typeface="__JetBrains_Mono_3c557b"/>
              </a:rPr>
              <a:t>onCreate</a:t>
            </a:r>
            <a:r>
              <a:rPr lang="en-US" b="0" i="0" dirty="0">
                <a:effectLst/>
                <a:latin typeface="__JetBrains_Mono_3c557b"/>
              </a:rPr>
              <a:t>(</a:t>
            </a:r>
            <a:r>
              <a:rPr lang="en-US" b="0" i="0" dirty="0" err="1">
                <a:effectLst/>
                <a:latin typeface="__JetBrains_Mono_3c557b"/>
              </a:rPr>
              <a:t>savedInstanceState</a:t>
            </a:r>
            <a:r>
              <a:rPr lang="en-US" b="0" i="0" dirty="0">
                <a:effectLst/>
                <a:latin typeface="__JetBrains_Mono_3c557b"/>
              </a:rPr>
              <a:t>: Bundle?) { </a:t>
            </a:r>
          </a:p>
          <a:p>
            <a:r>
              <a:rPr lang="en-US" b="0" i="0" dirty="0">
                <a:effectLst/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super.onCreate</a:t>
            </a:r>
            <a:r>
              <a:rPr lang="en-US" b="0" i="0" dirty="0">
                <a:effectLst/>
                <a:latin typeface="__JetBrains_Mono_3c557b"/>
              </a:rPr>
              <a:t>(</a:t>
            </a:r>
            <a:r>
              <a:rPr lang="en-US" b="0" i="0" dirty="0" err="1">
                <a:effectLst/>
                <a:latin typeface="__JetBrains_Mono_3c557b"/>
              </a:rPr>
              <a:t>savedInstanceState</a:t>
            </a:r>
            <a:r>
              <a:rPr lang="en-US" b="0" i="0" dirty="0">
                <a:effectLst/>
                <a:latin typeface="__JetBrains_Mono_3c557b"/>
              </a:rPr>
              <a:t>)</a:t>
            </a:r>
          </a:p>
          <a:p>
            <a:r>
              <a:rPr lang="en-US" b="0" i="0" dirty="0">
                <a:effectLst/>
                <a:latin typeface="__JetBrains_Mono_3c557b"/>
              </a:rPr>
              <a:t>  </a:t>
            </a:r>
            <a:r>
              <a:rPr lang="en-US" b="0" i="0" dirty="0" err="1">
                <a:effectLst/>
                <a:latin typeface="__JetBrains_Mono_3c557b"/>
              </a:rPr>
              <a:t>setContentView</a:t>
            </a:r>
            <a:r>
              <a:rPr lang="en-US" b="0" i="0" dirty="0">
                <a:effectLst/>
                <a:latin typeface="__JetBrains_Mono_3c557b"/>
              </a:rPr>
              <a:t>(</a:t>
            </a:r>
            <a:r>
              <a:rPr lang="en-US" b="0" i="0" dirty="0" err="1">
                <a:effectLst/>
                <a:latin typeface="__JetBrains_Mono_3c557b"/>
              </a:rPr>
              <a:t>R.layout.activity_main</a:t>
            </a:r>
            <a:r>
              <a:rPr lang="en-US" b="0" i="0" dirty="0">
                <a:effectLst/>
                <a:latin typeface="__JetBrains_Mono_3c557b"/>
              </a:rPr>
              <a:t>) </a:t>
            </a:r>
          </a:p>
          <a:p>
            <a:r>
              <a:rPr lang="en-US" b="0" i="0" dirty="0">
                <a:effectLst/>
                <a:latin typeface="__JetBrains_Mono_3c557b"/>
              </a:rPr>
              <a:t> // Initialize </a:t>
            </a:r>
            <a:r>
              <a:rPr lang="en-US" b="0" i="0" dirty="0" err="1">
                <a:effectLst/>
                <a:latin typeface="__JetBrains_Mono_3c557b"/>
              </a:rPr>
              <a:t>RecyclerView</a:t>
            </a:r>
            <a:r>
              <a:rPr lang="en-US" b="0" i="0" dirty="0">
                <a:effectLst/>
                <a:latin typeface="__JetBrains_Mono_3c557b"/>
              </a:rPr>
              <a:t> </a:t>
            </a:r>
          </a:p>
          <a:p>
            <a:r>
              <a:rPr lang="en-US" b="0" i="0" dirty="0">
                <a:effectLst/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snackRecyclerView</a:t>
            </a:r>
            <a:r>
              <a:rPr lang="en-US" b="0" i="0" dirty="0">
                <a:effectLst/>
                <a:latin typeface="__JetBrains_Mono_3c557b"/>
              </a:rPr>
              <a:t> = </a:t>
            </a:r>
            <a:r>
              <a:rPr lang="en-US" b="0" i="0" dirty="0" err="1">
                <a:effectLst/>
                <a:latin typeface="__JetBrains_Mono_3c557b"/>
              </a:rPr>
              <a:t>findViewById</a:t>
            </a:r>
            <a:r>
              <a:rPr lang="en-US" b="0" i="0" dirty="0">
                <a:effectLst/>
                <a:latin typeface="__JetBrains_Mono_3c557b"/>
              </a:rPr>
              <a:t>(</a:t>
            </a:r>
            <a:r>
              <a:rPr lang="en-US" b="0" i="0" dirty="0" err="1">
                <a:effectLst/>
                <a:latin typeface="__JetBrains_Mono_3c557b"/>
              </a:rPr>
              <a:t>R.id.snackRecyclerView</a:t>
            </a:r>
            <a:r>
              <a:rPr lang="en-US" b="0" i="0" dirty="0">
                <a:effectLst/>
                <a:latin typeface="__JetBrains_Mono_3c557b"/>
              </a:rPr>
              <a:t>) </a:t>
            </a:r>
          </a:p>
          <a:p>
            <a:r>
              <a:rPr lang="en-US" b="0" i="0" dirty="0">
                <a:effectLst/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snackRecyclerView.layoutManager</a:t>
            </a:r>
            <a:r>
              <a:rPr lang="en-US" b="0" i="0" dirty="0">
                <a:effectLst/>
                <a:latin typeface="__JetBrains_Mono_3c557b"/>
              </a:rPr>
              <a:t> = </a:t>
            </a:r>
            <a:r>
              <a:rPr lang="en-US" b="0" i="0" dirty="0" err="1">
                <a:effectLst/>
                <a:latin typeface="__JetBrains_Mono_3c557b"/>
              </a:rPr>
              <a:t>LinearLayoutManager</a:t>
            </a:r>
            <a:r>
              <a:rPr lang="en-US" b="0" i="0" dirty="0">
                <a:effectLst/>
                <a:latin typeface="__JetBrains_Mono_3c557b"/>
              </a:rPr>
              <a:t>(this) </a:t>
            </a:r>
          </a:p>
          <a:p>
            <a:r>
              <a:rPr lang="en-US" b="0" i="0" dirty="0">
                <a:effectLst/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snackAdapter</a:t>
            </a:r>
            <a:r>
              <a:rPr lang="en-US" b="0" i="0" dirty="0">
                <a:effectLst/>
                <a:latin typeface="__JetBrains_Mono_3c557b"/>
              </a:rPr>
              <a:t> = </a:t>
            </a:r>
            <a:r>
              <a:rPr lang="en-US" b="0" i="0" dirty="0" err="1">
                <a:effectLst/>
                <a:latin typeface="__JetBrains_Mono_3c557b"/>
              </a:rPr>
              <a:t>SnackAdapter</a:t>
            </a:r>
            <a:r>
              <a:rPr lang="en-US" b="0" i="0" dirty="0">
                <a:effectLst/>
                <a:latin typeface="__JetBrains_Mono_3c557b"/>
              </a:rPr>
              <a:t>() // Initialize your adapter </a:t>
            </a:r>
          </a:p>
          <a:p>
            <a:r>
              <a:rPr lang="en-US" b="0" i="0" dirty="0">
                <a:effectLst/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snackRecyclerView.adapter</a:t>
            </a:r>
            <a:r>
              <a:rPr lang="en-US" b="0" i="0" dirty="0">
                <a:effectLst/>
                <a:latin typeface="__JetBrains_Mono_3c557b"/>
              </a:rPr>
              <a:t> = </a:t>
            </a:r>
            <a:r>
              <a:rPr lang="en-US" b="0" i="0" dirty="0" err="1">
                <a:effectLst/>
                <a:latin typeface="__JetBrains_Mono_3c557b"/>
              </a:rPr>
              <a:t>snackAdapter</a:t>
            </a:r>
            <a:r>
              <a:rPr lang="en-US" b="0" i="0" dirty="0">
                <a:effectLst/>
                <a:latin typeface="__JetBrains_Mono_3c557b"/>
              </a:rPr>
              <a:t> </a:t>
            </a:r>
          </a:p>
          <a:p>
            <a:r>
              <a:rPr lang="en-US" b="0" i="0" dirty="0" err="1">
                <a:effectLst/>
                <a:latin typeface="__JetBrains_Mono_3c557b"/>
              </a:rPr>
              <a:t>snackViewModel</a:t>
            </a:r>
            <a:r>
              <a:rPr lang="en-US" b="0" i="0" dirty="0">
                <a:effectLst/>
                <a:latin typeface="__JetBrains_Mono_3c557b"/>
              </a:rPr>
              <a:t> = </a:t>
            </a:r>
            <a:r>
              <a:rPr lang="en-US" b="0" i="0" dirty="0" err="1">
                <a:effectLst/>
                <a:latin typeface="__JetBrains_Mono_3c557b"/>
              </a:rPr>
              <a:t>SnackViewModel</a:t>
            </a:r>
            <a:r>
              <a:rPr lang="en-US" b="0" i="0" dirty="0">
                <a:effectLst/>
                <a:latin typeface="__JetBrains_Mono_3c557b"/>
              </a:rPr>
              <a:t>(application)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0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2208-D050-68EF-99FF-3872720AD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294"/>
            <a:ext cx="10515600" cy="590802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0" i="0" dirty="0" err="1">
                <a:effectLst/>
                <a:latin typeface="__JetBrains_Mono_3c557b"/>
              </a:rPr>
              <a:t>snackViewModel.allSnacks.observe</a:t>
            </a:r>
            <a:r>
              <a:rPr lang="en-US" b="0" i="0" dirty="0">
                <a:effectLst/>
                <a:latin typeface="__JetBrains_Mono_3c557b"/>
              </a:rPr>
              <a:t>(this, { snacks -&gt; </a:t>
            </a:r>
          </a:p>
          <a:p>
            <a:r>
              <a:rPr lang="en-US" b="0" i="0" dirty="0">
                <a:effectLst/>
                <a:latin typeface="__JetBrains_Mono_3c557b"/>
              </a:rPr>
              <a:t>// Update the cached copy of the snacks in the adapter</a:t>
            </a:r>
          </a:p>
          <a:p>
            <a:r>
              <a:rPr lang="en-US" b="0" i="0" dirty="0">
                <a:effectLst/>
                <a:latin typeface="__JetBrains_Mono_3c557b"/>
              </a:rPr>
              <a:t>  </a:t>
            </a:r>
            <a:r>
              <a:rPr lang="en-US" b="0" i="0" dirty="0" err="1">
                <a:effectLst/>
                <a:latin typeface="__JetBrains_Mono_3c557b"/>
              </a:rPr>
              <a:t>snacks?.let</a:t>
            </a:r>
            <a:r>
              <a:rPr lang="en-US" b="0" i="0" dirty="0">
                <a:effectLst/>
                <a:latin typeface="__JetBrains_Mono_3c557b"/>
              </a:rPr>
              <a:t> { </a:t>
            </a:r>
            <a:r>
              <a:rPr lang="en-US" b="0" i="0" dirty="0" err="1">
                <a:effectLst/>
                <a:latin typeface="__JetBrains_Mono_3c557b"/>
              </a:rPr>
              <a:t>snackAdapter.setSnacks</a:t>
            </a:r>
            <a:r>
              <a:rPr lang="en-US" b="0" i="0" dirty="0">
                <a:effectLst/>
                <a:latin typeface="__JetBrains_Mono_3c557b"/>
              </a:rPr>
              <a:t>(it) } </a:t>
            </a:r>
          </a:p>
          <a:p>
            <a:r>
              <a:rPr lang="en-US" b="0" i="0" dirty="0">
                <a:effectLst/>
                <a:latin typeface="__JetBrains_Mono_3c557b"/>
              </a:rPr>
              <a:t> })</a:t>
            </a:r>
          </a:p>
          <a:p>
            <a:r>
              <a:rPr lang="en-US" b="0" i="0" dirty="0">
                <a:effectLst/>
                <a:latin typeface="__JetBrains_Mono_3c557b"/>
              </a:rPr>
              <a:t> // Handle Place Order button click</a:t>
            </a:r>
          </a:p>
          <a:p>
            <a:r>
              <a:rPr lang="en-US" b="0" i="0" dirty="0">
                <a:effectLst/>
                <a:latin typeface="__JetBrains_Mono_3c557b"/>
              </a:rPr>
              <a:t>  </a:t>
            </a:r>
            <a:r>
              <a:rPr lang="en-US" b="0" i="0" dirty="0" err="1">
                <a:effectLst/>
                <a:latin typeface="__JetBrains_Mono_3c557b"/>
              </a:rPr>
              <a:t>findViewById</a:t>
            </a:r>
            <a:r>
              <a:rPr lang="en-US" b="0" i="0" dirty="0">
                <a:effectLst/>
                <a:latin typeface="__JetBrains_Mono_3c557b"/>
              </a:rPr>
              <a:t>&lt;Button&gt;(</a:t>
            </a:r>
            <a:r>
              <a:rPr lang="en-US" b="0" i="0" dirty="0" err="1">
                <a:effectLst/>
                <a:latin typeface="__JetBrains_Mono_3c557b"/>
              </a:rPr>
              <a:t>R.id.placeOrderButton</a:t>
            </a:r>
            <a:r>
              <a:rPr lang="en-US" b="0" i="0" dirty="0">
                <a:effectLst/>
                <a:latin typeface="__JetBrains_Mono_3c557b"/>
              </a:rPr>
              <a:t>).</a:t>
            </a:r>
            <a:r>
              <a:rPr lang="en-US" b="0" i="0" dirty="0" err="1">
                <a:effectLst/>
                <a:latin typeface="__JetBrains_Mono_3c557b"/>
              </a:rPr>
              <a:t>setOnClickListener</a:t>
            </a:r>
            <a:r>
              <a:rPr lang="en-US" b="0" i="0" dirty="0">
                <a:effectLst/>
                <a:latin typeface="__JetBrains_Mono_3c557b"/>
              </a:rPr>
              <a:t> {</a:t>
            </a:r>
          </a:p>
          <a:p>
            <a:r>
              <a:rPr lang="en-US" b="0" i="0" dirty="0">
                <a:effectLst/>
                <a:latin typeface="__JetBrains_Mono_3c557b"/>
              </a:rPr>
              <a:t> // Logic to place an order (e.g., open an Order Activity) </a:t>
            </a:r>
          </a:p>
          <a:p>
            <a:r>
              <a:rPr lang="en-US" b="0" i="0" dirty="0">
                <a:effectLst/>
                <a:latin typeface="__JetBrains_Mono_3c557b"/>
              </a:rPr>
              <a:t>}</a:t>
            </a:r>
          </a:p>
          <a:p>
            <a:r>
              <a:rPr lang="en-US" b="0" i="0" dirty="0">
                <a:effectLst/>
                <a:latin typeface="__JetBrains_Mono_3c557b"/>
              </a:rPr>
              <a:t>  } </a:t>
            </a:r>
          </a:p>
          <a:p>
            <a:r>
              <a:rPr lang="en-US" b="0" i="0" dirty="0">
                <a:effectLst/>
                <a:latin typeface="__JetBrains_Mono_3c557b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1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4267A-0A73-C367-750C-DE6B69343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68" y="727490"/>
            <a:ext cx="11716463" cy="563908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SnackAdapter</a:t>
            </a:r>
            <a:r>
              <a:rPr lang="en-US" dirty="0"/>
              <a:t> :</a:t>
            </a:r>
          </a:p>
          <a:p>
            <a:r>
              <a:rPr lang="en-US" dirty="0"/>
              <a:t> </a:t>
            </a:r>
            <a:r>
              <a:rPr lang="en-US" dirty="0" err="1"/>
              <a:t>RecyclerView.Adapter</a:t>
            </a:r>
            <a:r>
              <a:rPr lang="en-US" dirty="0"/>
              <a:t>&lt;</a:t>
            </a:r>
            <a:r>
              <a:rPr lang="en-US" dirty="0" err="1"/>
              <a:t>SnackAdapter.SnackViewHolder</a:t>
            </a:r>
            <a:r>
              <a:rPr lang="en-US" dirty="0"/>
              <a:t>&gt;() {   </a:t>
            </a:r>
          </a:p>
          <a:p>
            <a:r>
              <a:rPr lang="en-US" dirty="0"/>
              <a:t> private </a:t>
            </a:r>
            <a:r>
              <a:rPr lang="en-US" dirty="0" err="1"/>
              <a:t>var</a:t>
            </a:r>
            <a:r>
              <a:rPr lang="en-US" dirty="0"/>
              <a:t> snacks = </a:t>
            </a:r>
            <a:r>
              <a:rPr lang="en-US" dirty="0" err="1"/>
              <a:t>emptyList</a:t>
            </a:r>
            <a:r>
              <a:rPr lang="en-US" dirty="0"/>
              <a:t>&lt;Snack&gt;()  </a:t>
            </a:r>
          </a:p>
          <a:p>
            <a:r>
              <a:rPr lang="en-US" dirty="0"/>
              <a:t> </a:t>
            </a:r>
            <a:r>
              <a:rPr lang="en-US" dirty="0" err="1"/>
              <a:t>SnackViewHolder</a:t>
            </a:r>
            <a:r>
              <a:rPr lang="en-US" dirty="0"/>
              <a:t>(</a:t>
            </a:r>
            <a:r>
              <a:rPr lang="en-US" dirty="0" err="1"/>
              <a:t>itemView</a:t>
            </a:r>
            <a:r>
              <a:rPr lang="en-US" dirty="0"/>
              <a:t>: View)</a:t>
            </a:r>
            <a:r>
              <a:rPr lang="en-US" dirty="0" err="1"/>
              <a:t>RecyclerView.ViewHolder</a:t>
            </a:r>
            <a:r>
              <a:rPr lang="en-US" dirty="0"/>
              <a:t>(</a:t>
            </a:r>
            <a:r>
              <a:rPr lang="en-US" dirty="0" err="1"/>
              <a:t>itemView</a:t>
            </a:r>
            <a:r>
              <a:rPr lang="en-US" dirty="0"/>
              <a:t>) </a:t>
            </a:r>
          </a:p>
          <a:p>
            <a:r>
              <a:rPr lang="en-US" dirty="0"/>
              <a:t>{   </a:t>
            </a:r>
          </a:p>
          <a:p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snack Name: </a:t>
            </a:r>
            <a:r>
              <a:rPr lang="en-US" dirty="0" err="1"/>
              <a:t>TextView</a:t>
            </a:r>
            <a:r>
              <a:rPr lang="en-US" dirty="0"/>
              <a:t> = </a:t>
            </a:r>
            <a:r>
              <a:rPr lang="en-US" dirty="0" err="1"/>
              <a:t>itemView.findViewById</a:t>
            </a:r>
            <a:r>
              <a:rPr lang="en-US" dirty="0"/>
              <a:t>(</a:t>
            </a:r>
            <a:r>
              <a:rPr lang="en-US" dirty="0" err="1"/>
              <a:t>R.id.snack_name</a:t>
            </a:r>
            <a:r>
              <a:rPr lang="en-US" dirty="0"/>
              <a:t>) </a:t>
            </a:r>
          </a:p>
          <a:p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snackPrice</a:t>
            </a:r>
            <a:r>
              <a:rPr lang="en-US" dirty="0"/>
              <a:t>: </a:t>
            </a:r>
            <a:r>
              <a:rPr lang="en-US" dirty="0" err="1"/>
              <a:t>TextView</a:t>
            </a:r>
            <a:r>
              <a:rPr lang="en-US" dirty="0"/>
              <a:t> = </a:t>
            </a:r>
            <a:r>
              <a:rPr lang="en-US" dirty="0" err="1"/>
              <a:t>itemView.findView</a:t>
            </a:r>
            <a:endParaRPr lang="en-US" dirty="0"/>
          </a:p>
          <a:p>
            <a:r>
              <a:rPr lang="en-US" dirty="0"/>
              <a:t> }
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C9EC7-9035-B3E1-F40F-F61693BD00C9}"/>
              </a:ext>
            </a:extLst>
          </p:cNvPr>
          <p:cNvSpPr txBox="1"/>
          <p:nvPr/>
        </p:nvSpPr>
        <p:spPr>
          <a:xfrm>
            <a:off x="237768" y="3581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Snack Adapter</a:t>
            </a:r>
          </a:p>
        </p:txBody>
      </p:sp>
    </p:spTree>
    <p:extLst>
      <p:ext uri="{BB962C8B-B14F-4D97-AF65-F5344CB8AC3E}">
        <p14:creationId xmlns:p14="http://schemas.microsoft.com/office/powerpoint/2010/main" val="49169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DEBB31-FBAA-2357-2658-65833C0A1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5" y="842424"/>
            <a:ext cx="11031885" cy="554996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0" i="0" dirty="0">
                <a:effectLst/>
                <a:latin typeface="__JetBrains_Mono_3c557b"/>
              </a:rPr>
              <a:t>&lt;</a:t>
            </a:r>
            <a:r>
              <a:rPr lang="en-US" b="0" i="0" dirty="0" err="1">
                <a:effectLst/>
                <a:latin typeface="__JetBrains_Mono_3c557b"/>
              </a:rPr>
              <a:t>androidx.constraintlayout.widget.ConstraintLayout</a:t>
            </a:r>
            <a:endParaRPr lang="en-US" b="0" i="0" dirty="0">
              <a:effectLst/>
              <a:latin typeface="__JetBrains_Mono_3c557b"/>
            </a:endParaRPr>
          </a:p>
          <a:p>
            <a:r>
              <a:rPr lang="en-US" b="0" i="0" dirty="0">
                <a:effectLst/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xmlns:android</a:t>
            </a:r>
            <a:r>
              <a:rPr lang="en-US" b="0" i="0" dirty="0">
                <a:effectLst/>
                <a:latin typeface="__JetBrains_Mono_3c557b"/>
              </a:rPr>
              <a:t>="http://</a:t>
            </a:r>
            <a:r>
              <a:rPr lang="en-US" b="0" i="0" dirty="0" err="1">
                <a:effectLst/>
                <a:latin typeface="__JetBrains_Mono_3c557b"/>
              </a:rPr>
              <a:t>schemas.android.com</a:t>
            </a:r>
            <a:r>
              <a:rPr lang="en-US" b="0" i="0" dirty="0">
                <a:effectLst/>
                <a:latin typeface="__JetBrains_Mono_3c557b"/>
              </a:rPr>
              <a:t>/</a:t>
            </a:r>
            <a:r>
              <a:rPr lang="en-US" b="0" i="0" dirty="0" err="1">
                <a:effectLst/>
                <a:latin typeface="__JetBrains_Mono_3c557b"/>
              </a:rPr>
              <a:t>apk</a:t>
            </a:r>
            <a:r>
              <a:rPr lang="en-US" b="0" i="0" dirty="0">
                <a:effectLst/>
                <a:latin typeface="__JetBrains_Mono_3c557b"/>
              </a:rPr>
              <a:t>/res/android" </a:t>
            </a:r>
          </a:p>
          <a:p>
            <a:r>
              <a:rPr lang="en-US" b="0" i="0" dirty="0">
                <a:effectLst/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xmlns:app</a:t>
            </a:r>
            <a:r>
              <a:rPr lang="en-US" b="0" i="0" dirty="0">
                <a:effectLst/>
                <a:latin typeface="__JetBrains_Mono_3c557b"/>
              </a:rPr>
              <a:t>=</a:t>
            </a:r>
            <a:r>
              <a:rPr lang="en-US" b="0" i="0" dirty="0">
                <a:effectLst/>
                <a:latin typeface="__JetBrains_Mono_3c557b"/>
                <a:hlinkClick r:id="rId2"/>
              </a:rPr>
              <a:t>http://schemas.android.com/apk/res-auto</a:t>
            </a:r>
            <a:endParaRPr lang="en-US" b="0" i="0" dirty="0">
              <a:effectLst/>
              <a:latin typeface="__JetBrains_Mono_3c557b"/>
            </a:endParaRPr>
          </a:p>
          <a:p>
            <a:r>
              <a:rPr lang="en-US" b="0" i="0" dirty="0">
                <a:effectLst/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xmlns:tools</a:t>
            </a:r>
            <a:r>
              <a:rPr lang="en-US" b="0" i="0" dirty="0">
                <a:effectLst/>
                <a:latin typeface="__JetBrains_Mono_3c557b"/>
              </a:rPr>
              <a:t>=</a:t>
            </a:r>
            <a:r>
              <a:rPr lang="en-US" b="0" i="0" dirty="0">
                <a:effectLst/>
                <a:latin typeface="__JetBrains_Mono_3c557b"/>
                <a:hlinkClick r:id="rId3"/>
              </a:rPr>
              <a:t>http://schemas.android.com/tools</a:t>
            </a:r>
            <a:endParaRPr lang="en-US" b="0" i="0" dirty="0">
              <a:effectLst/>
              <a:latin typeface="__JetBrains_Mono_3c557b"/>
            </a:endParaRPr>
          </a:p>
          <a:p>
            <a:r>
              <a:rPr lang="en-US" b="0" i="0" dirty="0">
                <a:effectLst/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android:layout_width</a:t>
            </a:r>
            <a:r>
              <a:rPr lang="en-US" b="0" i="0" dirty="0">
                <a:effectLst/>
                <a:latin typeface="__JetBrains_Mono_3c557b"/>
              </a:rPr>
              <a:t>="</a:t>
            </a:r>
            <a:r>
              <a:rPr lang="en-US" b="0" i="0" dirty="0" err="1">
                <a:effectLst/>
                <a:latin typeface="__JetBrains_Mono_3c557b"/>
              </a:rPr>
              <a:t>match_parent</a:t>
            </a:r>
            <a:r>
              <a:rPr lang="en-US" b="0" i="0" dirty="0">
                <a:effectLst/>
                <a:latin typeface="__JetBrains_Mono_3c557b"/>
              </a:rPr>
              <a:t>" </a:t>
            </a:r>
          </a:p>
          <a:p>
            <a:r>
              <a:rPr lang="en-US" b="0" i="0" dirty="0">
                <a:effectLst/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android:layout_height</a:t>
            </a:r>
            <a:r>
              <a:rPr lang="en-US" b="0" i="0" dirty="0">
                <a:effectLst/>
                <a:latin typeface="__JetBrains_Mono_3c557b"/>
              </a:rPr>
              <a:t>="</a:t>
            </a:r>
            <a:r>
              <a:rPr lang="en-US" b="0" i="0" dirty="0" err="1">
                <a:effectLst/>
                <a:latin typeface="__JetBrains_Mono_3c557b"/>
              </a:rPr>
              <a:t>match_parent</a:t>
            </a:r>
            <a:r>
              <a:rPr lang="en-US" b="0" i="0" dirty="0">
                <a:effectLst/>
                <a:latin typeface="__JetBrains_Mono_3c557b"/>
              </a:rPr>
              <a:t>“</a:t>
            </a:r>
          </a:p>
          <a:p>
            <a:r>
              <a:rPr lang="en-US" b="0" i="0" dirty="0">
                <a:effectLst/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tools:context</a:t>
            </a:r>
            <a:r>
              <a:rPr lang="en-US" b="0" i="0" dirty="0">
                <a:effectLst/>
                <a:latin typeface="__JetBrains_Mono_3c557b"/>
              </a:rPr>
              <a:t>=".</a:t>
            </a:r>
            <a:r>
              <a:rPr lang="en-US" b="0" i="0" dirty="0" err="1">
                <a:effectLst/>
                <a:latin typeface="__JetBrains_Mono_3c557b"/>
              </a:rPr>
              <a:t>MainActivity</a:t>
            </a:r>
            <a:r>
              <a:rPr lang="en-US" b="0" i="0" dirty="0">
                <a:effectLst/>
                <a:latin typeface="__JetBrains_Mono_3c557b"/>
              </a:rPr>
              <a:t>"&gt; </a:t>
            </a:r>
          </a:p>
          <a:p>
            <a:r>
              <a:rPr lang="en-US" dirty="0"/>
              <a:t> </a:t>
            </a:r>
            <a:r>
              <a:rPr lang="en-US" dirty="0" err="1"/>
              <a:t>android:id</a:t>
            </a:r>
            <a:r>
              <a:rPr lang="en-US" dirty="0"/>
              <a:t>=“@+id/</a:t>
            </a:r>
            <a:r>
              <a:rPr lang="en-US" dirty="0" err="1"/>
              <a:t>welcomeText</a:t>
            </a:r>
            <a:r>
              <a:rPr lang="en-US" dirty="0"/>
              <a:t>”
  </a:t>
            </a:r>
            <a:r>
              <a:rPr lang="en-US" dirty="0" err="1"/>
              <a:t>android:layout_width</a:t>
            </a:r>
            <a:r>
              <a:rPr lang="en-US" dirty="0"/>
              <a:t>=“0dp”
  </a:t>
            </a:r>
            <a:r>
              <a:rPr lang="en-US" dirty="0" err="1"/>
              <a:t>android:layout_height</a:t>
            </a:r>
            <a:r>
              <a:rPr lang="en-US" dirty="0"/>
              <a:t>=“</a:t>
            </a:r>
            <a:r>
              <a:rPr lang="en-US" dirty="0" err="1"/>
              <a:t>wrap_content</a:t>
            </a:r>
            <a:r>
              <a:rPr lang="en-US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92F23-A500-4C83-1332-C94285422C93}"/>
              </a:ext>
            </a:extLst>
          </p:cNvPr>
          <p:cNvSpPr txBox="1"/>
          <p:nvPr/>
        </p:nvSpPr>
        <p:spPr>
          <a:xfrm>
            <a:off x="679280" y="473092"/>
            <a:ext cx="584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Activity main XML</a:t>
            </a:r>
          </a:p>
        </p:txBody>
      </p:sp>
    </p:spTree>
    <p:extLst>
      <p:ext uri="{BB962C8B-B14F-4D97-AF65-F5344CB8AC3E}">
        <p14:creationId xmlns:p14="http://schemas.microsoft.com/office/powerpoint/2010/main" val="361666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E1CA-276E-088C-6C09-173DD8D1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759"/>
            <a:ext cx="10515600" cy="5700204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0" i="0" dirty="0" err="1">
                <a:effectLst/>
                <a:latin typeface="__JetBrains_Mono_3c557b"/>
              </a:rPr>
              <a:t>android:text</a:t>
            </a:r>
            <a:r>
              <a:rPr lang="en-US" b="0" i="0" dirty="0">
                <a:effectLst/>
                <a:latin typeface="__JetBrains_Mono_3c557b"/>
              </a:rPr>
              <a:t>="Welcome to Snack Squad!" </a:t>
            </a:r>
          </a:p>
          <a:p>
            <a:r>
              <a:rPr lang="en-US" b="0" i="0" dirty="0">
                <a:effectLst/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android:textSize</a:t>
            </a:r>
            <a:r>
              <a:rPr lang="en-US" b="0" i="0" dirty="0">
                <a:effectLst/>
                <a:latin typeface="__JetBrains_Mono_3c557b"/>
              </a:rPr>
              <a:t>="24sp" </a:t>
            </a:r>
          </a:p>
          <a:p>
            <a:r>
              <a:rPr lang="en-US" dirty="0"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android:textStyle</a:t>
            </a:r>
            <a:r>
              <a:rPr lang="en-US" b="0" i="0" dirty="0">
                <a:effectLst/>
                <a:latin typeface="__JetBrains_Mono_3c557b"/>
              </a:rPr>
              <a:t>="bold“</a:t>
            </a:r>
          </a:p>
          <a:p>
            <a:r>
              <a:rPr lang="en-US" b="0" i="0" dirty="0">
                <a:effectLst/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android:padding</a:t>
            </a:r>
            <a:r>
              <a:rPr lang="en-US" b="0" i="0" dirty="0">
                <a:effectLst/>
                <a:latin typeface="__JetBrains_Mono_3c557b"/>
              </a:rPr>
              <a:t>="16dp“</a:t>
            </a:r>
          </a:p>
          <a:p>
            <a:r>
              <a:rPr lang="en-US" b="0" i="0" dirty="0">
                <a:effectLst/>
                <a:latin typeface="__JetBrains_Mono_3c557b"/>
              </a:rPr>
              <a:t> app:layout_constraintBottom_toTopOf="@+id/</a:t>
            </a:r>
            <a:r>
              <a:rPr lang="en-US" b="0" i="0" dirty="0" err="1">
                <a:effectLst/>
                <a:latin typeface="__JetBrains_Mono_3c557b"/>
              </a:rPr>
              <a:t>snackRecyclerView</a:t>
            </a:r>
            <a:r>
              <a:rPr lang="en-US" b="0" i="0" dirty="0">
                <a:effectLst/>
                <a:latin typeface="__JetBrains_Mono_3c557b"/>
              </a:rPr>
              <a:t>" </a:t>
            </a:r>
          </a:p>
          <a:p>
            <a:r>
              <a:rPr lang="en-US" b="0" i="0" dirty="0">
                <a:effectLst/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app:layout_constraintEnd_toEndOf</a:t>
            </a:r>
            <a:r>
              <a:rPr lang="en-US" b="0" i="0" dirty="0">
                <a:effectLst/>
                <a:latin typeface="__JetBrains_Mono_3c557b"/>
              </a:rPr>
              <a:t>="parent" </a:t>
            </a:r>
          </a:p>
          <a:p>
            <a:r>
              <a:rPr lang="en-US" b="0" i="0" dirty="0">
                <a:effectLst/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app:layout_constraintStart_toStartOf</a:t>
            </a:r>
            <a:r>
              <a:rPr lang="en-US" b="0" i="0" dirty="0">
                <a:effectLst/>
                <a:latin typeface="__JetBrains_Mono_3c557b"/>
              </a:rPr>
              <a:t>="parent" </a:t>
            </a:r>
          </a:p>
          <a:p>
            <a:r>
              <a:rPr lang="en-US" b="0" i="0" dirty="0">
                <a:effectLst/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app:layout_constraintTop_toTopOf</a:t>
            </a:r>
            <a:r>
              <a:rPr lang="en-US" b="0" i="0" dirty="0">
                <a:effectLst/>
                <a:latin typeface="__JetBrains_Mono_3c557b"/>
              </a:rPr>
              <a:t>="parent" /&gt;</a:t>
            </a:r>
          </a:p>
          <a:p>
            <a:r>
              <a:rPr lang="en-US" b="0" i="0" dirty="0">
                <a:effectLst/>
                <a:latin typeface="__JetBrains_Mono_3c557b"/>
              </a:rPr>
              <a:t> &lt;</a:t>
            </a:r>
            <a:r>
              <a:rPr lang="en-US" b="0" i="0" dirty="0" err="1">
                <a:effectLst/>
                <a:latin typeface="__JetBrains_Mono_3c557b"/>
              </a:rPr>
              <a:t>androidx.recyclerview.widget.RecyclerView</a:t>
            </a:r>
            <a:r>
              <a:rPr lang="en-US" b="0" i="0" dirty="0">
                <a:effectLst/>
                <a:latin typeface="__JetBrains_Mono_3c557b"/>
              </a:rPr>
              <a:t>
   </a:t>
            </a:r>
            <a:r>
              <a:rPr lang="en-US" b="0" i="0" dirty="0" err="1">
                <a:effectLst/>
                <a:latin typeface="__JetBrains_Mono_3c557b"/>
              </a:rPr>
              <a:t>android:id</a:t>
            </a:r>
            <a:r>
              <a:rPr lang="en-US" b="0" i="0" dirty="0">
                <a:effectLst/>
                <a:latin typeface="__JetBrains_Mono_3c557b"/>
              </a:rPr>
              <a:t>="@+id/</a:t>
            </a:r>
            <a:r>
              <a:rPr lang="en-US" b="0" i="0" dirty="0" err="1">
                <a:effectLst/>
                <a:latin typeface="__JetBrains_Mono_3c557b"/>
              </a:rPr>
              <a:t>snackRecyclerView</a:t>
            </a:r>
            <a:r>
              <a:rPr lang="en-US" b="0" i="0" dirty="0">
                <a:effectLst/>
                <a:latin typeface="__JetBrains_Mono_3c557b"/>
              </a:rPr>
              <a:t>"
   </a:t>
            </a:r>
            <a:r>
              <a:rPr lang="en-US" b="0" i="0" dirty="0" err="1">
                <a:effectLst/>
                <a:latin typeface="__JetBrains_Mono_3c557b"/>
              </a:rPr>
              <a:t>android:layout_width</a:t>
            </a:r>
            <a:r>
              <a:rPr lang="en-US" b="0" i="0" dirty="0">
                <a:effectLst/>
                <a:latin typeface="__JetBrains_Mono_3c557b"/>
              </a:rPr>
              <a:t>="0dp"
    </a:t>
            </a:r>
            <a:r>
              <a:rPr lang="en-US" b="0" i="0" dirty="0" err="1">
                <a:effectLst/>
                <a:latin typeface="__JetBrains_Mono_3c557b"/>
              </a:rPr>
              <a:t>android:layout_height</a:t>
            </a:r>
            <a:r>
              <a:rPr lang="en-US" b="0" i="0" dirty="0">
                <a:effectLst/>
                <a:latin typeface="__JetBrains_Mono_3c557b"/>
              </a:rPr>
              <a:t>=“0dp”
     app:layout_constraintBottom_toTopOf=“@+id/</a:t>
            </a:r>
            <a:r>
              <a:rPr lang="en-US" b="0" i="0" dirty="0" err="1">
                <a:effectLst/>
                <a:latin typeface="__JetBrains_Mono_3c557b"/>
              </a:rPr>
              <a:t>placeOrderButton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7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C238-5FCC-4B77-FB3D-AA373326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43" y="322181"/>
            <a:ext cx="11435298" cy="6083509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0" i="0" dirty="0" err="1">
                <a:solidFill>
                  <a:schemeClr val="tx1"/>
                </a:solidFill>
                <a:effectLst/>
                <a:latin typeface="__JetBrains_Mono_3c557b"/>
              </a:rPr>
              <a:t>app:layout_constraintEnd_toEndOf</a:t>
            </a:r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="parent“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__JetBrains_Mono_3c557b"/>
              </a:rPr>
              <a:t>app:layout_constraintStart_toStartOf</a:t>
            </a:r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="parent“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__JetBrains_Mono_3c557b"/>
              </a:rPr>
              <a:t>app:layout_constraintTop_toBottomOf</a:t>
            </a:r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="@+id/</a:t>
            </a:r>
            <a:r>
              <a:rPr lang="en-US" b="0" i="0" dirty="0" err="1">
                <a:solidFill>
                  <a:schemeClr val="tx1"/>
                </a:solidFill>
                <a:effectLst/>
                <a:latin typeface="__JetBrains_Mono_3c557b"/>
              </a:rPr>
              <a:t>welcomeText</a:t>
            </a:r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“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__JetBrains_Mono_3c557b"/>
              </a:rPr>
              <a:t>android:padding</a:t>
            </a:r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="8dp"/&gt;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&lt;!-- Button to place an order --&gt;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&lt;Button </a:t>
            </a:r>
          </a:p>
          <a:p>
            <a:r>
              <a:rPr lang="en-US" b="0" i="0" dirty="0" err="1">
                <a:solidFill>
                  <a:schemeClr val="tx1"/>
                </a:solidFill>
                <a:effectLst/>
                <a:latin typeface="__JetBrains_Mono_3c557b"/>
              </a:rPr>
              <a:t>android:id</a:t>
            </a:r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="@+id/</a:t>
            </a:r>
            <a:r>
              <a:rPr lang="en-US" b="0" i="0" dirty="0" err="1">
                <a:solidFill>
                  <a:schemeClr val="tx1"/>
                </a:solidFill>
                <a:effectLst/>
                <a:latin typeface="__JetBrains_Mono_3c557b"/>
              </a:rPr>
              <a:t>placeOrderButton</a:t>
            </a:r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"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__JetBrains_Mono_3c557b"/>
              </a:rPr>
              <a:t>android:layout_width</a:t>
            </a:r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="</a:t>
            </a:r>
            <a:r>
              <a:rPr lang="en-US" b="0" i="0" dirty="0" err="1">
                <a:solidFill>
                  <a:schemeClr val="tx1"/>
                </a:solidFill>
                <a:effectLst/>
                <a:latin typeface="__JetBrains_Mono_3c557b"/>
              </a:rPr>
              <a:t>wrap_content</a:t>
            </a:r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“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__JetBrains_Mono_3c557b"/>
              </a:rPr>
              <a:t>android:layout_height</a:t>
            </a:r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="</a:t>
            </a:r>
            <a:r>
              <a:rPr lang="en-US" b="0" i="0" dirty="0" err="1">
                <a:solidFill>
                  <a:schemeClr val="tx1"/>
                </a:solidFill>
                <a:effectLst/>
                <a:latin typeface="__JetBrains_Mono_3c557b"/>
              </a:rPr>
              <a:t>wrap_content</a:t>
            </a:r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"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__JetBrains_Mono_3c557b"/>
              </a:rPr>
              <a:t>android:text</a:t>
            </a:r>
            <a:r>
              <a:rPr lang="en-US" b="0" i="0" dirty="0">
                <a:solidFill>
                  <a:schemeClr val="tx1"/>
                </a:solidFill>
                <a:effectLst/>
                <a:latin typeface="__JetBrains_Mono_3c557b"/>
              </a:rPr>
              <a:t>="Place Order</a:t>
            </a:r>
            <a:r>
              <a:rPr lang="en-US" b="0" i="0">
                <a:solidFill>
                  <a:schemeClr val="tx1"/>
                </a:solidFill>
                <a:effectLst/>
                <a:latin typeface="__JetBrains_Mono_3c557b"/>
              </a:rPr>
              <a:t>"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3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D6627-422D-C970-05BE-1E2ED9A25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39" y="481101"/>
            <a:ext cx="11031886" cy="589579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0" i="0" dirty="0" err="1">
                <a:effectLst/>
                <a:latin typeface="__JetBrains_Mono_3c557b"/>
              </a:rPr>
              <a:t>android:layout_margin</a:t>
            </a:r>
            <a:r>
              <a:rPr lang="en-US" b="0" i="0" dirty="0">
                <a:effectLst/>
                <a:latin typeface="__JetBrains_Mono_3c557b"/>
              </a:rPr>
              <a:t>="16dp" </a:t>
            </a:r>
          </a:p>
          <a:p>
            <a:r>
              <a:rPr lang="en-US" b="0" i="0" dirty="0" err="1">
                <a:effectLst/>
                <a:latin typeface="__JetBrains_Mono_3c557b"/>
              </a:rPr>
              <a:t>app:layout_constraintBottom_toBottomOf</a:t>
            </a:r>
            <a:r>
              <a:rPr lang="en-US" b="0" i="0" dirty="0">
                <a:effectLst/>
                <a:latin typeface="__JetBrains_Mono_3c557b"/>
              </a:rPr>
              <a:t>="parent" </a:t>
            </a:r>
          </a:p>
          <a:p>
            <a:r>
              <a:rPr lang="en-US" b="0" i="0" dirty="0">
                <a:effectLst/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app:layout_constraintEnd_toEndOf</a:t>
            </a:r>
            <a:r>
              <a:rPr lang="en-US" b="0" i="0" dirty="0">
                <a:effectLst/>
                <a:latin typeface="__JetBrains_Mono_3c557b"/>
              </a:rPr>
              <a:t>="parent" </a:t>
            </a:r>
          </a:p>
          <a:p>
            <a:r>
              <a:rPr lang="en-US" b="0" i="0" dirty="0">
                <a:effectLst/>
                <a:latin typeface="__JetBrains_Mono_3c557b"/>
              </a:rPr>
              <a:t> </a:t>
            </a:r>
            <a:r>
              <a:rPr lang="en-US" b="0" i="0" dirty="0" err="1">
                <a:effectLst/>
                <a:latin typeface="__JetBrains_Mono_3c557b"/>
              </a:rPr>
              <a:t>app:layout_constraintStart_toStartOf</a:t>
            </a:r>
            <a:r>
              <a:rPr lang="en-US" b="0" i="0" dirty="0">
                <a:effectLst/>
                <a:latin typeface="__JetBrains_Mono_3c557b"/>
              </a:rPr>
              <a:t>="parent" /&gt; </a:t>
            </a:r>
          </a:p>
          <a:p>
            <a:r>
              <a:rPr lang="en-US" b="0" i="0" dirty="0">
                <a:effectLst/>
                <a:latin typeface="__JetBrains_Mono_3c557b"/>
              </a:rPr>
              <a:t>&lt;/</a:t>
            </a:r>
            <a:r>
              <a:rPr lang="en-US" b="0" i="0" dirty="0" err="1">
                <a:effectLst/>
                <a:latin typeface="__JetBrains_Mono_3c557b"/>
              </a:rPr>
              <a:t>androidx.constraintlayout.widgetConstraintLayout</a:t>
            </a:r>
            <a:r>
              <a:rPr lang="en-US" b="0" i="0" dirty="0">
                <a:effectLst/>
                <a:latin typeface="__JetBrains_Mono_3c557b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7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Snack Squad: ACustomizable Snack Ordering And Delivery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Snack Squad: ACustomizable Snack Ordering And Delivery App</dc:title>
  <dc:creator>Guest User</dc:creator>
  <cp:lastModifiedBy>Guest User</cp:lastModifiedBy>
  <cp:revision>6</cp:revision>
  <dcterms:created xsi:type="dcterms:W3CDTF">2024-11-16T02:52:04Z</dcterms:created>
  <dcterms:modified xsi:type="dcterms:W3CDTF">2024-11-16T08:43:38Z</dcterms:modified>
</cp:coreProperties>
</file>