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4" r:id="rId4"/>
    <p:sldId id="269" r:id="rId5"/>
    <p:sldId id="26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599" autoAdjust="0"/>
  </p:normalViewPr>
  <p:slideViewPr>
    <p:cSldViewPr>
      <p:cViewPr varScale="1">
        <p:scale>
          <a:sx n="64" d="100"/>
          <a:sy n="64" d="100"/>
        </p:scale>
        <p:origin x="978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5F9FF7-5CDC-4E2F-A143-8A09C103F46A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F44208-A43C-4148-A1A4-65DF60923659}">
      <dgm:prSet/>
      <dgm:spPr/>
      <dgm:t>
        <a:bodyPr/>
        <a:lstStyle/>
        <a:p>
          <a:r>
            <a:rPr lang="en-US" dirty="0"/>
            <a:t>User &amp; Device Management</a:t>
          </a:r>
        </a:p>
      </dgm:t>
    </dgm:pt>
    <dgm:pt modelId="{FF44256D-0EA1-4D3A-BABF-7A9772DF9304}" type="parTrans" cxnId="{87A4128D-F14B-4A26-B6FD-19CD03536A2B}">
      <dgm:prSet/>
      <dgm:spPr/>
      <dgm:t>
        <a:bodyPr/>
        <a:lstStyle/>
        <a:p>
          <a:endParaRPr lang="en-US"/>
        </a:p>
      </dgm:t>
    </dgm:pt>
    <dgm:pt modelId="{2A402B9E-66F1-4CCA-88B1-6483C8913C23}" type="sibTrans" cxnId="{87A4128D-F14B-4A26-B6FD-19CD03536A2B}">
      <dgm:prSet/>
      <dgm:spPr/>
      <dgm:t>
        <a:bodyPr/>
        <a:lstStyle/>
        <a:p>
          <a:endParaRPr lang="en-US"/>
        </a:p>
      </dgm:t>
    </dgm:pt>
    <dgm:pt modelId="{04E79997-AFDF-48B3-A9EE-36B1235B1DF1}">
      <dgm:prSet/>
      <dgm:spPr/>
      <dgm:t>
        <a:bodyPr/>
        <a:lstStyle/>
        <a:p>
          <a:r>
            <a:rPr lang="en-US"/>
            <a:t>Energy &amp; Automation</a:t>
          </a:r>
        </a:p>
      </dgm:t>
    </dgm:pt>
    <dgm:pt modelId="{EA1465A6-1145-4723-AAD5-90D570B28DBB}" type="parTrans" cxnId="{6E6B7636-71C9-468B-A325-C640CC0BC576}">
      <dgm:prSet/>
      <dgm:spPr/>
      <dgm:t>
        <a:bodyPr/>
        <a:lstStyle/>
        <a:p>
          <a:endParaRPr lang="en-US"/>
        </a:p>
      </dgm:t>
    </dgm:pt>
    <dgm:pt modelId="{70AAD4E0-8770-43CF-8F15-53C8AF96CC6E}" type="sibTrans" cxnId="{6E6B7636-71C9-468B-A325-C640CC0BC576}">
      <dgm:prSet/>
      <dgm:spPr/>
      <dgm:t>
        <a:bodyPr/>
        <a:lstStyle/>
        <a:p>
          <a:endParaRPr lang="en-US"/>
        </a:p>
      </dgm:t>
    </dgm:pt>
    <dgm:pt modelId="{DBA2CEAA-9023-4D97-BE84-AA4B26BD3085}">
      <dgm:prSet/>
      <dgm:spPr/>
      <dgm:t>
        <a:bodyPr/>
        <a:lstStyle/>
        <a:p>
          <a:r>
            <a:rPr lang="en-US"/>
            <a:t>Smart IoT Features</a:t>
          </a:r>
        </a:p>
      </dgm:t>
    </dgm:pt>
    <dgm:pt modelId="{12A44C1A-E148-4C98-8E63-20274F3D7B52}" type="parTrans" cxnId="{EF7F2AC2-F341-45BB-AB27-CDC378C05CB1}">
      <dgm:prSet/>
      <dgm:spPr/>
      <dgm:t>
        <a:bodyPr/>
        <a:lstStyle/>
        <a:p>
          <a:endParaRPr lang="en-US"/>
        </a:p>
      </dgm:t>
    </dgm:pt>
    <dgm:pt modelId="{BFC08BD1-6DE6-4603-85FE-1E0F95DDDA26}" type="sibTrans" cxnId="{EF7F2AC2-F341-45BB-AB27-CDC378C05CB1}">
      <dgm:prSet/>
      <dgm:spPr/>
      <dgm:t>
        <a:bodyPr/>
        <a:lstStyle/>
        <a:p>
          <a:endParaRPr lang="en-US"/>
        </a:p>
      </dgm:t>
    </dgm:pt>
    <dgm:pt modelId="{0B7CBC72-D5E8-4543-8D3A-D56D268A1785}">
      <dgm:prSet/>
      <dgm:spPr/>
      <dgm:t>
        <a:bodyPr/>
        <a:lstStyle/>
        <a:p>
          <a:r>
            <a:rPr lang="en-US"/>
            <a:t>System Controls</a:t>
          </a:r>
        </a:p>
      </dgm:t>
    </dgm:pt>
    <dgm:pt modelId="{A9D05868-82CD-410D-AA51-00D9D2C22C49}" type="parTrans" cxnId="{09B9355C-E9CE-4EC9-B417-F0D278145F76}">
      <dgm:prSet/>
      <dgm:spPr/>
      <dgm:t>
        <a:bodyPr/>
        <a:lstStyle/>
        <a:p>
          <a:endParaRPr lang="en-US"/>
        </a:p>
      </dgm:t>
    </dgm:pt>
    <dgm:pt modelId="{4344261D-46AD-4044-A46F-4CB86474F0D2}" type="sibTrans" cxnId="{09B9355C-E9CE-4EC9-B417-F0D278145F76}">
      <dgm:prSet/>
      <dgm:spPr/>
      <dgm:t>
        <a:bodyPr/>
        <a:lstStyle/>
        <a:p>
          <a:endParaRPr lang="en-US"/>
        </a:p>
      </dgm:t>
    </dgm:pt>
    <dgm:pt modelId="{7D8C709D-2862-48F3-93CE-3ADBC233BF91}" type="pres">
      <dgm:prSet presAssocID="{855F9FF7-5CDC-4E2F-A143-8A09C103F46A}" presName="rootnode" presStyleCnt="0">
        <dgm:presLayoutVars>
          <dgm:chMax/>
          <dgm:chPref/>
          <dgm:dir/>
          <dgm:animLvl val="lvl"/>
        </dgm:presLayoutVars>
      </dgm:prSet>
      <dgm:spPr/>
    </dgm:pt>
    <dgm:pt modelId="{072BBDEF-8D28-4538-BBF9-780C1AECDC96}" type="pres">
      <dgm:prSet presAssocID="{ACF44208-A43C-4148-A1A4-65DF60923659}" presName="composite" presStyleCnt="0"/>
      <dgm:spPr/>
    </dgm:pt>
    <dgm:pt modelId="{EEC48897-904C-4208-84D7-83960CFE78E7}" type="pres">
      <dgm:prSet presAssocID="{ACF44208-A43C-4148-A1A4-65DF60923659}" presName="LShape" presStyleLbl="alignNode1" presStyleIdx="0" presStyleCnt="7"/>
      <dgm:spPr/>
    </dgm:pt>
    <dgm:pt modelId="{2ECE5037-FCD2-40B2-897F-3A45A079FC11}" type="pres">
      <dgm:prSet presAssocID="{ACF44208-A43C-4148-A1A4-65DF60923659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566ED91-9CDC-41AB-A14A-B20F030E8B2D}" type="pres">
      <dgm:prSet presAssocID="{ACF44208-A43C-4148-A1A4-65DF60923659}" presName="Triangle" presStyleLbl="alignNode1" presStyleIdx="1" presStyleCnt="7"/>
      <dgm:spPr/>
    </dgm:pt>
    <dgm:pt modelId="{F2F53C23-0EAC-4FC0-BC5B-203756A767B2}" type="pres">
      <dgm:prSet presAssocID="{2A402B9E-66F1-4CCA-88B1-6483C8913C23}" presName="sibTrans" presStyleCnt="0"/>
      <dgm:spPr/>
    </dgm:pt>
    <dgm:pt modelId="{461463BF-E4DB-4B63-B986-00B74E6583CF}" type="pres">
      <dgm:prSet presAssocID="{2A402B9E-66F1-4CCA-88B1-6483C8913C23}" presName="space" presStyleCnt="0"/>
      <dgm:spPr/>
    </dgm:pt>
    <dgm:pt modelId="{7949DAC6-9BB9-41D6-AA37-A51198394D10}" type="pres">
      <dgm:prSet presAssocID="{04E79997-AFDF-48B3-A9EE-36B1235B1DF1}" presName="composite" presStyleCnt="0"/>
      <dgm:spPr/>
    </dgm:pt>
    <dgm:pt modelId="{B7E29578-8598-4531-AD93-020E76DA23A6}" type="pres">
      <dgm:prSet presAssocID="{04E79997-AFDF-48B3-A9EE-36B1235B1DF1}" presName="LShape" presStyleLbl="alignNode1" presStyleIdx="2" presStyleCnt="7"/>
      <dgm:spPr/>
    </dgm:pt>
    <dgm:pt modelId="{E02EC93D-FB0C-4314-BC54-9299BFC49B58}" type="pres">
      <dgm:prSet presAssocID="{04E79997-AFDF-48B3-A9EE-36B1235B1DF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B534311-DDB2-4B96-BABC-42B482DCBE6B}" type="pres">
      <dgm:prSet presAssocID="{04E79997-AFDF-48B3-A9EE-36B1235B1DF1}" presName="Triangle" presStyleLbl="alignNode1" presStyleIdx="3" presStyleCnt="7"/>
      <dgm:spPr/>
    </dgm:pt>
    <dgm:pt modelId="{34520A84-8D98-4F6A-87D3-F5FE762FC226}" type="pres">
      <dgm:prSet presAssocID="{70AAD4E0-8770-43CF-8F15-53C8AF96CC6E}" presName="sibTrans" presStyleCnt="0"/>
      <dgm:spPr/>
    </dgm:pt>
    <dgm:pt modelId="{307BA55B-1C3B-425E-AC1C-2DF9E85FA87F}" type="pres">
      <dgm:prSet presAssocID="{70AAD4E0-8770-43CF-8F15-53C8AF96CC6E}" presName="space" presStyleCnt="0"/>
      <dgm:spPr/>
    </dgm:pt>
    <dgm:pt modelId="{37A6AF9D-F24D-48CF-90B1-FEAB619D2671}" type="pres">
      <dgm:prSet presAssocID="{DBA2CEAA-9023-4D97-BE84-AA4B26BD3085}" presName="composite" presStyleCnt="0"/>
      <dgm:spPr/>
    </dgm:pt>
    <dgm:pt modelId="{075D409D-C229-45FE-8568-65D048E6B36A}" type="pres">
      <dgm:prSet presAssocID="{DBA2CEAA-9023-4D97-BE84-AA4B26BD3085}" presName="LShape" presStyleLbl="alignNode1" presStyleIdx="4" presStyleCnt="7"/>
      <dgm:spPr/>
    </dgm:pt>
    <dgm:pt modelId="{D3466D4A-F8AD-499D-AC42-62BF6C1ED06E}" type="pres">
      <dgm:prSet presAssocID="{DBA2CEAA-9023-4D97-BE84-AA4B26BD3085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C49D98D-C940-4DA5-B78A-0276888CE807}" type="pres">
      <dgm:prSet presAssocID="{DBA2CEAA-9023-4D97-BE84-AA4B26BD3085}" presName="Triangle" presStyleLbl="alignNode1" presStyleIdx="5" presStyleCnt="7"/>
      <dgm:spPr/>
    </dgm:pt>
    <dgm:pt modelId="{B652CEC8-0F24-4C00-8B7A-28F9E93647CE}" type="pres">
      <dgm:prSet presAssocID="{BFC08BD1-6DE6-4603-85FE-1E0F95DDDA26}" presName="sibTrans" presStyleCnt="0"/>
      <dgm:spPr/>
    </dgm:pt>
    <dgm:pt modelId="{56F7287B-AFA8-449F-A757-B4BDAAA1E37E}" type="pres">
      <dgm:prSet presAssocID="{BFC08BD1-6DE6-4603-85FE-1E0F95DDDA26}" presName="space" presStyleCnt="0"/>
      <dgm:spPr/>
    </dgm:pt>
    <dgm:pt modelId="{E17F9814-B301-4B89-8CE2-1C64CB73FD6F}" type="pres">
      <dgm:prSet presAssocID="{0B7CBC72-D5E8-4543-8D3A-D56D268A1785}" presName="composite" presStyleCnt="0"/>
      <dgm:spPr/>
    </dgm:pt>
    <dgm:pt modelId="{4EA0F4AE-7604-4E0D-A8F8-178A6BF961D8}" type="pres">
      <dgm:prSet presAssocID="{0B7CBC72-D5E8-4543-8D3A-D56D268A1785}" presName="LShape" presStyleLbl="alignNode1" presStyleIdx="6" presStyleCnt="7"/>
      <dgm:spPr/>
    </dgm:pt>
    <dgm:pt modelId="{177E574D-C914-43E9-9464-D8C910B6F0E8}" type="pres">
      <dgm:prSet presAssocID="{0B7CBC72-D5E8-4543-8D3A-D56D268A1785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681D81B-23EC-4D4F-AD61-EAEB3E3FEF09}" type="presOf" srcId="{855F9FF7-5CDC-4E2F-A143-8A09C103F46A}" destId="{7D8C709D-2862-48F3-93CE-3ADBC233BF91}" srcOrd="0" destOrd="0" presId="urn:microsoft.com/office/officeart/2009/3/layout/StepUpProcess"/>
    <dgm:cxn modelId="{C2A44021-25EE-47BC-A264-C3AC2B113763}" type="presOf" srcId="{ACF44208-A43C-4148-A1A4-65DF60923659}" destId="{2ECE5037-FCD2-40B2-897F-3A45A079FC11}" srcOrd="0" destOrd="0" presId="urn:microsoft.com/office/officeart/2009/3/layout/StepUpProcess"/>
    <dgm:cxn modelId="{1761FD2A-963F-407B-A7D9-7AC52BA2F3C3}" type="presOf" srcId="{04E79997-AFDF-48B3-A9EE-36B1235B1DF1}" destId="{E02EC93D-FB0C-4314-BC54-9299BFC49B58}" srcOrd="0" destOrd="0" presId="urn:microsoft.com/office/officeart/2009/3/layout/StepUpProcess"/>
    <dgm:cxn modelId="{6E6B7636-71C9-468B-A325-C640CC0BC576}" srcId="{855F9FF7-5CDC-4E2F-A143-8A09C103F46A}" destId="{04E79997-AFDF-48B3-A9EE-36B1235B1DF1}" srcOrd="1" destOrd="0" parTransId="{EA1465A6-1145-4723-AAD5-90D570B28DBB}" sibTransId="{70AAD4E0-8770-43CF-8F15-53C8AF96CC6E}"/>
    <dgm:cxn modelId="{9EC89238-3FEF-4482-B912-4705B8FE7762}" type="presOf" srcId="{DBA2CEAA-9023-4D97-BE84-AA4B26BD3085}" destId="{D3466D4A-F8AD-499D-AC42-62BF6C1ED06E}" srcOrd="0" destOrd="0" presId="urn:microsoft.com/office/officeart/2009/3/layout/StepUpProcess"/>
    <dgm:cxn modelId="{09B9355C-E9CE-4EC9-B417-F0D278145F76}" srcId="{855F9FF7-5CDC-4E2F-A143-8A09C103F46A}" destId="{0B7CBC72-D5E8-4543-8D3A-D56D268A1785}" srcOrd="3" destOrd="0" parTransId="{A9D05868-82CD-410D-AA51-00D9D2C22C49}" sibTransId="{4344261D-46AD-4044-A46F-4CB86474F0D2}"/>
    <dgm:cxn modelId="{3C917760-C5AE-4BB9-B24F-B7B5D74E45B5}" type="presOf" srcId="{0B7CBC72-D5E8-4543-8D3A-D56D268A1785}" destId="{177E574D-C914-43E9-9464-D8C910B6F0E8}" srcOrd="0" destOrd="0" presId="urn:microsoft.com/office/officeart/2009/3/layout/StepUpProcess"/>
    <dgm:cxn modelId="{87A4128D-F14B-4A26-B6FD-19CD03536A2B}" srcId="{855F9FF7-5CDC-4E2F-A143-8A09C103F46A}" destId="{ACF44208-A43C-4148-A1A4-65DF60923659}" srcOrd="0" destOrd="0" parTransId="{FF44256D-0EA1-4D3A-BABF-7A9772DF9304}" sibTransId="{2A402B9E-66F1-4CCA-88B1-6483C8913C23}"/>
    <dgm:cxn modelId="{EF7F2AC2-F341-45BB-AB27-CDC378C05CB1}" srcId="{855F9FF7-5CDC-4E2F-A143-8A09C103F46A}" destId="{DBA2CEAA-9023-4D97-BE84-AA4B26BD3085}" srcOrd="2" destOrd="0" parTransId="{12A44C1A-E148-4C98-8E63-20274F3D7B52}" sibTransId="{BFC08BD1-6DE6-4603-85FE-1E0F95DDDA26}"/>
    <dgm:cxn modelId="{974EEAED-CEDF-481C-B8DD-DD7F277E5156}" type="presParOf" srcId="{7D8C709D-2862-48F3-93CE-3ADBC233BF91}" destId="{072BBDEF-8D28-4538-BBF9-780C1AECDC96}" srcOrd="0" destOrd="0" presId="urn:microsoft.com/office/officeart/2009/3/layout/StepUpProcess"/>
    <dgm:cxn modelId="{4032CA23-6D2C-4187-94CC-7B11B1F29C71}" type="presParOf" srcId="{072BBDEF-8D28-4538-BBF9-780C1AECDC96}" destId="{EEC48897-904C-4208-84D7-83960CFE78E7}" srcOrd="0" destOrd="0" presId="urn:microsoft.com/office/officeart/2009/3/layout/StepUpProcess"/>
    <dgm:cxn modelId="{1BBB6AA8-B141-4B95-8281-3A03BCF622CA}" type="presParOf" srcId="{072BBDEF-8D28-4538-BBF9-780C1AECDC96}" destId="{2ECE5037-FCD2-40B2-897F-3A45A079FC11}" srcOrd="1" destOrd="0" presId="urn:microsoft.com/office/officeart/2009/3/layout/StepUpProcess"/>
    <dgm:cxn modelId="{AB365277-4D69-4B94-86FE-20094DF68BFA}" type="presParOf" srcId="{072BBDEF-8D28-4538-BBF9-780C1AECDC96}" destId="{B566ED91-9CDC-41AB-A14A-B20F030E8B2D}" srcOrd="2" destOrd="0" presId="urn:microsoft.com/office/officeart/2009/3/layout/StepUpProcess"/>
    <dgm:cxn modelId="{6A9B3819-5881-40AF-BA79-07C3F7AB86DD}" type="presParOf" srcId="{7D8C709D-2862-48F3-93CE-3ADBC233BF91}" destId="{F2F53C23-0EAC-4FC0-BC5B-203756A767B2}" srcOrd="1" destOrd="0" presId="urn:microsoft.com/office/officeart/2009/3/layout/StepUpProcess"/>
    <dgm:cxn modelId="{537A6830-A58E-412F-BBAE-05439BC9886D}" type="presParOf" srcId="{F2F53C23-0EAC-4FC0-BC5B-203756A767B2}" destId="{461463BF-E4DB-4B63-B986-00B74E6583CF}" srcOrd="0" destOrd="0" presId="urn:microsoft.com/office/officeart/2009/3/layout/StepUpProcess"/>
    <dgm:cxn modelId="{3B917C23-CC57-4561-8784-8A337E78DCFB}" type="presParOf" srcId="{7D8C709D-2862-48F3-93CE-3ADBC233BF91}" destId="{7949DAC6-9BB9-41D6-AA37-A51198394D10}" srcOrd="2" destOrd="0" presId="urn:microsoft.com/office/officeart/2009/3/layout/StepUpProcess"/>
    <dgm:cxn modelId="{FF27D6F7-9371-446A-96CF-42A9B76B3A68}" type="presParOf" srcId="{7949DAC6-9BB9-41D6-AA37-A51198394D10}" destId="{B7E29578-8598-4531-AD93-020E76DA23A6}" srcOrd="0" destOrd="0" presId="urn:microsoft.com/office/officeart/2009/3/layout/StepUpProcess"/>
    <dgm:cxn modelId="{27FD0026-F560-40AC-A166-C1E7DD014409}" type="presParOf" srcId="{7949DAC6-9BB9-41D6-AA37-A51198394D10}" destId="{E02EC93D-FB0C-4314-BC54-9299BFC49B58}" srcOrd="1" destOrd="0" presId="urn:microsoft.com/office/officeart/2009/3/layout/StepUpProcess"/>
    <dgm:cxn modelId="{55B0194A-7838-42E0-80B2-B975BF442FB2}" type="presParOf" srcId="{7949DAC6-9BB9-41D6-AA37-A51198394D10}" destId="{FB534311-DDB2-4B96-BABC-42B482DCBE6B}" srcOrd="2" destOrd="0" presId="urn:microsoft.com/office/officeart/2009/3/layout/StepUpProcess"/>
    <dgm:cxn modelId="{816A4485-6928-49B3-81FE-82CD566DCAA7}" type="presParOf" srcId="{7D8C709D-2862-48F3-93CE-3ADBC233BF91}" destId="{34520A84-8D98-4F6A-87D3-F5FE762FC226}" srcOrd="3" destOrd="0" presId="urn:microsoft.com/office/officeart/2009/3/layout/StepUpProcess"/>
    <dgm:cxn modelId="{A6DADD0B-8453-4F73-8CC8-26273C09F890}" type="presParOf" srcId="{34520A84-8D98-4F6A-87D3-F5FE762FC226}" destId="{307BA55B-1C3B-425E-AC1C-2DF9E85FA87F}" srcOrd="0" destOrd="0" presId="urn:microsoft.com/office/officeart/2009/3/layout/StepUpProcess"/>
    <dgm:cxn modelId="{139A4EAA-9119-4A4F-8636-8562DB8BDDBB}" type="presParOf" srcId="{7D8C709D-2862-48F3-93CE-3ADBC233BF91}" destId="{37A6AF9D-F24D-48CF-90B1-FEAB619D2671}" srcOrd="4" destOrd="0" presId="urn:microsoft.com/office/officeart/2009/3/layout/StepUpProcess"/>
    <dgm:cxn modelId="{C1983074-639D-4FF8-B167-B33FB26A8F19}" type="presParOf" srcId="{37A6AF9D-F24D-48CF-90B1-FEAB619D2671}" destId="{075D409D-C229-45FE-8568-65D048E6B36A}" srcOrd="0" destOrd="0" presId="urn:microsoft.com/office/officeart/2009/3/layout/StepUpProcess"/>
    <dgm:cxn modelId="{C1668B7A-C990-4F2B-8643-DF718A353CED}" type="presParOf" srcId="{37A6AF9D-F24D-48CF-90B1-FEAB619D2671}" destId="{D3466D4A-F8AD-499D-AC42-62BF6C1ED06E}" srcOrd="1" destOrd="0" presId="urn:microsoft.com/office/officeart/2009/3/layout/StepUpProcess"/>
    <dgm:cxn modelId="{775EE142-59B4-4861-AD57-76670819F47F}" type="presParOf" srcId="{37A6AF9D-F24D-48CF-90B1-FEAB619D2671}" destId="{AC49D98D-C940-4DA5-B78A-0276888CE807}" srcOrd="2" destOrd="0" presId="urn:microsoft.com/office/officeart/2009/3/layout/StepUpProcess"/>
    <dgm:cxn modelId="{FFA83939-C4C2-422B-B73B-2A2A16660701}" type="presParOf" srcId="{7D8C709D-2862-48F3-93CE-3ADBC233BF91}" destId="{B652CEC8-0F24-4C00-8B7A-28F9E93647CE}" srcOrd="5" destOrd="0" presId="urn:microsoft.com/office/officeart/2009/3/layout/StepUpProcess"/>
    <dgm:cxn modelId="{A7205062-4AF0-48E8-8779-120D2B9CE060}" type="presParOf" srcId="{B652CEC8-0F24-4C00-8B7A-28F9E93647CE}" destId="{56F7287B-AFA8-449F-A757-B4BDAAA1E37E}" srcOrd="0" destOrd="0" presId="urn:microsoft.com/office/officeart/2009/3/layout/StepUpProcess"/>
    <dgm:cxn modelId="{6C3AE400-273D-451F-B0F2-F83F9D03E312}" type="presParOf" srcId="{7D8C709D-2862-48F3-93CE-3ADBC233BF91}" destId="{E17F9814-B301-4B89-8CE2-1C64CB73FD6F}" srcOrd="6" destOrd="0" presId="urn:microsoft.com/office/officeart/2009/3/layout/StepUpProcess"/>
    <dgm:cxn modelId="{65A5F360-172E-4A10-A76B-C03889C248FA}" type="presParOf" srcId="{E17F9814-B301-4B89-8CE2-1C64CB73FD6F}" destId="{4EA0F4AE-7604-4E0D-A8F8-178A6BF961D8}" srcOrd="0" destOrd="0" presId="urn:microsoft.com/office/officeart/2009/3/layout/StepUpProcess"/>
    <dgm:cxn modelId="{5A7F4960-BFF2-4F64-A13B-96FA177E070D}" type="presParOf" srcId="{E17F9814-B301-4B89-8CE2-1C64CB73FD6F}" destId="{177E574D-C914-43E9-9464-D8C910B6F0E8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48897-904C-4208-84D7-83960CFE78E7}">
      <dsp:nvSpPr>
        <dsp:cNvPr id="0" name=""/>
        <dsp:cNvSpPr/>
      </dsp:nvSpPr>
      <dsp:spPr>
        <a:xfrm rot="5400000">
          <a:off x="425652" y="1637125"/>
          <a:ext cx="1271793" cy="21162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E5037-FCD2-40B2-897F-3A45A079FC11}">
      <dsp:nvSpPr>
        <dsp:cNvPr id="0" name=""/>
        <dsp:cNvSpPr/>
      </dsp:nvSpPr>
      <dsp:spPr>
        <a:xfrm>
          <a:off x="213358" y="2269423"/>
          <a:ext cx="1910550" cy="16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&amp; Device Management</a:t>
          </a:r>
        </a:p>
      </dsp:txBody>
      <dsp:txXfrm>
        <a:off x="213358" y="2269423"/>
        <a:ext cx="1910550" cy="1674709"/>
      </dsp:txXfrm>
    </dsp:sp>
    <dsp:sp modelId="{B566ED91-9CDC-41AB-A14A-B20F030E8B2D}">
      <dsp:nvSpPr>
        <dsp:cNvPr id="0" name=""/>
        <dsp:cNvSpPr/>
      </dsp:nvSpPr>
      <dsp:spPr>
        <a:xfrm>
          <a:off x="1763427" y="1481325"/>
          <a:ext cx="360481" cy="3604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29578-8598-4531-AD93-020E76DA23A6}">
      <dsp:nvSpPr>
        <dsp:cNvPr id="0" name=""/>
        <dsp:cNvSpPr/>
      </dsp:nvSpPr>
      <dsp:spPr>
        <a:xfrm rot="5400000">
          <a:off x="2764539" y="1058365"/>
          <a:ext cx="1271793" cy="21162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EC93D-FB0C-4314-BC54-9299BFC49B58}">
      <dsp:nvSpPr>
        <dsp:cNvPr id="0" name=""/>
        <dsp:cNvSpPr/>
      </dsp:nvSpPr>
      <dsp:spPr>
        <a:xfrm>
          <a:off x="2552245" y="1690664"/>
          <a:ext cx="1910550" cy="16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Energy &amp; Automation</a:t>
          </a:r>
        </a:p>
      </dsp:txBody>
      <dsp:txXfrm>
        <a:off x="2552245" y="1690664"/>
        <a:ext cx="1910550" cy="1674709"/>
      </dsp:txXfrm>
    </dsp:sp>
    <dsp:sp modelId="{FB534311-DDB2-4B96-BABC-42B482DCBE6B}">
      <dsp:nvSpPr>
        <dsp:cNvPr id="0" name=""/>
        <dsp:cNvSpPr/>
      </dsp:nvSpPr>
      <dsp:spPr>
        <a:xfrm>
          <a:off x="4102314" y="902565"/>
          <a:ext cx="360481" cy="3604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D409D-C229-45FE-8568-65D048E6B36A}">
      <dsp:nvSpPr>
        <dsp:cNvPr id="0" name=""/>
        <dsp:cNvSpPr/>
      </dsp:nvSpPr>
      <dsp:spPr>
        <a:xfrm rot="5400000">
          <a:off x="5103425" y="479605"/>
          <a:ext cx="1271793" cy="21162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66D4A-F8AD-499D-AC42-62BF6C1ED06E}">
      <dsp:nvSpPr>
        <dsp:cNvPr id="0" name=""/>
        <dsp:cNvSpPr/>
      </dsp:nvSpPr>
      <dsp:spPr>
        <a:xfrm>
          <a:off x="4891131" y="1111904"/>
          <a:ext cx="1910550" cy="16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Smart IoT Features</a:t>
          </a:r>
        </a:p>
      </dsp:txBody>
      <dsp:txXfrm>
        <a:off x="4891131" y="1111904"/>
        <a:ext cx="1910550" cy="1674709"/>
      </dsp:txXfrm>
    </dsp:sp>
    <dsp:sp modelId="{AC49D98D-C940-4DA5-B78A-0276888CE807}">
      <dsp:nvSpPr>
        <dsp:cNvPr id="0" name=""/>
        <dsp:cNvSpPr/>
      </dsp:nvSpPr>
      <dsp:spPr>
        <a:xfrm>
          <a:off x="6441200" y="323805"/>
          <a:ext cx="360481" cy="360481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0F4AE-7604-4E0D-A8F8-178A6BF961D8}">
      <dsp:nvSpPr>
        <dsp:cNvPr id="0" name=""/>
        <dsp:cNvSpPr/>
      </dsp:nvSpPr>
      <dsp:spPr>
        <a:xfrm rot="5400000">
          <a:off x="7442312" y="-99154"/>
          <a:ext cx="1271793" cy="211623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E574D-C914-43E9-9464-D8C910B6F0E8}">
      <dsp:nvSpPr>
        <dsp:cNvPr id="0" name=""/>
        <dsp:cNvSpPr/>
      </dsp:nvSpPr>
      <dsp:spPr>
        <a:xfrm>
          <a:off x="7230018" y="533144"/>
          <a:ext cx="1910550" cy="1674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System Controls</a:t>
          </a:r>
        </a:p>
      </dsp:txBody>
      <dsp:txXfrm>
        <a:off x="7230018" y="533144"/>
        <a:ext cx="1910550" cy="1674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9/15/2025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71120-CBF7-A710-BE4A-88712D46C1F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2375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211" y="1905000"/>
            <a:ext cx="9448801" cy="2667000"/>
          </a:xfrm>
        </p:spPr>
        <p:txBody>
          <a:bodyPr/>
          <a:lstStyle/>
          <a:p>
            <a:r>
              <a:rPr lang="en-US" dirty="0"/>
              <a:t>IoT Smart Home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Presented by: </a:t>
            </a:r>
            <a:r>
              <a:rPr lang="en-US" b="1" dirty="0">
                <a:solidFill>
                  <a:schemeClr val="tx1"/>
                </a:solidFill>
              </a:rPr>
              <a:t>Sushma </a:t>
            </a:r>
            <a:r>
              <a:rPr lang="en-US" b="1" dirty="0" err="1">
                <a:solidFill>
                  <a:schemeClr val="tx1"/>
                </a:solidFill>
              </a:rPr>
              <a:t>Mainampati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IoT Smart Home Dashboard</a:t>
            </a:r>
          </a:p>
          <a:p>
            <a:r>
              <a:rPr lang="en-US" dirty="0"/>
              <a:t>Purpose: Centralized control &amp; monitoring for smart homes</a:t>
            </a:r>
          </a:p>
          <a:p>
            <a:r>
              <a:rPr lang="en-US" dirty="0"/>
              <a:t>Key Features: Device management, automation, energy analytics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F51-98EE-9A67-BE39-42EE7814F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D1FF6F2-0444-EBF6-EAEA-13F552CA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Menu Structure &amp; User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0CBE0D-CF03-BA80-6310-E2A378682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046675"/>
              </p:ext>
            </p:extLst>
          </p:nvPr>
        </p:nvGraphicFramePr>
        <p:xfrm>
          <a:off x="1522414" y="22860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Users outline">
            <a:extLst>
              <a:ext uri="{FF2B5EF4-FFF2-40B4-BE49-F238E27FC236}">
                <a16:creationId xmlns:a16="http://schemas.microsoft.com/office/drawing/2014/main" id="{CBE4FDF6-2EA0-9F3D-C7C4-0C4D919B6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55812" y="3657600"/>
            <a:ext cx="914400" cy="914400"/>
          </a:xfrm>
          <a:prstGeom prst="rect">
            <a:avLst/>
          </a:prstGeom>
        </p:spPr>
      </p:pic>
      <p:pic>
        <p:nvPicPr>
          <p:cNvPr id="10" name="Graphic 9" descr="Sustainability outline">
            <a:extLst>
              <a:ext uri="{FF2B5EF4-FFF2-40B4-BE49-F238E27FC236}">
                <a16:creationId xmlns:a16="http://schemas.microsoft.com/office/drawing/2014/main" id="{5F79E7F9-0804-4D38-7F18-90EA17A98F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41812" y="2895600"/>
            <a:ext cx="914400" cy="914400"/>
          </a:xfrm>
          <a:prstGeom prst="rect">
            <a:avLst/>
          </a:prstGeom>
        </p:spPr>
      </p:pic>
      <p:pic>
        <p:nvPicPr>
          <p:cNvPr id="12" name="Graphic 11" descr="Work from home Wi-Fi outline">
            <a:extLst>
              <a:ext uri="{FF2B5EF4-FFF2-40B4-BE49-F238E27FC236}">
                <a16:creationId xmlns:a16="http://schemas.microsoft.com/office/drawing/2014/main" id="{F609E634-ABDA-7AEA-25E5-5C41A7F2CF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27812" y="2362200"/>
            <a:ext cx="914400" cy="914400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61EAC4BC-107E-330B-0827-A20C971297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90012" y="1752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4046E-2E0F-74AB-823E-E1C856468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81570FF-0BC1-6FAD-14DD-2A6425E5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Software’s &amp; Versions used 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B9E5EE-C2C3-A08C-5062-1A1A3E8A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Java: Java 21</a:t>
            </a:r>
          </a:p>
          <a:p>
            <a:r>
              <a:rPr lang="en-US" dirty="0"/>
              <a:t> Maven: Apache Maven 3.9.11</a:t>
            </a:r>
          </a:p>
          <a:p>
            <a:r>
              <a:rPr lang="en-US" dirty="0"/>
              <a:t>AWS SDK DynamoDB: 2.21.29</a:t>
            </a:r>
          </a:p>
          <a:p>
            <a:r>
              <a:rPr lang="en-US" dirty="0"/>
              <a:t>JUnit Jupiter Engine: 5.10.0</a:t>
            </a:r>
          </a:p>
        </p:txBody>
      </p:sp>
    </p:spTree>
    <p:extLst>
      <p:ext uri="{BB962C8B-B14F-4D97-AF65-F5344CB8AC3E}">
        <p14:creationId xmlns:p14="http://schemas.microsoft.com/office/powerpoint/2010/main" val="6384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bg2">
                    <a:lumMod val="60000"/>
                    <a:lumOff val="40000"/>
                  </a:schemeClr>
                </a:solidFill>
                <a:latin typeface="CF Expedition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50</TotalTime>
  <Words>79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CF Expedition</vt:lpstr>
      <vt:lpstr>Consolas</vt:lpstr>
      <vt:lpstr>Corbel</vt:lpstr>
      <vt:lpstr>Chalkboard 16x9</vt:lpstr>
      <vt:lpstr>IoT Smart Home Dashboard</vt:lpstr>
      <vt:lpstr>Introduction</vt:lpstr>
      <vt:lpstr>Main Menu Structure &amp; User flow</vt:lpstr>
      <vt:lpstr>Software’s &amp; Versions used  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Chendra -X (gochendr - HCL TECHNOLOGIES LIMITED at Cisco)</dc:creator>
  <cp:lastModifiedBy>Gowtham Chendra -X (gochendr - HCL TECHNOLOGIES LIMITED at Cisco)</cp:lastModifiedBy>
  <cp:revision>1</cp:revision>
  <dcterms:created xsi:type="dcterms:W3CDTF">2025-09-15T01:56:27Z</dcterms:created>
  <dcterms:modified xsi:type="dcterms:W3CDTF">2025-09-15T02:54:23Z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2025-09-15T02:04:10Z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b823639b-f237-4b0a-8e17-e2d04fa4cee9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10, 3, 0, 1</vt:lpwstr>
  </property>
  <property fmtid="{D5CDD505-2E9C-101B-9397-08002B2CF9AE}" pid="10" name="ClassificationContentMarkingFooterLocations">
    <vt:lpwstr>Chalkboard 16x9:8</vt:lpwstr>
  </property>
  <property fmtid="{D5CDD505-2E9C-101B-9397-08002B2CF9AE}" pid="11" name="ClassificationContentMarkingFooterText">
    <vt:lpwstr>Cisco Confidential</vt:lpwstr>
  </property>
</Properties>
</file>