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SORTING DATA USING SELECTION SORT</a:t>
            </a:r>
            <a:endParaRPr lang="en-US" sz="6600"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037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a:t>
            </a:r>
            <a:endParaRPr lang="en-US" dirty="0"/>
          </a:p>
        </p:txBody>
      </p:sp>
      <p:sp>
        <p:nvSpPr>
          <p:cNvPr id="3" name="Content Placeholder 2"/>
          <p:cNvSpPr>
            <a:spLocks noGrp="1"/>
          </p:cNvSpPr>
          <p:nvPr>
            <p:ph idx="1"/>
          </p:nvPr>
        </p:nvSpPr>
        <p:spPr/>
        <p:txBody>
          <a:bodyPr>
            <a:noAutofit/>
          </a:bodyPr>
          <a:lstStyle/>
          <a:p>
            <a:pPr algn="just"/>
            <a:r>
              <a:rPr lang="en-US" sz="2800" dirty="0"/>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p>
          <a:p>
            <a:pPr algn="just"/>
            <a:r>
              <a:rPr lang="en-US" sz="2800" dirty="0"/>
              <a:t>The smallest element is selected from the unsorted array and swapped with the leftmost element, and that element becomes a part of the sorted array. This process continues moving unsorted array boundary by one element to the right.</a:t>
            </a:r>
          </a:p>
        </p:txBody>
      </p:sp>
    </p:spTree>
    <p:extLst>
      <p:ext uri="{BB962C8B-B14F-4D97-AF65-F5344CB8AC3E}">
        <p14:creationId xmlns:p14="http://schemas.microsoft.com/office/powerpoint/2010/main" val="271485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Algoritham</a:t>
            </a:r>
            <a:endParaRPr lang="en-US" dirty="0"/>
          </a:p>
        </p:txBody>
      </p:sp>
      <p:sp>
        <p:nvSpPr>
          <p:cNvPr id="3" name="Content Placeholder 2"/>
          <p:cNvSpPr>
            <a:spLocks noGrp="1"/>
          </p:cNvSpPr>
          <p:nvPr>
            <p:ph idx="1"/>
          </p:nvPr>
        </p:nvSpPr>
        <p:spPr/>
        <p:txBody>
          <a:bodyPr>
            <a:noAutofit/>
          </a:bodyPr>
          <a:lstStyle/>
          <a:p>
            <a:r>
              <a:rPr lang="en-US" sz="3600" b="1" dirty="0"/>
              <a:t>Step 1</a:t>
            </a:r>
            <a:r>
              <a:rPr lang="en-US" sz="3600" dirty="0"/>
              <a:t> − Set MIN to location 0</a:t>
            </a:r>
          </a:p>
          <a:p>
            <a:r>
              <a:rPr lang="en-US" sz="3600" b="1" dirty="0"/>
              <a:t>Step 2</a:t>
            </a:r>
            <a:r>
              <a:rPr lang="en-US" sz="3600" dirty="0"/>
              <a:t> − Search the minimum element </a:t>
            </a:r>
            <a:r>
              <a:rPr lang="en-US" sz="3600" dirty="0" smtClean="0"/>
              <a:t>of </a:t>
            </a:r>
            <a:r>
              <a:rPr lang="en-US" sz="3600" dirty="0"/>
              <a:t>the </a:t>
            </a:r>
            <a:r>
              <a:rPr lang="en-US" sz="3600" dirty="0" smtClean="0"/>
              <a:t>list Location or index;</a:t>
            </a:r>
          </a:p>
          <a:p>
            <a:r>
              <a:rPr lang="en-US" sz="3600" dirty="0" smtClean="0"/>
              <a:t> </a:t>
            </a:r>
            <a:r>
              <a:rPr lang="en-US" sz="3600" b="1" dirty="0" smtClean="0"/>
              <a:t>Step </a:t>
            </a:r>
            <a:r>
              <a:rPr lang="en-US" sz="3600" b="1" dirty="0"/>
              <a:t>3</a:t>
            </a:r>
            <a:r>
              <a:rPr lang="en-US" sz="3600" dirty="0"/>
              <a:t> − Swap with value at location </a:t>
            </a:r>
            <a:r>
              <a:rPr lang="en-US" sz="3600" dirty="0" smtClean="0"/>
              <a:t>MIN.</a:t>
            </a:r>
            <a:endParaRPr lang="en-US" sz="3600" dirty="0"/>
          </a:p>
          <a:p>
            <a:r>
              <a:rPr lang="en-US" sz="3600" b="1" dirty="0"/>
              <a:t>Step 4</a:t>
            </a:r>
            <a:r>
              <a:rPr lang="en-US" sz="3600" dirty="0"/>
              <a:t> − Increment MIN to point to next element</a:t>
            </a:r>
          </a:p>
          <a:p>
            <a:r>
              <a:rPr lang="en-US" sz="3600" b="1" dirty="0"/>
              <a:t>Step 5</a:t>
            </a:r>
            <a:r>
              <a:rPr lang="en-US" sz="3600" dirty="0"/>
              <a:t> − Repeat until list is sorted</a:t>
            </a:r>
          </a:p>
          <a:p>
            <a:endParaRPr lang="en-US" sz="3600" dirty="0"/>
          </a:p>
        </p:txBody>
      </p:sp>
    </p:spTree>
    <p:extLst>
      <p:ext uri="{BB962C8B-B14F-4D97-AF65-F5344CB8AC3E}">
        <p14:creationId xmlns:p14="http://schemas.microsoft.com/office/powerpoint/2010/main" val="20866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04" y="0"/>
            <a:ext cx="10058400" cy="648148"/>
          </a:xfrm>
        </p:spPr>
        <p:txBody>
          <a:bodyPr>
            <a:normAutofit fontScale="90000"/>
          </a:bodyPr>
          <a:lstStyle/>
          <a:p>
            <a:r>
              <a:rPr lang="en-US" dirty="0" smtClean="0"/>
              <a:t>Program</a:t>
            </a:r>
            <a:endParaRPr lang="en-US" dirty="0"/>
          </a:p>
        </p:txBody>
      </p:sp>
      <p:sp>
        <p:nvSpPr>
          <p:cNvPr id="3" name="Content Placeholder 2"/>
          <p:cNvSpPr>
            <a:spLocks noGrp="1"/>
          </p:cNvSpPr>
          <p:nvPr>
            <p:ph idx="1"/>
          </p:nvPr>
        </p:nvSpPr>
        <p:spPr>
          <a:xfrm>
            <a:off x="680421" y="823756"/>
            <a:ext cx="10058400" cy="5523255"/>
          </a:xfrm>
        </p:spPr>
        <p:txBody>
          <a:bodyPr numCol="3">
            <a:noAutofit/>
          </a:bodyPr>
          <a:lstStyle/>
          <a:p>
            <a:r>
              <a:rPr lang="en-US" sz="1200" dirty="0"/>
              <a:t>#include&lt;</a:t>
            </a:r>
            <a:r>
              <a:rPr lang="en-US" sz="1200" dirty="0" err="1"/>
              <a:t>iostream.h</a:t>
            </a:r>
            <a:r>
              <a:rPr lang="en-US" sz="1200" dirty="0"/>
              <a:t>&gt;</a:t>
            </a:r>
          </a:p>
          <a:p>
            <a:r>
              <a:rPr lang="en-US" sz="1200" dirty="0"/>
              <a:t>#include&lt;</a:t>
            </a:r>
            <a:r>
              <a:rPr lang="en-US" sz="1200" dirty="0" err="1"/>
              <a:t>conio.h</a:t>
            </a:r>
            <a:r>
              <a:rPr lang="en-US" sz="1200" dirty="0"/>
              <a:t>&gt;</a:t>
            </a:r>
          </a:p>
          <a:p>
            <a:r>
              <a:rPr lang="en-US" sz="1200" dirty="0"/>
              <a:t>void main()</a:t>
            </a:r>
          </a:p>
          <a:p>
            <a:r>
              <a:rPr lang="en-US" sz="1200" dirty="0"/>
              <a:t>{</a:t>
            </a:r>
          </a:p>
          <a:p>
            <a:r>
              <a:rPr lang="en-US" sz="1200" dirty="0"/>
              <a:t>  </a:t>
            </a:r>
            <a:r>
              <a:rPr lang="en-US" sz="1200" dirty="0" err="1"/>
              <a:t>int</a:t>
            </a:r>
            <a:r>
              <a:rPr lang="en-US" sz="1200" dirty="0"/>
              <a:t> a[100],</a:t>
            </a:r>
            <a:r>
              <a:rPr lang="en-US" sz="1200" dirty="0" err="1"/>
              <a:t>i,j,k,min,size,temp</a:t>
            </a:r>
            <a:r>
              <a:rPr lang="en-US" sz="1200" dirty="0"/>
              <a:t>;</a:t>
            </a:r>
          </a:p>
          <a:p>
            <a:r>
              <a:rPr lang="en-US" sz="1200" dirty="0"/>
              <a:t>  </a:t>
            </a:r>
            <a:r>
              <a:rPr lang="en-US" sz="1200" dirty="0" err="1"/>
              <a:t>clrscr</a:t>
            </a:r>
            <a:r>
              <a:rPr lang="en-US" sz="1200" dirty="0"/>
              <a:t>();</a:t>
            </a:r>
          </a:p>
          <a:p>
            <a:r>
              <a:rPr lang="en-US" sz="1200" dirty="0"/>
              <a:t>  </a:t>
            </a:r>
            <a:r>
              <a:rPr lang="en-US" sz="1200" dirty="0" err="1"/>
              <a:t>cout</a:t>
            </a:r>
            <a:r>
              <a:rPr lang="en-US" sz="1200" dirty="0"/>
              <a:t>&lt;&lt;"Enter the size of array:";</a:t>
            </a:r>
          </a:p>
          <a:p>
            <a:r>
              <a:rPr lang="en-US" sz="1200" dirty="0"/>
              <a:t>  </a:t>
            </a:r>
            <a:r>
              <a:rPr lang="en-US" sz="1200" dirty="0" err="1"/>
              <a:t>cin</a:t>
            </a:r>
            <a:r>
              <a:rPr lang="en-US" sz="1200" dirty="0"/>
              <a:t>&gt;&gt;size;</a:t>
            </a:r>
          </a:p>
          <a:p>
            <a:r>
              <a:rPr lang="en-US" sz="1200" dirty="0"/>
              <a:t>  </a:t>
            </a:r>
            <a:r>
              <a:rPr lang="en-US" sz="1200" dirty="0" err="1"/>
              <a:t>cout</a:t>
            </a:r>
            <a:r>
              <a:rPr lang="en-US" sz="1200" dirty="0"/>
              <a:t>&lt;&lt;"Enter array value 1 by 1 ";</a:t>
            </a:r>
          </a:p>
          <a:p>
            <a:r>
              <a:rPr lang="en-US" sz="1200" dirty="0"/>
              <a:t>  for(k=0;k&lt;</a:t>
            </a:r>
            <a:r>
              <a:rPr lang="en-US" sz="1200" dirty="0" err="1"/>
              <a:t>size;k</a:t>
            </a:r>
            <a:r>
              <a:rPr lang="en-US" sz="1200" dirty="0"/>
              <a:t>++)</a:t>
            </a:r>
          </a:p>
          <a:p>
            <a:r>
              <a:rPr lang="en-US" sz="1200" dirty="0"/>
              <a:t>  {</a:t>
            </a:r>
          </a:p>
          <a:p>
            <a:r>
              <a:rPr lang="en-US" sz="1200" dirty="0"/>
              <a:t>	     </a:t>
            </a:r>
            <a:r>
              <a:rPr lang="en-US" sz="1200" dirty="0" err="1"/>
              <a:t>cin</a:t>
            </a:r>
            <a:r>
              <a:rPr lang="en-US" sz="1200" dirty="0"/>
              <a:t>&gt;&gt;a[k];</a:t>
            </a:r>
          </a:p>
          <a:p>
            <a:r>
              <a:rPr lang="en-US" sz="1200" dirty="0"/>
              <a:t>  }</a:t>
            </a:r>
          </a:p>
          <a:p>
            <a:endParaRPr lang="en-US" sz="1200" dirty="0"/>
          </a:p>
          <a:p>
            <a:r>
              <a:rPr lang="en-US" sz="1200" dirty="0"/>
              <a:t>  min=0;</a:t>
            </a:r>
          </a:p>
          <a:p>
            <a:endParaRPr lang="en-US" sz="1200" dirty="0"/>
          </a:p>
          <a:p>
            <a:r>
              <a:rPr lang="en-US" sz="1200" dirty="0"/>
              <a:t>  for(</a:t>
            </a:r>
            <a:r>
              <a:rPr lang="en-US" sz="1200" dirty="0" err="1"/>
              <a:t>i</a:t>
            </a:r>
            <a:r>
              <a:rPr lang="en-US" sz="1200" dirty="0"/>
              <a:t>=0;i&lt;size-1;i++)</a:t>
            </a:r>
          </a:p>
          <a:p>
            <a:r>
              <a:rPr lang="en-US" sz="1200" dirty="0"/>
              <a:t>  {</a:t>
            </a:r>
          </a:p>
          <a:p>
            <a:r>
              <a:rPr lang="en-US" sz="1200" dirty="0"/>
              <a:t>	for(j=i+1;j&lt;</a:t>
            </a:r>
            <a:r>
              <a:rPr lang="en-US" sz="1200" dirty="0" err="1"/>
              <a:t>size;j</a:t>
            </a:r>
            <a:r>
              <a:rPr lang="en-US" sz="1200" dirty="0"/>
              <a:t>++)</a:t>
            </a:r>
          </a:p>
          <a:p>
            <a:r>
              <a:rPr lang="en-US" sz="1200" dirty="0"/>
              <a:t>	{</a:t>
            </a:r>
          </a:p>
          <a:p>
            <a:r>
              <a:rPr lang="en-US" sz="1200" dirty="0"/>
              <a:t>		if(a[min]&gt;a[j])</a:t>
            </a:r>
          </a:p>
          <a:p>
            <a:r>
              <a:rPr lang="en-US" sz="1200" dirty="0"/>
              <a:t>		min=j;</a:t>
            </a:r>
          </a:p>
          <a:p>
            <a:r>
              <a:rPr lang="en-US" sz="1200" dirty="0"/>
              <a:t>	}</a:t>
            </a:r>
          </a:p>
          <a:p>
            <a:endParaRPr lang="en-US" sz="1200" dirty="0"/>
          </a:p>
          <a:p>
            <a:r>
              <a:rPr lang="en-US" sz="1200" dirty="0"/>
              <a:t>	//swap</a:t>
            </a:r>
          </a:p>
          <a:p>
            <a:endParaRPr lang="en-US" sz="1200" dirty="0"/>
          </a:p>
          <a:p>
            <a:r>
              <a:rPr lang="en-US" sz="1200" dirty="0"/>
              <a:t>	if(</a:t>
            </a:r>
            <a:r>
              <a:rPr lang="en-US" sz="1200" dirty="0" err="1"/>
              <a:t>i</a:t>
            </a:r>
            <a:r>
              <a:rPr lang="en-US" sz="1200" dirty="0"/>
              <a:t>!=min) // if min value changed from existing.</a:t>
            </a:r>
          </a:p>
          <a:p>
            <a:r>
              <a:rPr lang="en-US" sz="1200" dirty="0"/>
              <a:t>	{</a:t>
            </a:r>
          </a:p>
          <a:p>
            <a:r>
              <a:rPr lang="en-US" sz="1200" dirty="0"/>
              <a:t>	    temp=a[</a:t>
            </a:r>
            <a:r>
              <a:rPr lang="en-US" sz="1200" dirty="0" err="1"/>
              <a:t>i</a:t>
            </a:r>
            <a:r>
              <a:rPr lang="en-US" sz="1200" dirty="0"/>
              <a:t>];</a:t>
            </a:r>
          </a:p>
          <a:p>
            <a:r>
              <a:rPr lang="en-US" sz="1200" dirty="0"/>
              <a:t>	    a[</a:t>
            </a:r>
            <a:r>
              <a:rPr lang="en-US" sz="1200" dirty="0" err="1"/>
              <a:t>i</a:t>
            </a:r>
            <a:r>
              <a:rPr lang="en-US" sz="1200" dirty="0"/>
              <a:t>]=a[min];</a:t>
            </a:r>
          </a:p>
          <a:p>
            <a:r>
              <a:rPr lang="en-US" sz="1200" dirty="0"/>
              <a:t>	    a[min]=temp;</a:t>
            </a:r>
          </a:p>
          <a:p>
            <a:r>
              <a:rPr lang="en-US" sz="1200" dirty="0"/>
              <a:t>	}</a:t>
            </a:r>
          </a:p>
          <a:p>
            <a:r>
              <a:rPr lang="en-US" sz="1200" dirty="0"/>
              <a:t>   }</a:t>
            </a:r>
          </a:p>
          <a:p>
            <a:endParaRPr lang="en-US" sz="1200" dirty="0"/>
          </a:p>
          <a:p>
            <a:r>
              <a:rPr lang="en-US" sz="1200" dirty="0"/>
              <a:t>   // display  after selection sort</a:t>
            </a:r>
          </a:p>
          <a:p>
            <a:r>
              <a:rPr lang="en-US" sz="1200" dirty="0"/>
              <a:t>   for(</a:t>
            </a:r>
            <a:r>
              <a:rPr lang="en-US" sz="1200" dirty="0" err="1"/>
              <a:t>i</a:t>
            </a:r>
            <a:r>
              <a:rPr lang="en-US" sz="1200" dirty="0"/>
              <a:t>=0;i&lt;</a:t>
            </a:r>
            <a:r>
              <a:rPr lang="en-US" sz="1200" dirty="0" err="1"/>
              <a:t>size;i</a:t>
            </a:r>
            <a:r>
              <a:rPr lang="en-US" sz="1200" dirty="0"/>
              <a:t>++)</a:t>
            </a:r>
          </a:p>
          <a:p>
            <a:r>
              <a:rPr lang="en-US" sz="1200" dirty="0"/>
              <a:t>   {</a:t>
            </a:r>
          </a:p>
          <a:p>
            <a:r>
              <a:rPr lang="en-US" sz="1200" dirty="0"/>
              <a:t>	</a:t>
            </a:r>
            <a:r>
              <a:rPr lang="en-US" sz="1200" dirty="0" err="1"/>
              <a:t>cout</a:t>
            </a:r>
            <a:r>
              <a:rPr lang="en-US" sz="1200" dirty="0"/>
              <a:t>&lt;&lt;"  "&lt;&lt;a[</a:t>
            </a:r>
            <a:r>
              <a:rPr lang="en-US" sz="1200" dirty="0" err="1"/>
              <a:t>i</a:t>
            </a:r>
            <a:r>
              <a:rPr lang="en-US" sz="1200" dirty="0"/>
              <a:t>];</a:t>
            </a:r>
          </a:p>
          <a:p>
            <a:r>
              <a:rPr lang="en-US" sz="1200" dirty="0"/>
              <a:t>   }</a:t>
            </a:r>
          </a:p>
          <a:p>
            <a:endParaRPr lang="en-US" sz="1200" dirty="0"/>
          </a:p>
          <a:p>
            <a:r>
              <a:rPr lang="en-US" sz="1200" dirty="0"/>
              <a:t>    </a:t>
            </a:r>
            <a:r>
              <a:rPr lang="en-US" sz="1200" dirty="0" err="1"/>
              <a:t>getch</a:t>
            </a:r>
            <a:r>
              <a:rPr lang="en-US" sz="1200" dirty="0"/>
              <a:t>();</a:t>
            </a:r>
          </a:p>
          <a:p>
            <a:endParaRPr lang="en-US" sz="1200" dirty="0"/>
          </a:p>
          <a:p>
            <a:r>
              <a:rPr lang="en-US" sz="1200" dirty="0"/>
              <a:t>}</a:t>
            </a:r>
          </a:p>
        </p:txBody>
      </p:sp>
    </p:spTree>
    <p:extLst>
      <p:ext uri="{BB962C8B-B14F-4D97-AF65-F5344CB8AC3E}">
        <p14:creationId xmlns:p14="http://schemas.microsoft.com/office/powerpoint/2010/main" val="365528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206</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SORTING DATA USING SELECTION SORT</vt:lpstr>
      <vt:lpstr>Explanation </vt:lpstr>
      <vt:lpstr>Algoritham</vt:lpstr>
      <vt:lpstr>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Destructor &amp; Exception Handling</dc:title>
  <dc:creator>rajasekaran</dc:creator>
  <cp:lastModifiedBy>rajasekaran</cp:lastModifiedBy>
  <cp:revision>16</cp:revision>
  <dcterms:created xsi:type="dcterms:W3CDTF">2018-08-20T21:38:26Z</dcterms:created>
  <dcterms:modified xsi:type="dcterms:W3CDTF">2018-08-22T00:10:02Z</dcterms:modified>
</cp:coreProperties>
</file>