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8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89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0708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954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52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6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4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5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9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0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9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48790-2E5C-494D-8034-2C6D7369DBD1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30BF9DC-430E-4DF4-9DD2-DE2111A27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07508"/>
            <a:ext cx="9144000" cy="539657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/>
              <a:t>STATIC INNER CLASS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062318" y="1277471"/>
            <a:ext cx="80682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static class i.e. created inside a class is called static Inner class in java.</a:t>
            </a:r>
          </a:p>
          <a:p>
            <a:r>
              <a:rPr lang="en-US" sz="2400" dirty="0" smtClean="0"/>
              <a:t>It cannot access non-static data members and methods.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smtClean="0"/>
              <a:t>It can be accessed by outer class name. </a:t>
            </a:r>
          </a:p>
          <a:p>
            <a:r>
              <a:rPr lang="en-US" sz="2400" dirty="0" smtClean="0"/>
              <a:t>It can be access static data members of outer class including private.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864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919"/>
            <a:ext cx="9017995" cy="6279775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/>
              <a:t>class Outer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static String name="</a:t>
            </a:r>
            <a:r>
              <a:rPr lang="en-US" dirty="0" err="1"/>
              <a:t>gowthaman</a:t>
            </a:r>
            <a:r>
              <a:rPr lang="en-US" dirty="0"/>
              <a:t>";	</a:t>
            </a:r>
          </a:p>
          <a:p>
            <a:r>
              <a:rPr lang="en-US" dirty="0"/>
              <a:t>	         String address="</a:t>
            </a:r>
            <a:r>
              <a:rPr lang="en-US" dirty="0" err="1"/>
              <a:t>karur</a:t>
            </a:r>
            <a:r>
              <a:rPr lang="en-US" dirty="0"/>
              <a:t>";</a:t>
            </a:r>
          </a:p>
          <a:p>
            <a:r>
              <a:rPr lang="en-US" dirty="0"/>
              <a:t>     private static String </a:t>
            </a:r>
            <a:r>
              <a:rPr lang="en-US" dirty="0" err="1"/>
              <a:t>qual</a:t>
            </a:r>
            <a:r>
              <a:rPr lang="en-US" dirty="0"/>
              <a:t>="MCA";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static class </a:t>
            </a:r>
            <a:r>
              <a:rPr lang="en-US" dirty="0" err="1"/>
              <a:t>StaticInner</a:t>
            </a:r>
            <a:endParaRPr lang="en-US" dirty="0"/>
          </a:p>
          <a:p>
            <a:r>
              <a:rPr lang="en-US" dirty="0"/>
              <a:t>	{</a:t>
            </a:r>
          </a:p>
          <a:p>
            <a:r>
              <a:rPr lang="en-US" dirty="0"/>
              <a:t>		void display()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 my Name is :"+name);</a:t>
            </a:r>
          </a:p>
          <a:p>
            <a:r>
              <a:rPr lang="en-US" dirty="0"/>
              <a:t>		//	</a:t>
            </a:r>
            <a:r>
              <a:rPr lang="en-US" dirty="0" err="1"/>
              <a:t>System.out.println</a:t>
            </a:r>
            <a:r>
              <a:rPr lang="en-US" dirty="0"/>
              <a:t>(" my address is:"+address);   //error because non static member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 my qualification :"+</a:t>
            </a:r>
            <a:r>
              <a:rPr lang="en-US" dirty="0" err="1"/>
              <a:t>qual</a:t>
            </a:r>
            <a:r>
              <a:rPr lang="en-US" dirty="0"/>
              <a:t>);  // outer private members access		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static void display2()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 my name is : "+name);</a:t>
            </a:r>
          </a:p>
          <a:p>
            <a:r>
              <a:rPr lang="en-US" dirty="0"/>
              <a:t>		//	</a:t>
            </a:r>
            <a:r>
              <a:rPr lang="en-US" dirty="0" err="1"/>
              <a:t>System.out.println</a:t>
            </a:r>
            <a:r>
              <a:rPr lang="en-US" dirty="0"/>
              <a:t>(" my address is:"+address);  // error because non static member</a:t>
            </a:r>
          </a:p>
          <a:p>
            <a:r>
              <a:rPr lang="en-US" dirty="0"/>
              <a:t>			</a:t>
            </a:r>
            <a:r>
              <a:rPr lang="en-US" dirty="0" err="1"/>
              <a:t>System.out.println</a:t>
            </a:r>
            <a:r>
              <a:rPr lang="en-US" dirty="0"/>
              <a:t>(" my qualification:"+</a:t>
            </a:r>
            <a:r>
              <a:rPr lang="en-US" dirty="0" err="1"/>
              <a:t>qual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NameDisplay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	public static void main(String a[])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</a:t>
            </a:r>
            <a:r>
              <a:rPr lang="en-US" dirty="0" err="1"/>
              <a:t>Outer.StaticInner</a:t>
            </a:r>
            <a:r>
              <a:rPr lang="en-US" dirty="0"/>
              <a:t> </a:t>
            </a:r>
            <a:r>
              <a:rPr lang="en-US" dirty="0" err="1"/>
              <a:t>oc</a:t>
            </a:r>
            <a:r>
              <a:rPr lang="en-US" dirty="0"/>
              <a:t>=new </a:t>
            </a:r>
            <a:r>
              <a:rPr lang="en-US" dirty="0" err="1"/>
              <a:t>Outer.StaticInner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oc.display</a:t>
            </a:r>
            <a:r>
              <a:rPr lang="en-US" dirty="0"/>
              <a:t>();  // must need instance to call non static method of inside static class.</a:t>
            </a:r>
          </a:p>
          <a:p>
            <a:r>
              <a:rPr lang="en-US" dirty="0"/>
              <a:t>	//	</a:t>
            </a:r>
            <a:r>
              <a:rPr lang="en-US" dirty="0" err="1"/>
              <a:t>Outer.StaticInner.display</a:t>
            </a:r>
            <a:r>
              <a:rPr lang="en-US" dirty="0"/>
              <a:t>();   // error non </a:t>
            </a:r>
            <a:r>
              <a:rPr lang="en-US" dirty="0" err="1"/>
              <a:t>staic</a:t>
            </a:r>
            <a:r>
              <a:rPr lang="en-US" dirty="0"/>
              <a:t> method cannot access</a:t>
            </a:r>
          </a:p>
          <a:p>
            <a:r>
              <a:rPr lang="en-US" dirty="0"/>
              <a:t>		Outer.StaticInner.display2();  //access </a:t>
            </a:r>
            <a:r>
              <a:rPr lang="en-US" dirty="0" err="1"/>
              <a:t>becase</a:t>
            </a:r>
            <a:r>
              <a:rPr lang="en-US" dirty="0"/>
              <a:t> static method inside static class.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/*</a:t>
            </a:r>
          </a:p>
          <a:p>
            <a:r>
              <a:rPr lang="en-US" dirty="0"/>
              <a:t>	ex:</a:t>
            </a:r>
          </a:p>
          <a:p>
            <a:r>
              <a:rPr lang="en-US" dirty="0"/>
              <a:t>	</a:t>
            </a:r>
            <a:r>
              <a:rPr lang="en-US" dirty="0" err="1"/>
              <a:t>System.out.println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outerClasss.staticInnerClasss.staticMethod</a:t>
            </a:r>
            <a:endParaRPr lang="en-US" dirty="0"/>
          </a:p>
          <a:p>
            <a:r>
              <a:rPr lang="en-US" dirty="0"/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1748011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54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rajasekaran</dc:creator>
  <cp:lastModifiedBy>rajasekaran</cp:lastModifiedBy>
  <cp:revision>5</cp:revision>
  <dcterms:created xsi:type="dcterms:W3CDTF">2018-08-24T22:56:07Z</dcterms:created>
  <dcterms:modified xsi:type="dcterms:W3CDTF">2018-08-24T23:35:10Z</dcterms:modified>
</cp:coreProperties>
</file>