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6" r:id="rId3"/>
    <p:sldId id="415" r:id="rId5"/>
    <p:sldId id="553" r:id="rId6"/>
    <p:sldId id="554" r:id="rId7"/>
    <p:sldId id="555" r:id="rId8"/>
    <p:sldId id="556" r:id="rId9"/>
    <p:sldId id="557" r:id="rId10"/>
    <p:sldId id="558" r:id="rId11"/>
    <p:sldId id="559" r:id="rId12"/>
    <p:sldId id="560" r:id="rId13"/>
    <p:sldId id="562" r:id="rId14"/>
    <p:sldId id="563" r:id="rId15"/>
    <p:sldId id="564" r:id="rId16"/>
    <p:sldId id="565" r:id="rId17"/>
    <p:sldId id="566" r:id="rId18"/>
  </p:sldIdLst>
  <p:sldSz cx="9144000" cy="6858000" type="screen4x3"/>
  <p:notesSz cx="9283700" cy="69977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-65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-65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-65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-65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-65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-65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-65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-65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-65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B2B2B2"/>
    <a:srgbClr val="CC0066"/>
    <a:srgbClr val="FFFF00"/>
    <a:srgbClr val="008000"/>
    <a:srgbClr val="660033"/>
    <a:srgbClr val="FF6600"/>
    <a:srgbClr val="33CC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3216" y="-1456"/>
      </p:cViewPr>
      <p:guideLst>
        <p:guide orient="horz" pos="24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50" d="100"/>
        <a:sy n="50" d="100"/>
      </p:scale>
      <p:origin x="0" y="18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2725" cy="349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31" tIns="46516" rIns="93031" bIns="46516" numCol="1" anchor="t" anchorCtr="0" compatLnSpc="1"/>
          <a:p>
            <a:pPr lvl="0" defTabSz="930275" eaLnBrk="1" hangingPunct="1"/>
            <a:endParaRPr sz="1200" dirty="0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9388" y="0"/>
            <a:ext cx="4022725" cy="349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31" tIns="46516" rIns="93031" bIns="46516" numCol="1" anchor="t" anchorCtr="0" compatLnSpc="1"/>
          <a:p>
            <a:pPr lvl="0" algn="r" defTabSz="930275" eaLnBrk="1" hangingPunct="1"/>
            <a:endParaRPr sz="1200" dirty="0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46863"/>
            <a:ext cx="4022725" cy="349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31" tIns="46516" rIns="93031" bIns="46516" numCol="1" anchor="b" anchorCtr="0" compatLnSpc="1"/>
          <a:p>
            <a:pPr lvl="0" defTabSz="930275" eaLnBrk="1" hangingPunct="1"/>
            <a:endParaRPr sz="1200" dirty="0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9388" y="6646863"/>
            <a:ext cx="4022725" cy="349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31" tIns="46516" rIns="93031" bIns="46516" numCol="1" anchor="b" anchorCtr="0" compatLnSpc="1"/>
          <a:p>
            <a:pPr lvl="0" algn="r" defTabSz="930275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2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2725" cy="349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endParaRPr sz="1200" dirty="0"/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9388" y="0"/>
            <a:ext cx="4022725" cy="349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algn="r" eaLnBrk="1" hangingPunct="1"/>
            <a:endParaRPr sz="1200" dirty="0"/>
          </a:p>
        </p:txBody>
      </p:sp>
      <p:sp>
        <p:nvSpPr>
          <p:cNvPr id="14340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92425" y="525463"/>
            <a:ext cx="3498850" cy="262413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2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8688" y="3324225"/>
            <a:ext cx="7426325" cy="3148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262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46863"/>
            <a:ext cx="4022725" cy="349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eaLnBrk="1" hangingPunct="1"/>
            <a:endParaRPr sz="1200" dirty="0"/>
          </a:p>
        </p:txBody>
      </p:sp>
      <p:sp>
        <p:nvSpPr>
          <p:cNvPr id="262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9388" y="6646863"/>
            <a:ext cx="4022725" cy="349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65" charset="0"/>
        <a:ea typeface="MS PGothic" panose="020B0600070205080204" pitchFamily="-65" charset="-128"/>
        <a:cs typeface="MS PGothic" panose="020B0600070205080204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65" charset="0"/>
        <a:ea typeface="MS PGothic" panose="020B0600070205080204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65" charset="0"/>
        <a:ea typeface="MS PGothic" panose="020B0600070205080204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65" charset="0"/>
        <a:ea typeface="MS PGothic" panose="020B0600070205080204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65" charset="0"/>
        <a:ea typeface="MS PGothic" panose="020B0600070205080204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153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>
              <a:buFont typeface="Symbol" panose="05050102010706020507" pitchFamily="-65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/>
            <a:r>
              <a:rPr dirty="0"/>
              <a:t>CIS 391 Fall 2008 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p>
            <a:pPr lvl="0"/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p>
            <a:pPr lvl="0"/>
            <a:r>
              <a:rPr dirty="0"/>
              <a:t>       </a:t>
            </a:r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/>
            <a:r>
              <a:rPr dirty="0"/>
              <a:t>CIS 391 Fall 2008 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p>
            <a:pPr lvl="0"/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p>
            <a:pPr lvl="0"/>
            <a:r>
              <a:rPr dirty="0"/>
              <a:t>       </a:t>
            </a:r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/>
            <a:r>
              <a:rPr dirty="0"/>
              <a:t>CIS 391 Fall 2008 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p>
            <a:pPr lvl="0"/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p>
            <a:pPr lvl="0"/>
            <a:r>
              <a:rPr dirty="0"/>
              <a:t>       </a:t>
            </a:r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/>
            <a:r>
              <a:rPr dirty="0"/>
              <a:t>CIS 391 Fall 2008 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p>
            <a:pPr lvl="0"/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p>
            <a:pPr lvl="0"/>
            <a:r>
              <a:rPr dirty="0"/>
              <a:t>       </a:t>
            </a:r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/>
            <a:r>
              <a:rPr dirty="0"/>
              <a:t>CIS 391 Fall 2008 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p>
            <a:pPr lvl="0"/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p>
            <a:pPr lvl="0"/>
            <a:r>
              <a:rPr dirty="0"/>
              <a:t>       </a:t>
            </a:r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/>
            <a:r>
              <a:rPr dirty="0"/>
              <a:t>CIS 391 Fall 2008 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p>
            <a:pPr lvl="0"/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p>
            <a:pPr lvl="0"/>
            <a:r>
              <a:rPr dirty="0"/>
              <a:t>       </a:t>
            </a:r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/>
            <a:r>
              <a:rPr dirty="0"/>
              <a:t>CIS 391 Fall 2008 </a:t>
            </a:r>
            <a:endParaRPr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p>
            <a:pPr lvl="0"/>
            <a:endParaRPr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p>
            <a:pPr lvl="0"/>
            <a:r>
              <a:rPr dirty="0"/>
              <a:t>       </a:t>
            </a:r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/>
            <a:r>
              <a:rPr dirty="0"/>
              <a:t>CIS 391 Fall 2008 </a:t>
            </a:r>
            <a:endParaRPr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p>
            <a:pPr lvl="0"/>
            <a:endParaRPr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p>
            <a:pPr lvl="0"/>
            <a:r>
              <a:rPr dirty="0"/>
              <a:t>       </a:t>
            </a:r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/>
            <a:r>
              <a:rPr dirty="0"/>
              <a:t>CIS 391 Fall 2008 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p>
            <a:pPr lvl="0"/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p>
            <a:pPr lvl="0"/>
            <a:r>
              <a:rPr dirty="0"/>
              <a:t>       </a:t>
            </a:r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Symbol" panose="05050102010706020507" pitchFamily="-65" charset="2"/>
              <a:buNone/>
              <a:defRPr/>
            </a:pP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-65" charset="-128"/>
              <a:cs typeface="MS PGothic" panose="020B0600070205080204" pitchFamily="-65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/>
            <a:r>
              <a:rPr dirty="0"/>
              <a:t>CIS 391 Fall 2008 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p>
            <a:pPr lvl="0"/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p>
            <a:pPr lvl="0"/>
            <a:r>
              <a:rPr dirty="0"/>
              <a:t>       </a:t>
            </a:r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1437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14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p>
            <a:pPr lvl="0"/>
            <a:r>
              <a:t>Click to edit Master title style</a:t>
            </a:r>
          </a:p>
        </p:txBody>
      </p:sp>
      <p:sp>
        <p:nvSpPr>
          <p:cNvPr id="1027" name="Rectangle 6"/>
          <p:cNvSpPr>
            <a:spLocks noGrp="1"/>
          </p:cNvSpPr>
          <p:nvPr>
            <p:ph type="body" idx="1"/>
          </p:nvPr>
        </p:nvSpPr>
        <p:spPr>
          <a:xfrm>
            <a:off x="685800" y="1295400"/>
            <a:ext cx="7772400" cy="5334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MS PGothic" panose="020B0600070205080204" pitchFamily="-65" charset="-128"/>
          <a:cs typeface="MS PGothic" panose="020B0600070205080204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Arial" panose="020B0604020202020204" pitchFamily="34" charset="0"/>
          <a:ea typeface="MS PGothic" panose="020B0600070205080204" pitchFamily="-65" charset="-128"/>
          <a:cs typeface="MS PGothic" panose="020B0600070205080204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Arial" panose="020B0604020202020204" pitchFamily="34" charset="0"/>
          <a:ea typeface="MS PGothic" panose="020B0600070205080204" pitchFamily="-65" charset="-128"/>
          <a:cs typeface="MS PGothic" panose="020B0600070205080204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Arial" panose="020B0604020202020204" pitchFamily="34" charset="0"/>
          <a:ea typeface="MS PGothic" panose="020B0600070205080204" pitchFamily="-65" charset="-128"/>
          <a:cs typeface="MS PGothic" panose="020B0600070205080204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Arial" panose="020B0604020202020204" pitchFamily="34" charset="0"/>
          <a:ea typeface="MS PGothic" panose="020B0600070205080204" pitchFamily="-65" charset="-128"/>
          <a:cs typeface="MS PGothic" panose="020B0600070205080204" pitchFamily="-65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Font typeface="Symbol" panose="05050102010706020507" pitchFamily="-65" charset="2"/>
        <a:buChar char="·"/>
        <a:defRPr sz="2400" b="1">
          <a:solidFill>
            <a:schemeClr val="tx1"/>
          </a:solidFill>
          <a:latin typeface="+mn-lt"/>
          <a:ea typeface="MS PGothic" panose="020B0600070205080204" pitchFamily="-65" charset="-128"/>
          <a:cs typeface="MS PGothic" panose="020B0600070205080204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•"/>
        <a:defRPr sz="2000">
          <a:solidFill>
            <a:schemeClr val="tx1"/>
          </a:solidFill>
          <a:latin typeface="+mn-lt"/>
          <a:ea typeface="MS PGothic" panose="020B0600070205080204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—"/>
        <a:defRPr sz="2400">
          <a:solidFill>
            <a:schemeClr val="tx1"/>
          </a:solidFill>
          <a:latin typeface="+mn-lt"/>
          <a:ea typeface="MS PGothic" panose="020B0600070205080204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–"/>
        <a:defRPr sz="1600">
          <a:solidFill>
            <a:schemeClr val="tx1"/>
          </a:solidFill>
          <a:latin typeface="+mn-lt"/>
          <a:ea typeface="MS PGothic" panose="020B0600070205080204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  <a:ea typeface="MS PGothic" panose="020B0600070205080204" pitchFamily="-65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  <a:ea typeface="MS PGothic" panose="020B0600070205080204" pitchFamily="-65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  <a:ea typeface="MS PGothic" panose="020B0600070205080204" pitchFamily="-65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  <a:ea typeface="MS PGothic" panose="020B0600070205080204" pitchFamily="-65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  <a:ea typeface="MS PGothic" panose="020B0600070205080204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971800"/>
            <a:ext cx="7772400" cy="1143000"/>
          </a:xfrm>
          <a:noFill/>
        </p:spPr>
        <p:txBody>
          <a:bodyPr vert="horz" wrap="square" lIns="92075" tIns="46038" rIns="92075" bIns="46038" numCol="1" anchor="ctr" anchorCtr="0" compatLnSpc="1"/>
          <a:p>
            <a:pPr>
              <a:buClrTx/>
              <a:buSzTx/>
              <a:buFontTx/>
            </a:pPr>
            <a:r>
              <a:rPr sz="8000"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MS PGothic" panose="020B0600070205080204" pitchFamily="-65" charset="-128"/>
                <a:cs typeface="MS PGothic" panose="020B0600070205080204" pitchFamily="-65" charset="-128"/>
              </a:rPr>
              <a:t>Python </a:t>
            </a:r>
            <a:r>
              <a:rPr lang="en-US" sz="8000"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MS PGothic" panose="020B0600070205080204" pitchFamily="-65" charset="-128"/>
                <a:cs typeface="MS PGothic" panose="020B0600070205080204" pitchFamily="-65" charset="-128"/>
              </a:rPr>
              <a:t>- GUI &amp; Web Based Application.</a:t>
            </a:r>
            <a:endParaRPr lang="en-US" sz="8000"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MS PGothic" panose="020B0600070205080204" pitchFamily="-65" charset="-128"/>
              <a:cs typeface="MS PGothic" panose="020B0600070205080204" pitchFamily="-65" charset="-128"/>
            </a:endParaRPr>
          </a:p>
        </p:txBody>
      </p:sp>
      <p:pic>
        <p:nvPicPr>
          <p:cNvPr id="1536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228600"/>
            <a:ext cx="1524000" cy="1524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1" descr="livewire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0"/>
            <a:ext cx="3480435" cy="113474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Search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550" y="1295400"/>
            <a:ext cx="8763635" cy="4572000"/>
          </a:xfrm>
        </p:spPr>
        <p:txBody>
          <a:bodyPr/>
          <a:p>
            <a:r>
              <a:rPr lang="en-US" sz="1600"/>
              <a:t> con=mysql.connector.connect(host="localhost",user="root",password="12345",database="vsb")    </a:t>
            </a:r>
            <a:endParaRPr lang="en-US" sz="1600"/>
          </a:p>
          <a:p>
            <a:r>
              <a:rPr lang="en-US" sz="1600"/>
              <a:t>    cur=con.cursor()</a:t>
            </a:r>
            <a:endParaRPr lang="en-US" sz="1600"/>
          </a:p>
          <a:p>
            <a:r>
              <a:rPr lang="en-US" sz="1600"/>
              <a:t>    rno=int(rnotb.get())</a:t>
            </a:r>
            <a:endParaRPr lang="en-US" sz="1600"/>
          </a:p>
          <a:p>
            <a:r>
              <a:rPr lang="en-US" sz="1600"/>
              <a:t>    cur.execute("select * from smark where sno=%d"%rno)</a:t>
            </a:r>
            <a:endParaRPr lang="en-US" sz="1600"/>
          </a:p>
          <a:p>
            <a:r>
              <a:rPr lang="en-US" sz="1600"/>
              <a:t>    alldata=cur.fetchall()</a:t>
            </a:r>
            <a:endParaRPr lang="en-US" sz="1600"/>
          </a:p>
          <a:p>
            <a:r>
              <a:rPr lang="en-US" sz="1600"/>
              <a:t>    if len(alldata)&gt;0:</a:t>
            </a:r>
            <a:endParaRPr lang="en-US" sz="1600"/>
          </a:p>
          <a:p>
            <a:r>
              <a:rPr lang="en-US" sz="1600"/>
              <a:t>        messagebox.showinfo("Search","Data Available"+str(alldata))</a:t>
            </a:r>
            <a:endParaRPr lang="en-US" sz="1600"/>
          </a:p>
          <a:p>
            <a:r>
              <a:rPr lang="en-US" sz="1600"/>
              <a:t>    else:</a:t>
            </a:r>
            <a:endParaRPr lang="en-US" sz="1600"/>
          </a:p>
          <a:p>
            <a:r>
              <a:rPr lang="en-US" sz="1600"/>
              <a:t>        messagebox.showerror("Search","Data not Available")</a:t>
            </a:r>
            <a:endParaRPr lang="en-US" sz="1600"/>
          </a:p>
          <a:p>
            <a:endParaRPr lang="en-US" sz="1600"/>
          </a:p>
          <a:p>
            <a:r>
              <a:rPr lang="en-US" sz="1600"/>
              <a:t>titlbl=tkinter.Label(window,text="Student Search Details",font=('Times',50),fg="blue")</a:t>
            </a:r>
            <a:endParaRPr lang="en-US" sz="1600"/>
          </a:p>
          <a:p>
            <a:r>
              <a:rPr lang="en-US" sz="1600"/>
              <a:t>titlbl.place(x=400,y=100)</a:t>
            </a:r>
            <a:endParaRPr lang="en-US" sz="1600"/>
          </a:p>
          <a:p>
            <a:endParaRPr lang="en-US" sz="1600"/>
          </a:p>
          <a:p>
            <a:r>
              <a:rPr lang="en-US" sz="1600"/>
              <a:t>rnolbl=tkinter.Label(window,text="Enter Roll number:")</a:t>
            </a:r>
            <a:endParaRPr lang="en-US" sz="1600"/>
          </a:p>
          <a:p>
            <a:r>
              <a:rPr lang="en-US" sz="1600"/>
              <a:t>rnotb=tkinter.Entry(window)</a:t>
            </a:r>
            <a:endParaRPr lang="en-US" sz="1600"/>
          </a:p>
          <a:p>
            <a:r>
              <a:rPr lang="en-US" sz="1600"/>
              <a:t>but=tkinter.Button(window,text="Search",command=myfun)</a:t>
            </a:r>
            <a:endParaRPr lang="en-US" sz="1600"/>
          </a:p>
          <a:p>
            <a:endParaRPr lang="en-US" sz="1600"/>
          </a:p>
        </p:txBody>
      </p:sp>
      <p:pic>
        <p:nvPicPr>
          <p:cNvPr id="4" name="Content Placeholder 3" descr="livewirelogo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19800" y="302895"/>
            <a:ext cx="2346960" cy="7651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16965"/>
          </a:xfrm>
        </p:spPr>
        <p:txBody>
          <a:bodyPr/>
          <a:p>
            <a:r>
              <a:rPr lang="en-US"/>
              <a:t>Django-web Development-Introduction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84530" y="1344930"/>
            <a:ext cx="777367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Django is python based web framework which all you to quickly develop web site, wep app,mobile app, etc,....</a:t>
            </a:r>
            <a:endParaRPr lang="en-US"/>
          </a:p>
          <a:p>
            <a:endParaRPr lang="en-US"/>
          </a:p>
          <a:p>
            <a:r>
              <a:rPr lang="en-US"/>
              <a:t>in Django python as back end</a:t>
            </a:r>
            <a:endParaRPr lang="en-US"/>
          </a:p>
          <a:p>
            <a:r>
              <a:rPr lang="en-US"/>
              <a:t>in Django html,css,javascript,jinja,bootstrap,json,jquery as front end</a:t>
            </a:r>
            <a:endParaRPr lang="en-US"/>
          </a:p>
          <a:p>
            <a:endParaRPr lang="en-US"/>
          </a:p>
          <a:p>
            <a:r>
              <a:rPr lang="en-US"/>
              <a:t>django gives readymade components</a:t>
            </a:r>
            <a:endParaRPr lang="en-US"/>
          </a:p>
          <a:p>
            <a:r>
              <a:rPr lang="en-US"/>
              <a:t>(signin,singup,login,upload,....)</a:t>
            </a:r>
            <a:endParaRPr lang="en-US"/>
          </a:p>
          <a:p>
            <a:r>
              <a:rPr lang="en-US"/>
              <a:t>============================================</a:t>
            </a:r>
            <a:endParaRPr lang="en-US"/>
          </a:p>
          <a:p>
            <a:endParaRPr lang="en-US"/>
          </a:p>
        </p:txBody>
      </p:sp>
      <p:pic>
        <p:nvPicPr>
          <p:cNvPr id="6" name="Content Placeholder 5" descr="livewirelogo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609600"/>
            <a:ext cx="2346960" cy="7651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15695"/>
          </a:xfrm>
        </p:spPr>
        <p:txBody>
          <a:bodyPr/>
          <a:p>
            <a:r>
              <a:rPr lang="en-US"/>
              <a:t>Django-web Development-Advantages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84530" y="1344930"/>
            <a:ext cx="777367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it is simple and easy to store database in django framework</a:t>
            </a:r>
            <a:endParaRPr lang="en-US"/>
          </a:p>
          <a:p>
            <a:r>
              <a:rPr lang="en-US"/>
              <a:t>admin interface- power to handle database</a:t>
            </a:r>
            <a:endParaRPr lang="en-US"/>
          </a:p>
          <a:p>
            <a:r>
              <a:rPr lang="en-US"/>
              <a:t>  - you can able to modifiy user data</a:t>
            </a:r>
            <a:endParaRPr lang="en-US"/>
          </a:p>
          <a:p>
            <a:r>
              <a:rPr lang="en-US"/>
              <a:t>  - you can able to delete user data</a:t>
            </a:r>
            <a:endParaRPr lang="en-US"/>
          </a:p>
          <a:p>
            <a:r>
              <a:rPr lang="en-US"/>
              <a:t>  - it is fully functional framework(readymade components)</a:t>
            </a:r>
            <a:endParaRPr lang="en-US"/>
          </a:p>
          <a:p>
            <a:r>
              <a:rPr lang="en-US"/>
              <a:t>  - many number of additional package </a:t>
            </a:r>
            <a:endParaRPr lang="en-US"/>
          </a:p>
          <a:p>
            <a:r>
              <a:rPr lang="en-US"/>
              <a:t>  - it is scaleable (it can easily create,delete,update,read)</a:t>
            </a:r>
            <a:endParaRPr lang="en-US"/>
          </a:p>
          <a:p>
            <a:r>
              <a:rPr lang="en-US"/>
              <a:t>  - written in python program</a:t>
            </a:r>
            <a:endParaRPr lang="en-US"/>
          </a:p>
        </p:txBody>
      </p:sp>
      <p:pic>
        <p:nvPicPr>
          <p:cNvPr id="4" name="Content Placeholder 3" descr="livewirelogo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685800"/>
            <a:ext cx="2346960" cy="7651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167370" cy="1252220"/>
          </a:xfrm>
        </p:spPr>
        <p:txBody>
          <a:bodyPr/>
          <a:p>
            <a:r>
              <a:rPr lang="en-US"/>
              <a:t>Django-web Development-Features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84530" y="1344930"/>
            <a:ext cx="777367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- more security - websites</a:t>
            </a:r>
            <a:endParaRPr lang="en-US"/>
          </a:p>
          <a:p>
            <a:r>
              <a:rPr lang="en-US"/>
              <a:t> - versatility - django can build any almost any type of websites.</a:t>
            </a:r>
            <a:endParaRPr lang="en-US"/>
          </a:p>
          <a:p>
            <a:r>
              <a:rPr lang="en-US"/>
              <a:t>      ex: you can build shopping webiste</a:t>
            </a:r>
            <a:endParaRPr lang="en-US"/>
          </a:p>
          <a:p>
            <a:r>
              <a:rPr lang="en-US"/>
              <a:t>          you can build normal structure website.</a:t>
            </a:r>
            <a:endParaRPr lang="en-US"/>
          </a:p>
          <a:p>
            <a:r>
              <a:rPr lang="en-US"/>
              <a:t>          scool,college website.          </a:t>
            </a:r>
            <a:endParaRPr lang="en-US"/>
          </a:p>
          <a:p>
            <a:r>
              <a:rPr lang="en-US"/>
              <a:t> - scalable --&gt; we can easily modify in your project</a:t>
            </a:r>
            <a:endParaRPr lang="en-US"/>
          </a:p>
          <a:p>
            <a:r>
              <a:rPr lang="en-US"/>
              <a:t> - portability --&gt; can run this website on many platforms.</a:t>
            </a:r>
            <a:endParaRPr lang="en-US"/>
          </a:p>
          <a:p>
            <a:r>
              <a:rPr lang="en-US"/>
              <a:t> ============================================</a:t>
            </a:r>
            <a:endParaRPr lang="en-US"/>
          </a:p>
          <a:p>
            <a:endParaRPr lang="en-US"/>
          </a:p>
        </p:txBody>
      </p:sp>
      <p:pic>
        <p:nvPicPr>
          <p:cNvPr id="4" name="Content Placeholder 3" descr="livewirelogo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77000" y="715645"/>
            <a:ext cx="2346960" cy="7651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155940" cy="1116965"/>
          </a:xfrm>
        </p:spPr>
        <p:txBody>
          <a:bodyPr/>
          <a:p>
            <a:r>
              <a:rPr lang="en-US"/>
              <a:t>Django-web Development-installation of django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84530" y="1344930"/>
            <a:ext cx="7773670" cy="6369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c:/.../scripts&gt;py -m ensurepip --upgrade</a:t>
            </a:r>
            <a:endParaRPr lang="en-US"/>
          </a:p>
          <a:p>
            <a:r>
              <a:rPr lang="en-US"/>
              <a:t> c:/.../scripts&gt;pip install django==3.29</a:t>
            </a:r>
            <a:endParaRPr lang="en-US"/>
          </a:p>
          <a:p>
            <a:r>
              <a:rPr lang="en-US">
                <a:sym typeface="+mn-ea"/>
              </a:rPr>
              <a:t> c:/.../scripts&gt;</a:t>
            </a:r>
            <a:r>
              <a:rPr lang="en-US"/>
              <a:t>pip uninstall django==1.11</a:t>
            </a:r>
            <a:endParaRPr lang="en-US"/>
          </a:p>
          <a:p>
            <a:r>
              <a:rPr lang="en-US"/>
              <a:t>python -m django --version</a:t>
            </a:r>
            <a:endParaRPr lang="en-US"/>
          </a:p>
          <a:p>
            <a:r>
              <a:rPr lang="en-US"/>
              <a:t>c:/.../scripts&gt; django-admin startproject projectname</a:t>
            </a:r>
            <a:endParaRPr lang="en-US"/>
          </a:p>
          <a:p>
            <a:r>
              <a:rPr lang="en-US"/>
              <a:t>c:/.../scripts&gt; cd myproject</a:t>
            </a:r>
            <a:endParaRPr lang="en-US"/>
          </a:p>
          <a:p>
            <a:r>
              <a:rPr lang="en-US"/>
              <a:t>c:/.../scripts/myproject&gt; python manage.py runserver</a:t>
            </a:r>
            <a:endParaRPr lang="en-US"/>
          </a:p>
          <a:p>
            <a:r>
              <a:rPr lang="en-US"/>
              <a:t>c:/.........../scripts/myproject&gt; python manage.py startapp appname</a:t>
            </a:r>
            <a:endParaRPr lang="en-US"/>
          </a:p>
          <a:p>
            <a:r>
              <a:rPr lang="en-US"/>
              <a:t>c:/.........../scripts/myproject&gt; python manage.py migrate</a:t>
            </a:r>
            <a:endParaRPr lang="en-US"/>
          </a:p>
          <a:p>
            <a:r>
              <a:rPr lang="en-US"/>
              <a:t>note: it will show what are the changes</a:t>
            </a:r>
            <a:endParaRPr lang="en-US"/>
          </a:p>
          <a:p>
            <a:r>
              <a:rPr lang="en-US"/>
              <a:t>c:/.........../scripts/myproject&gt; python manage.py makemigrations</a:t>
            </a:r>
            <a:endParaRPr lang="en-US"/>
          </a:p>
          <a:p>
            <a:r>
              <a:rPr lang="en-US"/>
              <a:t>note: changes information display</a:t>
            </a:r>
            <a:endParaRPr lang="en-US"/>
          </a:p>
          <a:p>
            <a:r>
              <a:rPr lang="en-US"/>
              <a:t>createsuperuser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Content Placeholder 3" descr="livewirelogo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29400" y="1344930"/>
            <a:ext cx="2346960" cy="7651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0" y="2438400"/>
            <a:ext cx="3810000" cy="4572000"/>
          </a:xfrm>
        </p:spPr>
        <p:txBody>
          <a:bodyPr/>
          <a:p>
            <a:r>
              <a:rPr lang="en-US"/>
              <a:t>Thank You All</a:t>
            </a:r>
            <a:endParaRPr lang="en-US"/>
          </a:p>
        </p:txBody>
      </p:sp>
      <p:pic>
        <p:nvPicPr>
          <p:cNvPr id="5" name="Content Placeholder 4" descr="livewirelogo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05600" y="302895"/>
            <a:ext cx="2346960" cy="7651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/>
          <a:p>
            <a:r>
              <a:rPr>
                <a:effectLst>
                  <a:outerShdw blurRad="38100" dist="38100" dir="2700000">
                    <a:srgbClr val="C0C0C0"/>
                  </a:outerShdw>
                </a:effectLst>
              </a:rPr>
              <a:t>Overview</a:t>
            </a:r>
            <a:endParaRPr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sz="half" idx="1"/>
          </p:nvPr>
        </p:nvSpPr>
        <p:spPr/>
        <p:txBody>
          <a:bodyPr vert="horz" wrap="square" lIns="92075" tIns="46038" rIns="92075" bIns="46038" anchor="t" anchorCtr="0"/>
          <a:p>
            <a:pPr marL="0" indent="0">
              <a:buNone/>
            </a:pPr>
            <a:endParaRPr sz="3200" b="0"/>
          </a:p>
          <a:p>
            <a:r>
              <a:rPr lang="en-US" sz="3200" b="0"/>
              <a:t>Tkinter Module</a:t>
            </a:r>
            <a:endParaRPr sz="3200" b="0"/>
          </a:p>
          <a:p>
            <a:r>
              <a:rPr lang="en-US" sz="3200" b="0"/>
              <a:t>Window Creation</a:t>
            </a:r>
            <a:endParaRPr lang="en-US" sz="3200" b="0"/>
          </a:p>
          <a:p>
            <a:r>
              <a:rPr lang="en-US" sz="3200" b="0"/>
              <a:t>Toolkit</a:t>
            </a:r>
            <a:endParaRPr lang="en-US" sz="3200" b="0"/>
          </a:p>
          <a:p>
            <a:r>
              <a:rPr lang="en-US" sz="3200" b="0"/>
              <a:t>MessageBox</a:t>
            </a:r>
            <a:endParaRPr lang="en-US" sz="3200" b="0"/>
          </a:p>
          <a:p>
            <a:r>
              <a:rPr lang="en-US" sz="3200" b="0"/>
              <a:t>Event Handling</a:t>
            </a:r>
            <a:endParaRPr lang="en-US" sz="3200" b="0"/>
          </a:p>
          <a:p>
            <a:r>
              <a:rPr lang="en-US" sz="3200" b="0"/>
              <a:t>Mysql DataBase Connectivity</a:t>
            </a:r>
            <a:endParaRPr lang="en-US" sz="3200" b="0"/>
          </a:p>
          <a:p>
            <a:r>
              <a:rPr lang="en-US" sz="3200" b="0"/>
              <a:t>Django</a:t>
            </a:r>
            <a:endParaRPr sz="3200" b="0"/>
          </a:p>
          <a:p>
            <a:pPr>
              <a:buNone/>
            </a:pPr>
            <a:endParaRPr sz="3200" b="0"/>
          </a:p>
          <a:p>
            <a:endParaRPr sz="3200" b="0"/>
          </a:p>
        </p:txBody>
      </p:sp>
      <p:pic>
        <p:nvPicPr>
          <p:cNvPr id="2" name="Content Placeholder 1" descr="livewirelogo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00800" y="1600200"/>
            <a:ext cx="2346960" cy="7651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Simple GUI - Window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48335" y="1745615"/>
            <a:ext cx="78098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import tkinter</a:t>
            </a:r>
            <a:endParaRPr lang="en-US"/>
          </a:p>
          <a:p>
            <a:r>
              <a:rPr lang="en-US"/>
              <a:t>win=tkinter.Tk()</a:t>
            </a:r>
            <a:endParaRPr lang="en-US"/>
          </a:p>
          <a:p>
            <a:r>
              <a:rPr lang="en-US"/>
              <a:t>win.mainloop()</a:t>
            </a:r>
            <a:endParaRPr lang="en-US"/>
          </a:p>
        </p:txBody>
      </p:sp>
      <p:pic>
        <p:nvPicPr>
          <p:cNvPr id="5" name="Content Placeholder 4" descr="livewirelog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53200" y="1524000"/>
            <a:ext cx="2346960" cy="7651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GUI-Configure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719455" y="1602740"/>
            <a:ext cx="74339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import tkinter</a:t>
            </a:r>
            <a:endParaRPr lang="en-US"/>
          </a:p>
          <a:p>
            <a:r>
              <a:rPr lang="en-US"/>
              <a:t>win=tkinter.Tk()</a:t>
            </a:r>
            <a:endParaRPr lang="en-US"/>
          </a:p>
          <a:p>
            <a:r>
              <a:rPr lang="en-US"/>
              <a:t>win.configure(width="800",height="600",bg="red")</a:t>
            </a:r>
            <a:endParaRPr lang="en-US"/>
          </a:p>
          <a:p>
            <a:r>
              <a:rPr lang="en-US"/>
              <a:t>win.mainloop()</a:t>
            </a:r>
            <a:endParaRPr lang="en-US"/>
          </a:p>
        </p:txBody>
      </p:sp>
      <p:pic>
        <p:nvPicPr>
          <p:cNvPr id="6" name="Content Placeholder 5" descr="livewirelog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24600" y="1219200"/>
            <a:ext cx="2346960" cy="7651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GUI - Screen Size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6881495" cy="4572000"/>
          </a:xfrm>
        </p:spPr>
        <p:txBody>
          <a:bodyPr/>
          <a:p>
            <a:r>
              <a:rPr lang="en-US"/>
              <a:t>import tkinter</a:t>
            </a:r>
            <a:endParaRPr lang="en-US"/>
          </a:p>
          <a:p>
            <a:r>
              <a:rPr lang="en-US"/>
              <a:t>win=tkinter.Tk()</a:t>
            </a:r>
            <a:endParaRPr lang="en-US"/>
          </a:p>
          <a:p>
            <a:endParaRPr lang="en-US"/>
          </a:p>
          <a:p>
            <a:r>
              <a:rPr lang="en-US"/>
              <a:t>he=win.winfo_screenheight()</a:t>
            </a:r>
            <a:endParaRPr lang="en-US"/>
          </a:p>
          <a:p>
            <a:r>
              <a:rPr lang="en-US"/>
              <a:t>wi=win.winfo_screenwidth()</a:t>
            </a:r>
            <a:endParaRPr lang="en-US"/>
          </a:p>
          <a:p>
            <a:r>
              <a:rPr lang="en-US"/>
              <a:t>#print(he)</a:t>
            </a:r>
            <a:endParaRPr lang="en-US"/>
          </a:p>
          <a:p>
            <a:r>
              <a:rPr lang="en-US"/>
              <a:t>#print(wi)</a:t>
            </a:r>
            <a:endParaRPr lang="en-US"/>
          </a:p>
          <a:p>
            <a:r>
              <a:rPr lang="en-US"/>
              <a:t>win.configure(width=wi,height=he,bg="red")</a:t>
            </a:r>
            <a:endParaRPr lang="en-US"/>
          </a:p>
          <a:p>
            <a:r>
              <a:rPr lang="en-US"/>
              <a:t>win.mainloop()</a:t>
            </a:r>
            <a:endParaRPr lang="en-US"/>
          </a:p>
        </p:txBody>
      </p:sp>
      <p:pic>
        <p:nvPicPr>
          <p:cNvPr id="4" name="Content Placeholder 3" descr="livewirelogo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05600" y="381000"/>
            <a:ext cx="2346960" cy="7651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Label,TextBox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8241030" cy="4572000"/>
          </a:xfrm>
        </p:spPr>
        <p:txBody>
          <a:bodyPr/>
          <a:p>
            <a:r>
              <a:rPr lang="en-US"/>
              <a:t>import tkinter</a:t>
            </a:r>
            <a:endParaRPr lang="en-US"/>
          </a:p>
          <a:p>
            <a:r>
              <a:rPr lang="en-US"/>
              <a:t>win=tkinter.Tk()</a:t>
            </a:r>
            <a:endParaRPr lang="en-US"/>
          </a:p>
          <a:p>
            <a:r>
              <a:rPr lang="en-US"/>
              <a:t>he=win.winfo_screenheight()</a:t>
            </a:r>
            <a:endParaRPr lang="en-US"/>
          </a:p>
          <a:p>
            <a:r>
              <a:rPr lang="en-US"/>
              <a:t>wi=win.winfo_screenwidth()</a:t>
            </a:r>
            <a:endParaRPr lang="en-US"/>
          </a:p>
          <a:p>
            <a:r>
              <a:rPr lang="en-US"/>
              <a:t>win.configure(width=wi,height=he,bg="red")</a:t>
            </a:r>
            <a:endParaRPr lang="en-US"/>
          </a:p>
          <a:p>
            <a:r>
              <a:rPr lang="en-US"/>
              <a:t>unlbl=tkinter.Label(win,text="Enter Your Name:")</a:t>
            </a:r>
            <a:endParaRPr lang="en-US"/>
          </a:p>
          <a:p>
            <a:r>
              <a:rPr lang="en-US"/>
              <a:t>unlbl.place(x=500,y=100)</a:t>
            </a:r>
            <a:endParaRPr lang="en-US"/>
          </a:p>
          <a:p>
            <a:r>
              <a:rPr lang="en-US"/>
              <a:t>untb=tkinter.Entry(win)</a:t>
            </a:r>
            <a:endParaRPr lang="en-US"/>
          </a:p>
          <a:p>
            <a:r>
              <a:rPr lang="en-US"/>
              <a:t>untb.place(x=700,y=100)</a:t>
            </a:r>
            <a:endParaRPr lang="en-US"/>
          </a:p>
          <a:p>
            <a:r>
              <a:rPr lang="en-US"/>
              <a:t>win.mainloop()</a:t>
            </a:r>
            <a:endParaRPr lang="en-US"/>
          </a:p>
        </p:txBody>
      </p:sp>
      <p:pic>
        <p:nvPicPr>
          <p:cNvPr id="4" name="Content Placeholder 3" descr="livewirelogo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53200" y="377825"/>
            <a:ext cx="2346960" cy="7651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Textbox,Password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62000" y="1219200"/>
            <a:ext cx="716026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/>
              <a:t>import tkinter</a:t>
            </a:r>
            <a:endParaRPr lang="en-US" sz="1800"/>
          </a:p>
          <a:p>
            <a:r>
              <a:rPr lang="en-US" sz="1800"/>
              <a:t>win=tkinter.Tk()</a:t>
            </a:r>
            <a:endParaRPr lang="en-US" sz="1800"/>
          </a:p>
          <a:p>
            <a:r>
              <a:rPr lang="en-US" sz="1800"/>
              <a:t>he=win.winfo_screenheight()</a:t>
            </a:r>
            <a:endParaRPr lang="en-US" sz="1800"/>
          </a:p>
          <a:p>
            <a:r>
              <a:rPr lang="en-US" sz="1800"/>
              <a:t>wi=win.winfo_screenwidth()</a:t>
            </a:r>
            <a:endParaRPr lang="en-US" sz="1800"/>
          </a:p>
          <a:p>
            <a:r>
              <a:rPr lang="en-US" sz="1800"/>
              <a:t>win.configure(width=wi,height=he,bg="red")</a:t>
            </a:r>
            <a:endParaRPr lang="en-US" sz="1800"/>
          </a:p>
          <a:p>
            <a:endParaRPr lang="en-US" sz="1800"/>
          </a:p>
          <a:p>
            <a:r>
              <a:rPr lang="en-US" sz="1800"/>
              <a:t>unlbl=tkinter.Label(win,text="Enter Your Name:")</a:t>
            </a:r>
            <a:endParaRPr lang="en-US" sz="1800"/>
          </a:p>
          <a:p>
            <a:r>
              <a:rPr lang="en-US" sz="1800"/>
              <a:t>unlbl.place(x=500,y=100)</a:t>
            </a:r>
            <a:endParaRPr lang="en-US" sz="1800"/>
          </a:p>
          <a:p>
            <a:r>
              <a:rPr lang="en-US" sz="1800"/>
              <a:t>untb=tkinter.Entry(win)</a:t>
            </a:r>
            <a:endParaRPr lang="en-US" sz="1800"/>
          </a:p>
          <a:p>
            <a:r>
              <a:rPr lang="en-US" sz="1800"/>
              <a:t>untb.place(x=700,y=100)</a:t>
            </a:r>
            <a:endParaRPr lang="en-US" sz="1800"/>
          </a:p>
          <a:p>
            <a:endParaRPr lang="en-US" sz="1800"/>
          </a:p>
          <a:p>
            <a:r>
              <a:rPr lang="en-US" sz="1800"/>
              <a:t>palbl=tkinter.Label(win,text="Enter Password:")</a:t>
            </a:r>
            <a:endParaRPr lang="en-US" sz="1800"/>
          </a:p>
          <a:p>
            <a:r>
              <a:rPr lang="en-US" sz="1800"/>
              <a:t>palbl.place(x=500,y=200)</a:t>
            </a:r>
            <a:endParaRPr lang="en-US" sz="1800"/>
          </a:p>
          <a:p>
            <a:r>
              <a:rPr lang="en-US" sz="1800"/>
              <a:t>patb=tkinter.Entry(win,show="*")</a:t>
            </a:r>
            <a:endParaRPr lang="en-US" sz="1800"/>
          </a:p>
          <a:p>
            <a:r>
              <a:rPr lang="en-US" sz="1800"/>
              <a:t>patb.place(x=700,y=200)</a:t>
            </a:r>
            <a:endParaRPr lang="en-US" sz="1800"/>
          </a:p>
          <a:p>
            <a:endParaRPr lang="en-US" sz="1800"/>
          </a:p>
          <a:p>
            <a:r>
              <a:rPr lang="en-US" sz="1800"/>
              <a:t>logbut=tkinter.Button(win,text="Login")</a:t>
            </a:r>
            <a:endParaRPr lang="en-US" sz="1800"/>
          </a:p>
          <a:p>
            <a:r>
              <a:rPr lang="en-US" sz="1800"/>
              <a:t>logbut.place(x=700,y=300)</a:t>
            </a:r>
            <a:endParaRPr lang="en-US" sz="1800"/>
          </a:p>
          <a:p>
            <a:endParaRPr lang="en-US" sz="1800"/>
          </a:p>
          <a:p>
            <a:r>
              <a:rPr lang="en-US" sz="1800"/>
              <a:t>win.mainloop()</a:t>
            </a:r>
            <a:endParaRPr lang="en-US" sz="1800"/>
          </a:p>
        </p:txBody>
      </p:sp>
      <p:pic>
        <p:nvPicPr>
          <p:cNvPr id="5" name="Content Placeholder 4" descr="livewirelog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81800" y="1295400"/>
            <a:ext cx="2346960" cy="7651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Image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315" y="1295400"/>
            <a:ext cx="8882380" cy="4572000"/>
          </a:xfrm>
        </p:spPr>
        <p:txBody>
          <a:bodyPr/>
          <a:p>
            <a:r>
              <a:rPr lang="en-US"/>
              <a:t>from PIL import Image,ImageTk</a:t>
            </a:r>
            <a:endParaRPr lang="en-US"/>
          </a:p>
          <a:p>
            <a:r>
              <a:rPr lang="en-US"/>
              <a:t>import tkinter</a:t>
            </a:r>
            <a:endParaRPr lang="en-US"/>
          </a:p>
          <a:p>
            <a:r>
              <a:rPr lang="en-US"/>
              <a:t>win=tkinter.Tk()</a:t>
            </a:r>
            <a:endParaRPr lang="en-US"/>
          </a:p>
          <a:p>
            <a:r>
              <a:rPr lang="en-US"/>
              <a:t>he=win.winfo_screenheight()</a:t>
            </a:r>
            <a:endParaRPr lang="en-US"/>
          </a:p>
          <a:p>
            <a:r>
              <a:rPr lang="en-US"/>
              <a:t>wi=win.winfo_screenwidth()</a:t>
            </a:r>
            <a:endParaRPr lang="en-US"/>
          </a:p>
          <a:p>
            <a:r>
              <a:rPr lang="en-US"/>
              <a:t>win.configure(width=wi,height=he,bg="red")</a:t>
            </a:r>
            <a:endParaRPr lang="en-US"/>
          </a:p>
          <a:p>
            <a:r>
              <a:rPr lang="en-US"/>
              <a:t>imgpath=Image.open("d:/images/gowtham.jpg")</a:t>
            </a:r>
            <a:endParaRPr lang="en-US"/>
          </a:p>
          <a:p>
            <a:r>
              <a:rPr lang="en-US"/>
              <a:t>res=ImageTk.PhotoImage(imgpath)</a:t>
            </a:r>
            <a:endParaRPr lang="en-US"/>
          </a:p>
          <a:p>
            <a:r>
              <a:rPr lang="en-US"/>
              <a:t>lbl=tkinter.Label(win,image=res)</a:t>
            </a:r>
            <a:endParaRPr lang="en-US"/>
          </a:p>
          <a:p>
            <a:r>
              <a:rPr lang="en-US"/>
              <a:t>lbl.place(x=200,y=200)</a:t>
            </a:r>
            <a:endParaRPr lang="en-US"/>
          </a:p>
          <a:p>
            <a:r>
              <a:rPr lang="en-US"/>
              <a:t>win.mainloop()</a:t>
            </a:r>
            <a:endParaRPr lang="en-US"/>
          </a:p>
        </p:txBody>
      </p:sp>
      <p:pic>
        <p:nvPicPr>
          <p:cNvPr id="4" name="Content Placeholder 3" descr="livewirelogo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34200" y="377825"/>
            <a:ext cx="2346960" cy="7651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Database Insert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" y="1295400"/>
            <a:ext cx="8972550" cy="4572000"/>
          </a:xfrm>
        </p:spPr>
        <p:txBody>
          <a:bodyPr/>
          <a:p>
            <a:r>
              <a:rPr lang="en-US" sz="2000"/>
              <a:t>import mysql.connector</a:t>
            </a:r>
            <a:endParaRPr lang="en-US" sz="2000"/>
          </a:p>
          <a:p>
            <a:r>
              <a:rPr lang="en-US" sz="2000"/>
              <a:t>con=mysql.connector.connect(host="localhost",user="root",password="12345",database="vsb")</a:t>
            </a:r>
            <a:endParaRPr lang="en-US" sz="2000"/>
          </a:p>
          <a:p>
            <a:r>
              <a:rPr lang="en-US" sz="2000"/>
              <a:t>print("con success")</a:t>
            </a:r>
            <a:endParaRPr lang="en-US" sz="2000"/>
          </a:p>
          <a:p>
            <a:r>
              <a:rPr lang="en-US" sz="2000"/>
              <a:t>cur=con.cursor()</a:t>
            </a:r>
            <a:endParaRPr lang="en-US" sz="2000"/>
          </a:p>
          <a:p>
            <a:r>
              <a:rPr lang="en-US" sz="2000"/>
              <a:t>rno=int(input("enter roll number:"))</a:t>
            </a:r>
            <a:endParaRPr lang="en-US" sz="2000"/>
          </a:p>
          <a:p>
            <a:r>
              <a:rPr lang="en-US" sz="2000"/>
              <a:t>name=input("enter name:")</a:t>
            </a:r>
            <a:endParaRPr lang="en-US" sz="2000"/>
          </a:p>
          <a:p>
            <a:r>
              <a:rPr lang="en-US" sz="2000"/>
              <a:t>mark=int(input("enter mark:"))</a:t>
            </a:r>
            <a:endParaRPr lang="en-US" sz="2000"/>
          </a:p>
          <a:p>
            <a:r>
              <a:rPr lang="en-US" sz="2000"/>
              <a:t>cur.execute("insert into smark values(%d,'%s',%d)"%(rno,name,mark))</a:t>
            </a:r>
            <a:endParaRPr lang="en-US" sz="2000"/>
          </a:p>
          <a:p>
            <a:r>
              <a:rPr lang="en-US" sz="2000"/>
              <a:t>con.commit()</a:t>
            </a:r>
            <a:endParaRPr lang="en-US" sz="2000"/>
          </a:p>
          <a:p>
            <a:r>
              <a:rPr lang="en-US" sz="2000"/>
              <a:t>print("inserted success")</a:t>
            </a:r>
            <a:endParaRPr lang="en-US" sz="2000"/>
          </a:p>
        </p:txBody>
      </p:sp>
      <p:pic>
        <p:nvPicPr>
          <p:cNvPr id="4" name="Content Placeholder 3" descr="livewirelogo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05600" y="377825"/>
            <a:ext cx="2346960" cy="765175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2_bbn-upen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bbn-upe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-65" charset="0"/>
            <a:ea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-65" charset="0"/>
            <a:ea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2_bbn-upen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bn-upen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penn-07</Template>
  <TotalTime>0</TotalTime>
  <Words>4271</Words>
  <Application>WPS Presentation</Application>
  <PresentationFormat/>
  <Paragraphs>177</Paragraphs>
  <Slides>15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Times New Roman</vt:lpstr>
      <vt:lpstr>MS PGothic</vt:lpstr>
      <vt:lpstr>Symbol</vt:lpstr>
      <vt:lpstr>Microsoft YaHei</vt:lpstr>
      <vt:lpstr>Arial Unicode MS</vt:lpstr>
      <vt:lpstr>2_bbn-upenn</vt:lpstr>
      <vt:lpstr>Python - GUI Based Application.</vt:lpstr>
      <vt:lpstr>Overview</vt:lpstr>
      <vt:lpstr>Simple GUI - Window</vt:lpstr>
      <vt:lpstr>GUI-Configure</vt:lpstr>
      <vt:lpstr>GUI - Screen Size</vt:lpstr>
      <vt:lpstr>Label,TextBox</vt:lpstr>
      <vt:lpstr>Textbox,Password</vt:lpstr>
      <vt:lpstr>Image</vt:lpstr>
      <vt:lpstr>Database Insert</vt:lpstr>
      <vt:lpstr>Search</vt:lpstr>
      <vt:lpstr>PowerPoint 演示文稿</vt:lpstr>
      <vt:lpstr>Django-web Development-Introduction</vt:lpstr>
      <vt:lpstr>Django-web Development-Introduction</vt:lpstr>
      <vt:lpstr>Django-web Development-Features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Matt Huenerfauth</dc:creator>
  <cp:lastModifiedBy>Livewire</cp:lastModifiedBy>
  <cp:revision>364</cp:revision>
  <cp:lastPrinted>2008-11-03T20:43:00Z</cp:lastPrinted>
  <dcterms:created xsi:type="dcterms:W3CDTF">2009-09-14T19:39:00Z</dcterms:created>
  <dcterms:modified xsi:type="dcterms:W3CDTF">2022-04-19T13:15:02Z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A848B61F25114B2998EFB0D58C5BC8C8</vt:lpwstr>
  </property>
  <property fmtid="{D5CDD505-2E9C-101B-9397-08002B2CF9AE}" pid="3" name="KSOProductBuildVer">
    <vt:lpwstr>1033-11.2.0.11074</vt:lpwstr>
  </property>
</Properties>
</file>