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32DF-40E0-49CB-8733-410DE9AB681B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D263-93C5-4A42-9D78-D3512BD0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4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D263-93C5-4A42-9D78-D3512BD0E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9265-C659-4F84-9CCE-4C3638CA70F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F86-189A-45E9-A10C-1A2FAF34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9265-C659-4F84-9CCE-4C3638CA70F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F86-189A-45E9-A10C-1A2FAF34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2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9265-C659-4F84-9CCE-4C3638CA70F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F86-189A-45E9-A10C-1A2FAF34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9265-C659-4F84-9CCE-4C3638CA70F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F86-189A-45E9-A10C-1A2FAF34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9265-C659-4F84-9CCE-4C3638CA70F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F86-189A-45E9-A10C-1A2FAF34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9265-C659-4F84-9CCE-4C3638CA70F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F86-189A-45E9-A10C-1A2FAF34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9265-C659-4F84-9CCE-4C3638CA70F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F86-189A-45E9-A10C-1A2FAF34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9265-C659-4F84-9CCE-4C3638CA70F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F86-189A-45E9-A10C-1A2FAF34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9265-C659-4F84-9CCE-4C3638CA70F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F86-189A-45E9-A10C-1A2FAF34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1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9265-C659-4F84-9CCE-4C3638CA70F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F86-189A-45E9-A10C-1A2FAF34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7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9265-C659-4F84-9CCE-4C3638CA70F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F86-189A-45E9-A10C-1A2FAF34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9265-C659-4F84-9CCE-4C3638CA70F9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8F86-189A-45E9-A10C-1A2FAF34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6434" y="502276"/>
            <a:ext cx="6344992" cy="7169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s/w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330" y="1326525"/>
            <a:ext cx="10363200" cy="4600978"/>
          </a:xfrm>
        </p:spPr>
        <p:txBody>
          <a:bodyPr>
            <a:noAutofit/>
          </a:bodyPr>
          <a:lstStyle/>
          <a:p>
            <a:r>
              <a:rPr lang="en-US" dirty="0" smtClean="0"/>
              <a:t>1. node.js</a:t>
            </a:r>
          </a:p>
          <a:p>
            <a:r>
              <a:rPr lang="en-US" dirty="0" smtClean="0"/>
              <a:t>https://nodejs.org/en/download</a:t>
            </a:r>
          </a:p>
          <a:p>
            <a:r>
              <a:rPr lang="en-US" dirty="0" smtClean="0"/>
              <a:t>2. mongodb:</a:t>
            </a:r>
          </a:p>
          <a:p>
            <a:r>
              <a:rPr lang="en-US" dirty="0" smtClean="0"/>
              <a:t>https://www.mongodb.com/try/download/community</a:t>
            </a:r>
          </a:p>
          <a:p>
            <a:r>
              <a:rPr lang="en-US" dirty="0" smtClean="0"/>
              <a:t>3. visual studio code</a:t>
            </a:r>
          </a:p>
          <a:p>
            <a:r>
              <a:rPr lang="en-US" dirty="0" smtClean="0"/>
              <a:t>https://code.visualstudio.com/download</a:t>
            </a:r>
          </a:p>
          <a:p>
            <a:endParaRPr lang="en-US" dirty="0" smtClean="0"/>
          </a:p>
          <a:p>
            <a:r>
              <a:rPr lang="en-US" dirty="0" smtClean="0"/>
              <a:t>=====================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78" y="0"/>
            <a:ext cx="37528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487" y="412124"/>
            <a:ext cx="114235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 props-----------------------</a:t>
            </a:r>
          </a:p>
          <a:p>
            <a:r>
              <a:rPr lang="en-US" dirty="0" smtClean="0"/>
              <a:t>import React from 'react';</a:t>
            </a:r>
          </a:p>
          <a:p>
            <a:r>
              <a:rPr lang="en-US" dirty="0" smtClean="0"/>
              <a:t>import ReactDOM from 'react-dom';</a:t>
            </a:r>
          </a:p>
          <a:p>
            <a:endParaRPr lang="en-US" dirty="0" smtClean="0"/>
          </a:p>
          <a:p>
            <a:r>
              <a:rPr lang="en-US" dirty="0" smtClean="0"/>
              <a:t>function Car(props) {</a:t>
            </a:r>
          </a:p>
          <a:p>
            <a:r>
              <a:rPr lang="en-US" dirty="0" smtClean="0"/>
              <a:t>  return &lt;h2&gt;I am a { props.brand }!&lt;/h2&gt;;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const myelement = &lt;Car brand="Ford" /&gt;;</a:t>
            </a:r>
          </a:p>
          <a:p>
            <a:endParaRPr lang="en-US" dirty="0" smtClean="0"/>
          </a:p>
          <a:p>
            <a:r>
              <a:rPr lang="en-US" dirty="0" smtClean="0"/>
              <a:t>ReactDOM.render(myelement, document.getElementById('root'));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2772" y="643944"/>
            <a:ext cx="48038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------------------props 2 components --------------</a:t>
            </a:r>
          </a:p>
          <a:p>
            <a:r>
              <a:rPr lang="en-US" dirty="0" smtClean="0"/>
              <a:t>import React from 'react';</a:t>
            </a:r>
          </a:p>
          <a:p>
            <a:r>
              <a:rPr lang="en-US" dirty="0" smtClean="0"/>
              <a:t>import ReactDOM from 'react-dom';</a:t>
            </a:r>
          </a:p>
          <a:p>
            <a:endParaRPr lang="en-US" dirty="0" smtClean="0"/>
          </a:p>
          <a:p>
            <a:r>
              <a:rPr lang="en-US" dirty="0" smtClean="0"/>
              <a:t>function Car(props) {</a:t>
            </a:r>
          </a:p>
          <a:p>
            <a:r>
              <a:rPr lang="en-US" dirty="0" smtClean="0"/>
              <a:t>  return &lt;h2&gt;I am a { props.brand }!&lt;/h2&gt;;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Garage() {</a:t>
            </a:r>
          </a:p>
          <a:p>
            <a:r>
              <a:rPr lang="en-US" dirty="0" smtClean="0"/>
              <a:t>  return (</a:t>
            </a:r>
          </a:p>
          <a:p>
            <a:r>
              <a:rPr lang="en-US" dirty="0" smtClean="0"/>
              <a:t>    &lt;&gt;</a:t>
            </a:r>
          </a:p>
          <a:p>
            <a:r>
              <a:rPr lang="en-US" dirty="0" smtClean="0"/>
              <a:t>	    &lt;h1&gt;Who lives in my garage?&lt;/h1&gt;</a:t>
            </a:r>
          </a:p>
          <a:p>
            <a:r>
              <a:rPr lang="en-US" dirty="0" smtClean="0"/>
              <a:t>	    &lt;Car brand="Ford" /&gt;</a:t>
            </a:r>
          </a:p>
          <a:p>
            <a:r>
              <a:rPr lang="en-US" dirty="0" smtClean="0"/>
              <a:t>    &lt;/&gt;</a:t>
            </a:r>
          </a:p>
          <a:p>
            <a:r>
              <a:rPr lang="en-US" dirty="0" smtClean="0"/>
              <a:t>  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ReactDOM.render(&lt;Garage /&gt;, document.getElementById('root'));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257577"/>
            <a:ext cx="44045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------------another example ----------</a:t>
            </a:r>
          </a:p>
          <a:p>
            <a:r>
              <a:rPr lang="en-US" dirty="0" smtClean="0"/>
              <a:t>import React from 'react';</a:t>
            </a:r>
          </a:p>
          <a:p>
            <a:r>
              <a:rPr lang="en-US" dirty="0" smtClean="0"/>
              <a:t>import ReactDOM from 'react-dom';</a:t>
            </a:r>
          </a:p>
          <a:p>
            <a:endParaRPr lang="en-US" dirty="0" smtClean="0"/>
          </a:p>
          <a:p>
            <a:r>
              <a:rPr lang="en-US" dirty="0" smtClean="0"/>
              <a:t>function Car(props) {</a:t>
            </a:r>
          </a:p>
          <a:p>
            <a:r>
              <a:rPr lang="en-US" dirty="0" smtClean="0"/>
              <a:t>  return &lt;h2&gt;I am a { props.brand }!&lt;/h2&gt;;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Garage() {</a:t>
            </a:r>
          </a:p>
          <a:p>
            <a:r>
              <a:rPr lang="en-US" dirty="0" smtClean="0"/>
              <a:t>  const carName = "Ford";</a:t>
            </a:r>
          </a:p>
          <a:p>
            <a:r>
              <a:rPr lang="en-US" dirty="0" smtClean="0"/>
              <a:t>  return (</a:t>
            </a:r>
          </a:p>
          <a:p>
            <a:r>
              <a:rPr lang="en-US" dirty="0" smtClean="0"/>
              <a:t>    &lt;&gt;</a:t>
            </a:r>
          </a:p>
          <a:p>
            <a:r>
              <a:rPr lang="en-US" dirty="0" smtClean="0"/>
              <a:t>	    &lt;h1&gt;Who lives in my garage?&lt;/h1&gt;</a:t>
            </a:r>
          </a:p>
          <a:p>
            <a:r>
              <a:rPr lang="en-US" dirty="0" smtClean="0"/>
              <a:t>	    &lt;Car brand={ carName } /&gt;</a:t>
            </a:r>
          </a:p>
          <a:p>
            <a:r>
              <a:rPr lang="en-US" dirty="0" smtClean="0"/>
              <a:t>    &lt;/&gt;</a:t>
            </a:r>
          </a:p>
          <a:p>
            <a:r>
              <a:rPr lang="en-US" dirty="0" smtClean="0"/>
              <a:t>  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ReactDOM.render(&lt;Garage /&gt;, document.getElementById('root'));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5189" y="386366"/>
            <a:ext cx="58470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----------another example -------------------</a:t>
            </a:r>
          </a:p>
          <a:p>
            <a:endParaRPr lang="en-US" dirty="0" smtClean="0"/>
          </a:p>
          <a:p>
            <a:r>
              <a:rPr lang="en-US" dirty="0" smtClean="0"/>
              <a:t>import React from 'react';</a:t>
            </a:r>
          </a:p>
          <a:p>
            <a:r>
              <a:rPr lang="en-US" dirty="0" smtClean="0"/>
              <a:t>import ReactDOM from 'react-dom';</a:t>
            </a:r>
          </a:p>
          <a:p>
            <a:endParaRPr lang="en-US" dirty="0" smtClean="0"/>
          </a:p>
          <a:p>
            <a:r>
              <a:rPr lang="en-US" dirty="0" smtClean="0"/>
              <a:t>function Car(props) {</a:t>
            </a:r>
          </a:p>
          <a:p>
            <a:r>
              <a:rPr lang="en-US" dirty="0" smtClean="0"/>
              <a:t>  return &lt;h2&gt;I am a { props.brand.model }!&lt;/h2&gt;;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Garage() {</a:t>
            </a:r>
          </a:p>
          <a:p>
            <a:r>
              <a:rPr lang="en-US" dirty="0" smtClean="0"/>
              <a:t>  const carInfo = { name: "Ford", model: "Mustang" };</a:t>
            </a:r>
          </a:p>
          <a:p>
            <a:r>
              <a:rPr lang="en-US" dirty="0" smtClean="0"/>
              <a:t>  return (</a:t>
            </a:r>
          </a:p>
          <a:p>
            <a:r>
              <a:rPr lang="en-US" dirty="0" smtClean="0"/>
              <a:t>    &lt;&gt;</a:t>
            </a:r>
          </a:p>
          <a:p>
            <a:r>
              <a:rPr lang="en-US" dirty="0" smtClean="0"/>
              <a:t>	    &lt;h1&gt;Who lives in my garage?&lt;/h1&gt;</a:t>
            </a:r>
          </a:p>
          <a:p>
            <a:r>
              <a:rPr lang="en-US" dirty="0" smtClean="0"/>
              <a:t>	    &lt;Car brand={ carInfo } /&gt;</a:t>
            </a:r>
          </a:p>
          <a:p>
            <a:r>
              <a:rPr lang="en-US" dirty="0" smtClean="0"/>
              <a:t>    &lt;/&gt;</a:t>
            </a:r>
          </a:p>
          <a:p>
            <a:r>
              <a:rPr lang="en-US" dirty="0" smtClean="0"/>
              <a:t>  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ReactDOM.render(&lt;Garage /&gt;, document.getElementById('root'));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882" y="309093"/>
            <a:ext cx="47909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Events:</a:t>
            </a:r>
          </a:p>
          <a:p>
            <a:r>
              <a:rPr lang="en-US" dirty="0" smtClean="0"/>
              <a:t>===============</a:t>
            </a:r>
          </a:p>
          <a:p>
            <a:r>
              <a:rPr lang="en-US" dirty="0" smtClean="0"/>
              <a:t>Just like HTML DOM events, React can perform actions based on user events.</a:t>
            </a:r>
          </a:p>
          <a:p>
            <a:endParaRPr lang="en-US" dirty="0" smtClean="0"/>
          </a:p>
          <a:p>
            <a:r>
              <a:rPr lang="en-US" dirty="0" smtClean="0"/>
              <a:t>React has the same events as HTML: click, change, mouseover etc.</a:t>
            </a:r>
          </a:p>
          <a:p>
            <a:endParaRPr lang="en-US" dirty="0" smtClean="0"/>
          </a:p>
          <a:p>
            <a:r>
              <a:rPr lang="en-US" dirty="0" smtClean="0"/>
              <a:t>Adding Events</a:t>
            </a:r>
          </a:p>
          <a:p>
            <a:r>
              <a:rPr lang="en-US" dirty="0" smtClean="0"/>
              <a:t>==========</a:t>
            </a:r>
          </a:p>
          <a:p>
            <a:r>
              <a:rPr lang="en-US" dirty="0" smtClean="0"/>
              <a:t>React events are written in camelCase syntax:</a:t>
            </a:r>
          </a:p>
          <a:p>
            <a:endParaRPr lang="en-US" dirty="0" smtClean="0"/>
          </a:p>
          <a:p>
            <a:r>
              <a:rPr lang="en-US" dirty="0" smtClean="0"/>
              <a:t>onClick instead of onclick.</a:t>
            </a:r>
          </a:p>
          <a:p>
            <a:endParaRPr lang="en-US" dirty="0" smtClean="0"/>
          </a:p>
          <a:p>
            <a:r>
              <a:rPr lang="en-US" dirty="0" smtClean="0"/>
              <a:t>React event handlers are written inside curly braces:</a:t>
            </a:r>
          </a:p>
          <a:p>
            <a:r>
              <a:rPr lang="en-US" dirty="0" smtClean="0"/>
              <a:t>===============================================</a:t>
            </a:r>
          </a:p>
          <a:p>
            <a:r>
              <a:rPr lang="en-US" dirty="0" smtClean="0"/>
              <a:t>onClick={shoot}  instead of onClick="shoot()".</a:t>
            </a:r>
          </a:p>
          <a:p>
            <a:r>
              <a:rPr lang="en-US" dirty="0" smtClean="0"/>
              <a:t>=============================================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1707" y="669701"/>
            <a:ext cx="4726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React:</a:t>
            </a:r>
          </a:p>
          <a:p>
            <a:r>
              <a:rPr lang="en-US" dirty="0" smtClean="0"/>
              <a:t>&lt;button onClick={shoot}&gt;Take the Shot!&lt;/button&gt;</a:t>
            </a:r>
          </a:p>
          <a:p>
            <a:r>
              <a:rPr lang="en-US" dirty="0" smtClean="0"/>
              <a:t>HTML:</a:t>
            </a:r>
          </a:p>
          <a:p>
            <a:r>
              <a:rPr lang="en-US" dirty="0" smtClean="0"/>
              <a:t>&lt;button onclick="shoot()"&gt;Take the Shot!&lt;/button&gt;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1707" y="2701026"/>
            <a:ext cx="5512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React from 'react';</a:t>
            </a:r>
          </a:p>
          <a:p>
            <a:r>
              <a:rPr lang="en-US" dirty="0" smtClean="0"/>
              <a:t>import ReactDOM from 'react-dom';</a:t>
            </a:r>
          </a:p>
          <a:p>
            <a:endParaRPr lang="en-US" dirty="0" smtClean="0"/>
          </a:p>
          <a:p>
            <a:r>
              <a:rPr lang="en-US" dirty="0" smtClean="0"/>
              <a:t>function Football() {</a:t>
            </a:r>
          </a:p>
          <a:p>
            <a:r>
              <a:rPr lang="en-US" dirty="0" smtClean="0"/>
              <a:t>  const shoot = () =&gt; {</a:t>
            </a:r>
          </a:p>
          <a:p>
            <a:r>
              <a:rPr lang="en-US" dirty="0" smtClean="0"/>
              <a:t>    alert("Great Shot!");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  return (</a:t>
            </a:r>
          </a:p>
          <a:p>
            <a:r>
              <a:rPr lang="en-US" dirty="0" smtClean="0"/>
              <a:t>    &lt;button onClick={shoot}&gt;Take the shot!&lt;/button&gt;</a:t>
            </a:r>
          </a:p>
          <a:p>
            <a:r>
              <a:rPr lang="en-US" dirty="0" smtClean="0"/>
              <a:t>  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ReactDOM.render(&lt;Football /&gt;, document.getElementById('root'));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244699"/>
            <a:ext cx="52932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pass an argument to an event handler, use an arrow function.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Send "Goal!" as a parameter to the shoot function, using arrow function:</a:t>
            </a:r>
          </a:p>
          <a:p>
            <a:endParaRPr lang="en-US" dirty="0" smtClean="0"/>
          </a:p>
          <a:p>
            <a:r>
              <a:rPr lang="en-US" dirty="0" smtClean="0"/>
              <a:t>import React from 'react';</a:t>
            </a:r>
          </a:p>
          <a:p>
            <a:r>
              <a:rPr lang="en-US" dirty="0" smtClean="0"/>
              <a:t>import ReactDOM from 'react-dom';</a:t>
            </a:r>
          </a:p>
          <a:p>
            <a:endParaRPr lang="en-US" dirty="0" smtClean="0"/>
          </a:p>
          <a:p>
            <a:r>
              <a:rPr lang="en-US" dirty="0" smtClean="0"/>
              <a:t>function Football() {</a:t>
            </a:r>
          </a:p>
          <a:p>
            <a:r>
              <a:rPr lang="en-US" dirty="0" smtClean="0"/>
              <a:t>  const shoot = (a) =&gt; {</a:t>
            </a:r>
          </a:p>
          <a:p>
            <a:r>
              <a:rPr lang="en-US" dirty="0" smtClean="0"/>
              <a:t>    alert(a);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  return (</a:t>
            </a:r>
          </a:p>
          <a:p>
            <a:r>
              <a:rPr lang="en-US" dirty="0" smtClean="0"/>
              <a:t>    &lt;button onClick={() =&gt; shoot("Goal!")}&gt;Take the shot!&lt;/button&gt;</a:t>
            </a:r>
          </a:p>
          <a:p>
            <a:r>
              <a:rPr lang="en-US" dirty="0" smtClean="0"/>
              <a:t>  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ReactDOM.render(&lt;Football /&gt;, document.getElementById('root'));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4738" y="117693"/>
            <a:ext cx="58727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Event Object</a:t>
            </a:r>
          </a:p>
          <a:p>
            <a:r>
              <a:rPr lang="en-US" dirty="0" smtClean="0"/>
              <a:t>Event handlers have access to the React event that triggered the function.</a:t>
            </a:r>
          </a:p>
          <a:p>
            <a:r>
              <a:rPr lang="en-US" dirty="0" smtClean="0"/>
              <a:t>In our example the event is the "click" event.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Arrow Function: Sending the event object manually:</a:t>
            </a:r>
          </a:p>
          <a:p>
            <a:r>
              <a:rPr lang="en-US" dirty="0" smtClean="0"/>
              <a:t>import React from 'react';</a:t>
            </a:r>
          </a:p>
          <a:p>
            <a:r>
              <a:rPr lang="en-US" dirty="0" smtClean="0"/>
              <a:t>import ReactDOM from 'react-dom';</a:t>
            </a:r>
          </a:p>
          <a:p>
            <a:endParaRPr lang="en-US" dirty="0" smtClean="0"/>
          </a:p>
          <a:p>
            <a:r>
              <a:rPr lang="en-US" dirty="0" smtClean="0"/>
              <a:t>function Football() {</a:t>
            </a:r>
          </a:p>
          <a:p>
            <a:r>
              <a:rPr lang="en-US" dirty="0" smtClean="0"/>
              <a:t>  const shoot = (a, b) =&gt; {</a:t>
            </a:r>
          </a:p>
          <a:p>
            <a:r>
              <a:rPr lang="en-US" dirty="0" smtClean="0"/>
              <a:t>    alert(b.type);</a:t>
            </a:r>
          </a:p>
          <a:p>
            <a:r>
              <a:rPr lang="en-US" dirty="0" smtClean="0"/>
              <a:t>		/*</a:t>
            </a:r>
          </a:p>
          <a:p>
            <a:r>
              <a:rPr lang="en-US" dirty="0" smtClean="0"/>
              <a:t>		'b' represents the React event that triggered the function.    In this case, the 'click' event</a:t>
            </a:r>
          </a:p>
          <a:p>
            <a:r>
              <a:rPr lang="en-US" dirty="0" smtClean="0"/>
              <a:t>		*/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return (</a:t>
            </a:r>
          </a:p>
          <a:p>
            <a:r>
              <a:rPr lang="en-US" dirty="0" smtClean="0"/>
              <a:t>    &lt;button onClick={(event) =&gt; shoot("Goal!", event)}&gt;Take the shot!&lt;/button&gt;</a:t>
            </a:r>
          </a:p>
          <a:p>
            <a:r>
              <a:rPr lang="en-US" dirty="0" smtClean="0"/>
              <a:t>  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ReactDOM.render(&lt;Football /&gt;, document.getElementById('root'));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093" y="283335"/>
            <a:ext cx="547352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React, you will render lists with some type of loop.</a:t>
            </a:r>
          </a:p>
          <a:p>
            <a:r>
              <a:rPr lang="en-US" dirty="0"/>
              <a:t>The JavaScript map() array method is generally the preferred method.</a:t>
            </a:r>
          </a:p>
          <a:p>
            <a:r>
              <a:rPr lang="en-US" dirty="0" smtClean="0"/>
              <a:t>import </a:t>
            </a:r>
            <a:r>
              <a:rPr lang="en-US" dirty="0"/>
              <a:t>React from 'react';</a:t>
            </a:r>
          </a:p>
          <a:p>
            <a:r>
              <a:rPr lang="en-US" dirty="0"/>
              <a:t>import ReactDOM from 'react-dom';</a:t>
            </a:r>
          </a:p>
          <a:p>
            <a:endParaRPr lang="en-US" dirty="0"/>
          </a:p>
          <a:p>
            <a:r>
              <a:rPr lang="en-US" dirty="0"/>
              <a:t>function Car(props) {</a:t>
            </a:r>
          </a:p>
          <a:p>
            <a:r>
              <a:rPr lang="en-US" dirty="0"/>
              <a:t>  return &lt;li&gt;I am a { props.brand }&lt;/li&gt;;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Garage() {</a:t>
            </a:r>
          </a:p>
          <a:p>
            <a:r>
              <a:rPr lang="en-US" dirty="0"/>
              <a:t>  const cars = ['Ford', 'BMW', 'Audi'];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&lt;&gt;</a:t>
            </a:r>
          </a:p>
          <a:p>
            <a:r>
              <a:rPr lang="en-US" dirty="0"/>
              <a:t>	    &lt;h1&gt;Who lives in my garage?&lt;/h1&gt;</a:t>
            </a:r>
          </a:p>
          <a:p>
            <a:r>
              <a:rPr lang="en-US" dirty="0"/>
              <a:t>	    &lt;ul&gt;</a:t>
            </a:r>
          </a:p>
          <a:p>
            <a:r>
              <a:rPr lang="en-US" dirty="0"/>
              <a:t>        {cars.map((car) =&gt; &lt;Car brand={car} /&gt;)}</a:t>
            </a:r>
          </a:p>
          <a:p>
            <a:r>
              <a:rPr lang="en-US" dirty="0"/>
              <a:t>      &lt;/ul&gt;</a:t>
            </a:r>
          </a:p>
          <a:p>
            <a:r>
              <a:rPr lang="en-US" dirty="0"/>
              <a:t>    &lt;/&gt;</a:t>
            </a:r>
          </a:p>
          <a:p>
            <a:r>
              <a:rPr lang="en-US" dirty="0"/>
              <a:t>  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ReactDOM.render(&lt;Garage /&gt;, document.getElementById('root'));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2614" y="283335"/>
            <a:ext cx="596291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ListDemo()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const names=["gowtham","aravind","rajesh","arun","dhiyanesh","ramesh"]</a:t>
            </a:r>
          </a:p>
          <a:p>
            <a:r>
              <a:rPr lang="en-US" dirty="0"/>
              <a:t>    return(</a:t>
            </a:r>
          </a:p>
          <a:p>
            <a:r>
              <a:rPr lang="en-US" dirty="0"/>
              <a:t>        &lt;&gt;</a:t>
            </a:r>
          </a:p>
          <a:p>
            <a:r>
              <a:rPr lang="en-US" dirty="0"/>
              <a:t>        &lt;ol type="I"&gt;        </a:t>
            </a:r>
          </a:p>
          <a:p>
            <a:r>
              <a:rPr lang="en-US" dirty="0"/>
              <a:t>        {names.map((v)=&gt;&lt;li&gt;{v}&lt;/li&gt;)}        </a:t>
            </a:r>
          </a:p>
          <a:p>
            <a:r>
              <a:rPr lang="en-US" dirty="0"/>
              <a:t>        &lt;/ol&gt;</a:t>
            </a:r>
          </a:p>
          <a:p>
            <a:r>
              <a:rPr lang="en-US" dirty="0" smtClean="0"/>
              <a:t>                </a:t>
            </a:r>
            <a:r>
              <a:rPr lang="en-US" dirty="0"/>
              <a:t>{/* &lt;font color='green' face="algerian regular"&gt;</a:t>
            </a:r>
          </a:p>
          <a:p>
            <a:r>
              <a:rPr lang="en-US" dirty="0"/>
              <a:t>                {names.map((v)=&gt;&lt;h2&gt;{v}&lt;/h2&gt;)}</a:t>
            </a:r>
          </a:p>
          <a:p>
            <a:r>
              <a:rPr lang="en-US" dirty="0"/>
              <a:t>                &lt;/font&gt; </a:t>
            </a:r>
            <a:r>
              <a:rPr lang="en-US" dirty="0" smtClean="0"/>
              <a:t>*/}</a:t>
            </a:r>
            <a:endParaRPr lang="en-US" dirty="0"/>
          </a:p>
          <a:p>
            <a:r>
              <a:rPr lang="en-US" dirty="0"/>
              <a:t>            {/*         </a:t>
            </a:r>
          </a:p>
          <a:p>
            <a:r>
              <a:rPr lang="en-US" dirty="0"/>
              <a:t>            &lt;h1&gt;name1 : {names[0]}&lt;/h1&gt;</a:t>
            </a:r>
          </a:p>
          <a:p>
            <a:r>
              <a:rPr lang="en-US" dirty="0"/>
              <a:t>            &lt;h1&gt;name2 : {names[1]}&lt;/h1&gt;</a:t>
            </a:r>
          </a:p>
          <a:p>
            <a:r>
              <a:rPr lang="en-US" dirty="0"/>
              <a:t>            &lt;h1&gt;name3 : {names[2]}&lt;/h1&gt;</a:t>
            </a:r>
          </a:p>
          <a:p>
            <a:r>
              <a:rPr lang="en-US" dirty="0"/>
              <a:t>            &lt;h1&gt;name4 : {names[3]}&lt;/h1&gt;</a:t>
            </a:r>
          </a:p>
          <a:p>
            <a:r>
              <a:rPr lang="en-US" dirty="0"/>
              <a:t>            &lt;h1&gt;name5 : {names[4]}&lt;/h1&gt; */}</a:t>
            </a:r>
          </a:p>
          <a:p>
            <a:r>
              <a:rPr lang="en-US" dirty="0"/>
              <a:t>        &lt;/&gt;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ListDemo;</a:t>
            </a:r>
          </a:p>
        </p:txBody>
      </p:sp>
    </p:spTree>
    <p:extLst>
      <p:ext uri="{BB962C8B-B14F-4D97-AF65-F5344CB8AC3E}">
        <p14:creationId xmlns:p14="http://schemas.microsoft.com/office/powerpoint/2010/main" val="155566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760"/>
            <a:ext cx="10515600" cy="6407239"/>
          </a:xfrm>
        </p:spPr>
        <p:txBody>
          <a:bodyPr>
            <a:noAutofit/>
          </a:bodyPr>
          <a:lstStyle/>
          <a:p>
            <a:r>
              <a:rPr lang="en-US" sz="1500" dirty="0" smtClean="0"/>
              <a:t>open visual studio code --&gt; terminal --&gt; new terminal </a:t>
            </a:r>
          </a:p>
          <a:p>
            <a:r>
              <a:rPr lang="en-US" sz="1500" dirty="0" smtClean="0"/>
              <a:t>	&gt;&gt;&gt; npm install -g create-react-app</a:t>
            </a:r>
          </a:p>
          <a:p>
            <a:r>
              <a:rPr lang="en-US" sz="1500" dirty="0" smtClean="0"/>
              <a:t>	(only one time installation)</a:t>
            </a:r>
          </a:p>
          <a:p>
            <a:r>
              <a:rPr lang="en-US" sz="1500" dirty="0" smtClean="0"/>
              <a:t>	npm ---&gt; node package manager</a:t>
            </a:r>
          </a:p>
          <a:p>
            <a:r>
              <a:rPr lang="en-US" sz="1500" dirty="0" smtClean="0"/>
              <a:t>	-g     ---&gt; global</a:t>
            </a:r>
          </a:p>
          <a:p>
            <a:r>
              <a:rPr lang="en-US" sz="1500" dirty="0" smtClean="0"/>
              <a:t>	&gt;&gt;&gt; npx create-react-app projectname</a:t>
            </a:r>
          </a:p>
          <a:p>
            <a:r>
              <a:rPr lang="en-US" sz="1500" dirty="0" smtClean="0"/>
              <a:t>	      (this command we will give every new project)</a:t>
            </a:r>
          </a:p>
          <a:p>
            <a:r>
              <a:rPr lang="en-US" sz="1500" dirty="0" smtClean="0"/>
              <a:t>		npx --&gt; node package executor</a:t>
            </a:r>
          </a:p>
          <a:p>
            <a:r>
              <a:rPr lang="en-US" sz="1500" dirty="0" smtClean="0"/>
              <a:t>	projectname --&gt; userdefine</a:t>
            </a:r>
          </a:p>
          <a:p>
            <a:r>
              <a:rPr lang="en-US" sz="1500" dirty="0" smtClean="0"/>
              <a:t>	file --&gt; open folder --&gt; select your project folder --&gt;</a:t>
            </a:r>
          </a:p>
          <a:p>
            <a:r>
              <a:rPr lang="en-US" sz="1500" dirty="0" smtClean="0"/>
              <a:t>			(ex: c:/users/livewire/myproject)</a:t>
            </a:r>
          </a:p>
          <a:p>
            <a:r>
              <a:rPr lang="en-US" sz="1500" dirty="0" smtClean="0"/>
              <a:t>		--&gt; select folder</a:t>
            </a:r>
          </a:p>
          <a:p>
            <a:r>
              <a:rPr lang="en-US" sz="1500" dirty="0" smtClean="0"/>
              <a:t>	 open terminal</a:t>
            </a:r>
          </a:p>
          <a:p>
            <a:r>
              <a:rPr lang="en-US" sz="1500" dirty="0" smtClean="0"/>
              <a:t>	&gt;&gt;&gt; npm start</a:t>
            </a:r>
          </a:p>
          <a:p>
            <a:r>
              <a:rPr lang="en-US" sz="1500" dirty="0" smtClean="0"/>
              <a:t>	or</a:t>
            </a:r>
          </a:p>
          <a:p>
            <a:r>
              <a:rPr lang="en-US" sz="1500" dirty="0" smtClean="0"/>
              <a:t>	http://localhost:3000/</a:t>
            </a:r>
          </a:p>
          <a:p>
            <a:r>
              <a:rPr lang="en-US" sz="1500" dirty="0" smtClean="0"/>
              <a:t>	or</a:t>
            </a:r>
          </a:p>
          <a:p>
            <a:r>
              <a:rPr lang="en-US" sz="1500" dirty="0" smtClean="0"/>
              <a:t>	http://localhost:3000/index.html</a:t>
            </a:r>
          </a:p>
          <a:p>
            <a:r>
              <a:rPr lang="en-US" sz="1500" dirty="0" smtClean="0"/>
              <a:t>	============================	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7353837" y="3078051"/>
            <a:ext cx="4185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React.JS was first used in 2011 for Facebook's Newsfeed feature.</a:t>
            </a:r>
          </a:p>
          <a:p>
            <a:endParaRPr lang="en-US" dirty="0" smtClean="0"/>
          </a:p>
          <a:p>
            <a:r>
              <a:rPr lang="en-US" dirty="0" smtClean="0"/>
              <a:t>Facebook Software Engineer, Jordan Walke, created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19" y="296214"/>
            <a:ext cx="10985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modules: --&gt; pre defined react library</a:t>
            </a:r>
          </a:p>
          <a:p>
            <a:r>
              <a:rPr lang="en-US" dirty="0" smtClean="0"/>
              <a:t>	public               --&gt; index.html --&gt; result (&lt;div id="root"&gt;&lt;/div&gt;</a:t>
            </a:r>
          </a:p>
          <a:p>
            <a:r>
              <a:rPr lang="en-US" dirty="0" smtClean="0"/>
              <a:t>			(show on browser)</a:t>
            </a:r>
          </a:p>
          <a:p>
            <a:endParaRPr lang="en-US" dirty="0" smtClean="0"/>
          </a:p>
          <a:p>
            <a:r>
              <a:rPr lang="en-US" dirty="0" smtClean="0"/>
              <a:t>	src                    --&gt; App.js        --&gt; content write(code)</a:t>
            </a:r>
          </a:p>
          <a:p>
            <a:r>
              <a:rPr lang="en-US" dirty="0" smtClean="0"/>
              <a:t>		           index.js      --&gt; render (root)</a:t>
            </a:r>
          </a:p>
          <a:p>
            <a:r>
              <a:rPr lang="en-US" dirty="0" smtClean="0"/>
              <a:t>				document.getElementById("root")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13" y="2881537"/>
            <a:ext cx="107667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Features:</a:t>
            </a:r>
          </a:p>
          <a:p>
            <a:r>
              <a:rPr lang="en-US" dirty="0" smtClean="0"/>
              <a:t>	1) JSX --&gt; javascript and xml</a:t>
            </a:r>
          </a:p>
          <a:p>
            <a:r>
              <a:rPr lang="en-US" dirty="0" smtClean="0"/>
              <a:t>	2) components --&gt; two components --&gt;</a:t>
            </a:r>
          </a:p>
          <a:p>
            <a:r>
              <a:rPr lang="en-US" dirty="0" smtClean="0"/>
              <a:t>			- function components</a:t>
            </a:r>
          </a:p>
          <a:p>
            <a:r>
              <a:rPr lang="en-US" dirty="0" smtClean="0"/>
              <a:t>			- class components</a:t>
            </a:r>
          </a:p>
          <a:p>
            <a:r>
              <a:rPr lang="en-US" dirty="0" smtClean="0"/>
              <a:t>	3) one way binding --&gt;  {expression} </a:t>
            </a:r>
          </a:p>
          <a:p>
            <a:r>
              <a:rPr lang="en-US" dirty="0" smtClean="0"/>
              <a:t>	4) DOM	             --&gt; Document Object Model</a:t>
            </a:r>
          </a:p>
          <a:p>
            <a:r>
              <a:rPr lang="en-US" dirty="0" smtClean="0"/>
              <a:t>			-document.write()</a:t>
            </a:r>
          </a:p>
          <a:p>
            <a:r>
              <a:rPr lang="en-US" dirty="0" smtClean="0"/>
              <a:t>			-document.writeln()</a:t>
            </a:r>
          </a:p>
          <a:p>
            <a:r>
              <a:rPr lang="en-US" dirty="0" smtClean="0"/>
              <a:t>			-document.getElementByID()</a:t>
            </a:r>
          </a:p>
          <a:p>
            <a:r>
              <a:rPr lang="en-US" dirty="0" smtClean="0"/>
              <a:t>			-document.getElementByID().innerHTML</a:t>
            </a:r>
          </a:p>
          <a:p>
            <a:r>
              <a:rPr lang="en-US" dirty="0" smtClean="0"/>
              <a:t>			-document.getElementByTagName</a:t>
            </a:r>
          </a:p>
          <a:p>
            <a:r>
              <a:rPr lang="en-US" dirty="0" smtClean="0"/>
              <a:t>	5) performance        --&gt; excellent comparing angular</a:t>
            </a:r>
          </a:p>
          <a:p>
            <a:r>
              <a:rPr lang="en-US" dirty="0" smtClean="0"/>
              <a:t>	6) easy to learn       --&gt; html,css,javascript(pre request)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" y="360608"/>
            <a:ext cx="113205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is a JavaScript library for building user interfaces.</a:t>
            </a:r>
          </a:p>
          <a:p>
            <a:endParaRPr lang="en-US" dirty="0" smtClean="0"/>
          </a:p>
          <a:p>
            <a:r>
              <a:rPr lang="en-US" dirty="0" smtClean="0"/>
              <a:t>React is used to build single-page applications.</a:t>
            </a:r>
          </a:p>
          <a:p>
            <a:endParaRPr lang="en-US" dirty="0" smtClean="0"/>
          </a:p>
          <a:p>
            <a:r>
              <a:rPr lang="en-US" dirty="0" smtClean="0"/>
              <a:t>React allows us to create reusable UI components.</a:t>
            </a:r>
          </a:p>
          <a:p>
            <a:endParaRPr lang="en-US" dirty="0" smtClean="0"/>
          </a:p>
          <a:p>
            <a:r>
              <a:rPr lang="en-US" dirty="0" smtClean="0"/>
              <a:t>React is a declarative, efficient, and flexible JavaScript library for building user interfaces. </a:t>
            </a:r>
          </a:p>
          <a:p>
            <a:endParaRPr lang="en-US" dirty="0" smtClean="0"/>
          </a:p>
          <a:p>
            <a:r>
              <a:rPr lang="en-US" dirty="0" smtClean="0"/>
              <a:t>It's 'V' in MVC. ReactJS is an open-source, component-based front end library responsible only for the view layer of the application. </a:t>
            </a:r>
          </a:p>
          <a:p>
            <a:endParaRPr lang="en-US" dirty="0" smtClean="0"/>
          </a:p>
          <a:p>
            <a:r>
              <a:rPr lang="en-US" dirty="0" smtClean="0"/>
              <a:t>The declarative view makes your code more predictable and easier to debug.</a:t>
            </a:r>
          </a:p>
          <a:p>
            <a:endParaRPr lang="en-US" dirty="0" smtClean="0"/>
          </a:p>
          <a:p>
            <a:r>
              <a:rPr lang="en-US" dirty="0" smtClean="0"/>
              <a:t>Note: React is not a framework. It is just a library developed by Facebook to solve some problems that we were facing earlier.</a:t>
            </a:r>
          </a:p>
          <a:p>
            <a:endParaRPr lang="en-US" dirty="0" smtClean="0"/>
          </a:p>
          <a:p>
            <a:r>
              <a:rPr lang="en-US" dirty="0" smtClean="0"/>
              <a:t>React.JS History</a:t>
            </a:r>
          </a:p>
          <a:p>
            <a:endParaRPr lang="en-US" dirty="0" smtClean="0"/>
          </a:p>
          <a:p>
            <a:r>
              <a:rPr lang="en-US" dirty="0" smtClean="0"/>
              <a:t>Current version of React.JS is V17.0.2 (August 2021).</a:t>
            </a:r>
          </a:p>
          <a:p>
            <a:endParaRPr lang="en-US" dirty="0" smtClean="0"/>
          </a:p>
          <a:p>
            <a:r>
              <a:rPr lang="en-US" dirty="0" smtClean="0"/>
              <a:t>Initial Release to the Public (V0.3.0) was in July 2013.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1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670" y="244699"/>
            <a:ext cx="1123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670" y="476518"/>
            <a:ext cx="10856891" cy="578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938838" y="566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070" y="628918"/>
            <a:ext cx="10856891" cy="578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245" y="244699"/>
            <a:ext cx="111767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structure:</a:t>
            </a:r>
          </a:p>
          <a:p>
            <a:r>
              <a:rPr lang="en-US" dirty="0" smtClean="0"/>
              <a:t>===================</a:t>
            </a:r>
          </a:p>
          <a:p>
            <a:r>
              <a:rPr lang="en-US" dirty="0" smtClean="0"/>
              <a:t>node_module:contain react library(predefined)</a:t>
            </a:r>
          </a:p>
          <a:p>
            <a:endParaRPr lang="en-US" dirty="0" smtClean="0"/>
          </a:p>
          <a:p>
            <a:r>
              <a:rPr lang="en-US" dirty="0" smtClean="0"/>
              <a:t>public: </a:t>
            </a:r>
          </a:p>
          <a:p>
            <a:r>
              <a:rPr lang="en-US" dirty="0" smtClean="0"/>
              <a:t>=======</a:t>
            </a:r>
          </a:p>
          <a:p>
            <a:endParaRPr lang="en-US" dirty="0" smtClean="0"/>
          </a:p>
          <a:p>
            <a:r>
              <a:rPr lang="en-US" dirty="0" smtClean="0"/>
              <a:t>index.html(get the script from src in-----&gt;id="root")</a:t>
            </a:r>
          </a:p>
          <a:p>
            <a:endParaRPr lang="en-US" dirty="0" smtClean="0"/>
          </a:p>
          <a:p>
            <a:r>
              <a:rPr lang="en-US" dirty="0" smtClean="0"/>
              <a:t>src:  </a:t>
            </a:r>
          </a:p>
          <a:p>
            <a:r>
              <a:rPr lang="en-US" dirty="0" smtClean="0"/>
              <a:t>=====</a:t>
            </a:r>
          </a:p>
          <a:p>
            <a:r>
              <a:rPr lang="en-US" dirty="0" smtClean="0"/>
              <a:t>      app.css(style)</a:t>
            </a:r>
          </a:p>
          <a:p>
            <a:r>
              <a:rPr lang="en-US" dirty="0" smtClean="0"/>
              <a:t>      app.js(script)</a:t>
            </a:r>
          </a:p>
          <a:p>
            <a:r>
              <a:rPr lang="en-US" dirty="0" smtClean="0"/>
              <a:t>      test</a:t>
            </a:r>
          </a:p>
          <a:p>
            <a:r>
              <a:rPr lang="en-US" dirty="0" smtClean="0"/>
              <a:t>      index.css</a:t>
            </a:r>
          </a:p>
          <a:p>
            <a:r>
              <a:rPr lang="en-US" dirty="0" smtClean="0"/>
              <a:t>      index.js(include all the app file) id="root"</a:t>
            </a:r>
          </a:p>
          <a:p>
            <a:endParaRPr lang="en-US" dirty="0" smtClean="0"/>
          </a:p>
          <a:p>
            <a:r>
              <a:rPr lang="en-US" dirty="0" smtClean="0"/>
              <a:t>package: give infoermation about project</a:t>
            </a:r>
          </a:p>
          <a:p>
            <a:r>
              <a:rPr lang="en-US" dirty="0" smtClean="0"/>
              <a:t>========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1668" y="180304"/>
            <a:ext cx="118099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1)Class Component</a:t>
            </a:r>
          </a:p>
          <a:p>
            <a:r>
              <a:rPr lang="en-US" dirty="0" smtClean="0"/>
              <a:t>===============</a:t>
            </a:r>
          </a:p>
          <a:p>
            <a:r>
              <a:rPr lang="en-US" dirty="0" smtClean="0"/>
              <a:t>A class component must include the extends React.Component statement. </a:t>
            </a:r>
          </a:p>
          <a:p>
            <a:r>
              <a:rPr lang="en-US" dirty="0" smtClean="0"/>
              <a:t>This statement creates an inheritance to React.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Create a Class component called Car</a:t>
            </a:r>
          </a:p>
          <a:p>
            <a:endParaRPr lang="en-US" dirty="0" smtClean="0"/>
          </a:p>
          <a:p>
            <a:r>
              <a:rPr lang="en-US" dirty="0" smtClean="0"/>
              <a:t>class Car extends React.Component {</a:t>
            </a:r>
          </a:p>
          <a:p>
            <a:r>
              <a:rPr lang="en-US" dirty="0" smtClean="0"/>
              <a:t>  render() {</a:t>
            </a:r>
          </a:p>
          <a:p>
            <a:r>
              <a:rPr lang="en-US" dirty="0" smtClean="0"/>
              <a:t>    return &lt;h2&gt;Hi, I am a Car!&lt;/h2&gt;;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2) Function Component</a:t>
            </a:r>
          </a:p>
          <a:p>
            <a:r>
              <a:rPr lang="en-US" dirty="0" smtClean="0"/>
              <a:t>======================</a:t>
            </a:r>
          </a:p>
          <a:p>
            <a:r>
              <a:rPr lang="en-US" dirty="0" smtClean="0"/>
              <a:t>A Function component also returns HTML, and behaves much the same way as a Class component, </a:t>
            </a:r>
          </a:p>
          <a:p>
            <a:r>
              <a:rPr lang="en-US" dirty="0" smtClean="0"/>
              <a:t>but Function components can be written using much less code, are easier to understand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Create a Function component called Car</a:t>
            </a:r>
          </a:p>
          <a:p>
            <a:endParaRPr lang="en-US" dirty="0" smtClean="0"/>
          </a:p>
          <a:p>
            <a:r>
              <a:rPr lang="en-US" dirty="0" smtClean="0"/>
              <a:t>function Car() {</a:t>
            </a:r>
          </a:p>
          <a:p>
            <a:r>
              <a:rPr lang="en-US" dirty="0" smtClean="0"/>
              <a:t>  return &lt;h2&gt;Hi, I am a Car!&lt;/h2&gt;;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730" y="167425"/>
            <a:ext cx="11281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=====================================props- basic===============================</a:t>
            </a:r>
          </a:p>
          <a:p>
            <a:r>
              <a:rPr lang="en-US" dirty="0" smtClean="0"/>
              <a:t>Components can be passed as props, which stands for properties.</a:t>
            </a:r>
          </a:p>
          <a:p>
            <a:endParaRPr lang="en-US" dirty="0" smtClean="0"/>
          </a:p>
          <a:p>
            <a:r>
              <a:rPr lang="en-US" dirty="0" smtClean="0"/>
              <a:t>Props are like function arguments, and you send them into the component as attributes.</a:t>
            </a:r>
          </a:p>
          <a:p>
            <a:endParaRPr lang="en-US" dirty="0" smtClean="0"/>
          </a:p>
          <a:p>
            <a:r>
              <a:rPr lang="en-US" dirty="0" smtClean="0"/>
              <a:t>import React from 'react';</a:t>
            </a:r>
          </a:p>
          <a:p>
            <a:r>
              <a:rPr lang="en-US" dirty="0" smtClean="0"/>
              <a:t>import ReactDOM from 'react-dom';</a:t>
            </a:r>
          </a:p>
          <a:p>
            <a:endParaRPr lang="en-US" dirty="0" smtClean="0"/>
          </a:p>
          <a:p>
            <a:r>
              <a:rPr lang="en-US" dirty="0" smtClean="0"/>
              <a:t>function Car(props) {</a:t>
            </a:r>
          </a:p>
          <a:p>
            <a:r>
              <a:rPr lang="en-US" dirty="0" smtClean="0"/>
              <a:t>  return &lt;h2&gt;I am a {props.color} Car!&lt;/h2&gt;;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ReactDOM.render(&lt;Car color="red"/&gt;, document.getElementById('root'));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913" y="309093"/>
            <a:ext cx="109212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==================================Components in Components==================</a:t>
            </a:r>
          </a:p>
          <a:p>
            <a:r>
              <a:rPr lang="en-US" dirty="0" smtClean="0"/>
              <a:t>We can refer to components inside other components:</a:t>
            </a:r>
          </a:p>
          <a:p>
            <a:endParaRPr lang="en-US" dirty="0" smtClean="0"/>
          </a:p>
          <a:p>
            <a:r>
              <a:rPr lang="en-US" dirty="0" smtClean="0"/>
              <a:t>import React from 'react';</a:t>
            </a:r>
          </a:p>
          <a:p>
            <a:r>
              <a:rPr lang="en-US" dirty="0" smtClean="0"/>
              <a:t>import ReactDOM from 'react-dom';</a:t>
            </a:r>
          </a:p>
          <a:p>
            <a:endParaRPr lang="en-US" dirty="0" smtClean="0"/>
          </a:p>
          <a:p>
            <a:r>
              <a:rPr lang="en-US" dirty="0" smtClean="0"/>
              <a:t>function Car() {</a:t>
            </a:r>
          </a:p>
          <a:p>
            <a:r>
              <a:rPr lang="en-US" dirty="0" smtClean="0"/>
              <a:t>  return &lt;h2&gt;I am a Car!&lt;/h2&gt;;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Garage() {</a:t>
            </a:r>
          </a:p>
          <a:p>
            <a:r>
              <a:rPr lang="en-US" dirty="0" smtClean="0"/>
              <a:t>  return (</a:t>
            </a:r>
          </a:p>
          <a:p>
            <a:r>
              <a:rPr lang="en-US" dirty="0" smtClean="0"/>
              <a:t>    &lt;&gt;</a:t>
            </a:r>
          </a:p>
          <a:p>
            <a:r>
              <a:rPr lang="en-US" dirty="0" smtClean="0"/>
              <a:t>	    &lt;h1&gt;Who lives in my Garage?&lt;/h1&gt;</a:t>
            </a:r>
          </a:p>
          <a:p>
            <a:r>
              <a:rPr lang="en-US" dirty="0" smtClean="0"/>
              <a:t>	    &lt;Car /&gt;</a:t>
            </a:r>
          </a:p>
          <a:p>
            <a:r>
              <a:rPr lang="en-US" dirty="0" smtClean="0"/>
              <a:t>    &lt;/&gt;</a:t>
            </a:r>
          </a:p>
          <a:p>
            <a:r>
              <a:rPr lang="en-US" dirty="0" smtClean="0"/>
              <a:t>  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ReactDOM.render(&lt;Garage /&gt;, document.getElementById('root'));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35" y="231820"/>
            <a:ext cx="114879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====================================Components in Files================</a:t>
            </a:r>
          </a:p>
          <a:p>
            <a:r>
              <a:rPr lang="en-US" dirty="0" smtClean="0"/>
              <a:t>React is all about re-using code, and it is recommended to split your components into separate files.</a:t>
            </a:r>
          </a:p>
          <a:p>
            <a:endParaRPr lang="en-US" dirty="0" smtClean="0"/>
          </a:p>
          <a:p>
            <a:r>
              <a:rPr lang="en-US" dirty="0" smtClean="0"/>
              <a:t>To do that, create a new file with a .js file extension and put the code inside it:</a:t>
            </a:r>
          </a:p>
          <a:p>
            <a:endParaRPr lang="en-US" dirty="0" smtClean="0"/>
          </a:p>
          <a:p>
            <a:r>
              <a:rPr lang="en-US" dirty="0" smtClean="0"/>
              <a:t>Note that the filename must start with an uppercase character.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This is the new file, we named it "Car.js":</a:t>
            </a:r>
          </a:p>
          <a:p>
            <a:endParaRPr lang="en-US" dirty="0" smtClean="0"/>
          </a:p>
          <a:p>
            <a:r>
              <a:rPr lang="en-US" dirty="0" smtClean="0"/>
              <a:t>function Car() {</a:t>
            </a:r>
          </a:p>
          <a:p>
            <a:r>
              <a:rPr lang="en-US" dirty="0" smtClean="0"/>
              <a:t>  return &lt;h2&gt;Hi, I am a Car!&lt;/h2&gt;;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export default Car;</a:t>
            </a:r>
          </a:p>
          <a:p>
            <a:r>
              <a:rPr lang="en-US" dirty="0" smtClean="0"/>
              <a:t>-------------------------------------------</a:t>
            </a:r>
          </a:p>
          <a:p>
            <a:r>
              <a:rPr lang="en-US" dirty="0" smtClean="0"/>
              <a:t>import React from 'react';</a:t>
            </a:r>
          </a:p>
          <a:p>
            <a:r>
              <a:rPr lang="en-US" dirty="0" smtClean="0"/>
              <a:t>import ReactDOM from 'react-dom';</a:t>
            </a:r>
          </a:p>
          <a:p>
            <a:r>
              <a:rPr lang="en-US" dirty="0" smtClean="0"/>
              <a:t>import Car from './Car.js';</a:t>
            </a:r>
          </a:p>
          <a:p>
            <a:endParaRPr lang="en-US" dirty="0" smtClean="0"/>
          </a:p>
          <a:p>
            <a:r>
              <a:rPr lang="en-US" dirty="0" smtClean="0"/>
              <a:t>ReactDOM.render(&lt;Car /&gt;, document.getElementById('root'));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1303</Words>
  <Application>Microsoft Office PowerPoint</Application>
  <PresentationFormat>Widescreen</PresentationFormat>
  <Paragraphs>352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s/w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s/w installation</dc:title>
  <dc:creator>GOWTHAMAN</dc:creator>
  <cp:lastModifiedBy>GOWTHAMAN</cp:lastModifiedBy>
  <cp:revision>10</cp:revision>
  <dcterms:created xsi:type="dcterms:W3CDTF">2022-08-25T17:00:04Z</dcterms:created>
  <dcterms:modified xsi:type="dcterms:W3CDTF">2022-08-25T18:16:54Z</dcterms:modified>
</cp:coreProperties>
</file>