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5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8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45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66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10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67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5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7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0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3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79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0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6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67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5F18FC-A282-4EE5-B7F2-E9229D6AAAC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209D99-27A2-4D1A-B95F-A73815210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9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F6A6-97BC-4ABC-BB19-D8029B39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Cricket Shot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2F63C-EA8E-4361-9295-40FA49477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Gowtham Balachandhiran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06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773C-913B-49E0-BE39-213D8599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7577"/>
            <a:ext cx="9601196" cy="66113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B775E4-575B-4676-BE1D-D1CE9BFF6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87" y="1417777"/>
            <a:ext cx="3935896" cy="170973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147E1-CF36-4EC1-888F-4E8849BAF84E}"/>
              </a:ext>
            </a:extLst>
          </p:cNvPr>
          <p:cNvSpPr txBox="1"/>
          <p:nvPr/>
        </p:nvSpPr>
        <p:spPr>
          <a:xfrm>
            <a:off x="8733183" y="1603513"/>
            <a:ext cx="27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 Pipe Pose Detection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8B4476-2ED5-4677-8A07-17A2761E058A}"/>
              </a:ext>
            </a:extLst>
          </p:cNvPr>
          <p:cNvCxnSpPr/>
          <p:nvPr/>
        </p:nvCxnSpPr>
        <p:spPr>
          <a:xfrm flipH="1">
            <a:off x="7951304" y="1762539"/>
            <a:ext cx="622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230917-572B-4406-845A-5B9B28D98829}"/>
              </a:ext>
            </a:extLst>
          </p:cNvPr>
          <p:cNvSpPr/>
          <p:nvPr/>
        </p:nvSpPr>
        <p:spPr>
          <a:xfrm>
            <a:off x="1086678" y="3246577"/>
            <a:ext cx="10177670" cy="200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EEC35-1414-41F6-AC60-E79D65AA6BF9}"/>
              </a:ext>
            </a:extLst>
          </p:cNvPr>
          <p:cNvSpPr/>
          <p:nvPr/>
        </p:nvSpPr>
        <p:spPr>
          <a:xfrm>
            <a:off x="1417982" y="3429001"/>
            <a:ext cx="1908313" cy="1553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Pose Detection</a:t>
            </a:r>
          </a:p>
          <a:p>
            <a:pPr algn="ctr"/>
            <a:r>
              <a:rPr lang="en-US" sz="1200" dirty="0" err="1"/>
              <a:t>x,y,z</a:t>
            </a:r>
            <a:r>
              <a:rPr lang="en-US" sz="1200" dirty="0"/>
              <a:t> and visibility = 4</a:t>
            </a:r>
          </a:p>
          <a:p>
            <a:pPr algn="ctr"/>
            <a:r>
              <a:rPr lang="en-US" sz="1200" dirty="0"/>
              <a:t>Unpacked across 33 points = 132(33*4)</a:t>
            </a:r>
            <a:endParaRPr lang="en-IN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CD0515-C175-49A7-B034-E4C8258FB343}"/>
              </a:ext>
            </a:extLst>
          </p:cNvPr>
          <p:cNvSpPr/>
          <p:nvPr/>
        </p:nvSpPr>
        <p:spPr>
          <a:xfrm>
            <a:off x="3723861" y="3429000"/>
            <a:ext cx="2173356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Detection</a:t>
            </a:r>
          </a:p>
          <a:p>
            <a:pPr algn="ctr"/>
            <a:r>
              <a:rPr lang="en-US" sz="1400" dirty="0" err="1"/>
              <a:t>x,y,z</a:t>
            </a:r>
            <a:r>
              <a:rPr lang="en-US" sz="1400" dirty="0"/>
              <a:t> =3</a:t>
            </a:r>
          </a:p>
          <a:p>
            <a:pPr algn="ctr"/>
            <a:r>
              <a:rPr lang="en-US" sz="1400" dirty="0"/>
              <a:t>Unpacked across 468 points = 1404(468*3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8C4490-950C-4E4B-856B-2B5910D471A6}"/>
              </a:ext>
            </a:extLst>
          </p:cNvPr>
          <p:cNvSpPr/>
          <p:nvPr/>
        </p:nvSpPr>
        <p:spPr>
          <a:xfrm>
            <a:off x="6294783" y="3429000"/>
            <a:ext cx="2173356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Hand Detection</a:t>
            </a:r>
          </a:p>
          <a:p>
            <a:pPr algn="ctr"/>
            <a:r>
              <a:rPr lang="en-US" sz="1400" dirty="0" err="1"/>
              <a:t>x,y,z</a:t>
            </a:r>
            <a:r>
              <a:rPr lang="en-US" sz="1400" dirty="0"/>
              <a:t> =3</a:t>
            </a:r>
          </a:p>
          <a:p>
            <a:pPr algn="ctr"/>
            <a:r>
              <a:rPr lang="en-US" sz="1400" dirty="0"/>
              <a:t>Unpacked across 21 points = 63(21*3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B91804-8A17-492D-8933-5ED7B9C76E98}"/>
              </a:ext>
            </a:extLst>
          </p:cNvPr>
          <p:cNvSpPr/>
          <p:nvPr/>
        </p:nvSpPr>
        <p:spPr>
          <a:xfrm>
            <a:off x="8733183" y="3415748"/>
            <a:ext cx="2173356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Hand Detection</a:t>
            </a:r>
          </a:p>
          <a:p>
            <a:pPr algn="ctr"/>
            <a:r>
              <a:rPr lang="en-US" sz="1400" dirty="0" err="1"/>
              <a:t>x,y,z</a:t>
            </a:r>
            <a:r>
              <a:rPr lang="en-US" sz="1400" dirty="0"/>
              <a:t> =3</a:t>
            </a:r>
          </a:p>
          <a:p>
            <a:pPr algn="ctr"/>
            <a:r>
              <a:rPr lang="en-US" sz="1400" dirty="0"/>
              <a:t>Unpacked across 21 points = 63(21*3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1242AA-FDD7-4905-B811-15DF72F3E30C}"/>
              </a:ext>
            </a:extLst>
          </p:cNvPr>
          <p:cNvSpPr/>
          <p:nvPr/>
        </p:nvSpPr>
        <p:spPr>
          <a:xfrm>
            <a:off x="3326295" y="5420139"/>
            <a:ext cx="5817705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Totally 132+1404+63+63 = 1662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48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EEA2-A239-4BBD-9174-12C50859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0AB1-9A39-4FA3-8A03-8318D84A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frame we calculate the co-ordinates of 1662 points</a:t>
            </a:r>
          </a:p>
          <a:p>
            <a:r>
              <a:rPr lang="en-US" dirty="0"/>
              <a:t>For training we split a video to thirty frames and send it to model for prediction of action(Pre-</a:t>
            </a:r>
            <a:r>
              <a:rPr lang="en-US" dirty="0" err="1"/>
              <a:t>Stance,Stance,Straight</a:t>
            </a:r>
            <a:r>
              <a:rPr lang="en-US" dirty="0"/>
              <a:t> </a:t>
            </a:r>
            <a:r>
              <a:rPr lang="en-US" dirty="0" err="1"/>
              <a:t>Drive,Pull</a:t>
            </a:r>
            <a:r>
              <a:rPr lang="en-US" dirty="0"/>
              <a:t> shot) based on these 1662 points across 30 frames in a video.</a:t>
            </a:r>
          </a:p>
          <a:p>
            <a:r>
              <a:rPr lang="en-US" dirty="0"/>
              <a:t>So input to the model is 30*30*1662 per action(</a:t>
            </a:r>
            <a:r>
              <a:rPr lang="en-US" dirty="0" err="1"/>
              <a:t>i.e</a:t>
            </a:r>
            <a:r>
              <a:rPr lang="en-US" dirty="0"/>
              <a:t> 30 Videos per action with 30 frames per video and 1662 points per frame)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30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0F5E-9F19-4F15-B921-9E2C420D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27B81-CA20-46F3-B42F-A9DFFA6DC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573" y="2729741"/>
            <a:ext cx="6015410" cy="3317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7AA25C-676E-4DA7-ADF2-6BA7BA3D95E5}"/>
              </a:ext>
            </a:extLst>
          </p:cNvPr>
          <p:cNvSpPr/>
          <p:nvPr/>
        </p:nvSpPr>
        <p:spPr>
          <a:xfrm>
            <a:off x="1348411" y="2559325"/>
            <a:ext cx="2163415" cy="10469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the model(30 Frames * 1662 body points)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0D231A-3774-4D9F-B67D-1F8BF13891F0}"/>
              </a:ext>
            </a:extLst>
          </p:cNvPr>
          <p:cNvSpPr/>
          <p:nvPr/>
        </p:nvSpPr>
        <p:spPr>
          <a:xfrm>
            <a:off x="3511826" y="2941981"/>
            <a:ext cx="1020417" cy="2816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1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632C-357F-44F2-911D-18E44823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Generation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6B682-09E4-4CF8-97BE-19E6542D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72" y="2133394"/>
            <a:ext cx="4395656" cy="3317875"/>
          </a:xfrm>
        </p:spPr>
      </p:pic>
    </p:spTree>
    <p:extLst>
      <p:ext uri="{BB962C8B-B14F-4D97-AF65-F5344CB8AC3E}">
        <p14:creationId xmlns:p14="http://schemas.microsoft.com/office/powerpoint/2010/main" val="3676406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185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Cricket Shot Detection</vt:lpstr>
      <vt:lpstr>Model Architecture</vt:lpstr>
      <vt:lpstr>Model architecture (Cont)</vt:lpstr>
      <vt:lpstr>LSTM model</vt:lpstr>
      <vt:lpstr>Training 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Shot Detection</dc:title>
  <dc:creator>Gowtham Balachandhiran</dc:creator>
  <cp:lastModifiedBy>Gowtham Balachandhiran</cp:lastModifiedBy>
  <cp:revision>5</cp:revision>
  <dcterms:created xsi:type="dcterms:W3CDTF">2022-04-16T14:29:11Z</dcterms:created>
  <dcterms:modified xsi:type="dcterms:W3CDTF">2022-04-16T15:10:33Z</dcterms:modified>
</cp:coreProperties>
</file>