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89" r:id="rId6"/>
    <p:sldId id="293" r:id="rId7"/>
    <p:sldId id="294" r:id="rId8"/>
    <p:sldId id="295" r:id="rId9"/>
    <p:sldId id="296" r:id="rId10"/>
    <p:sldId id="297" r:id="rId11"/>
    <p:sldId id="298" r:id="rId12"/>
    <p:sldId id="299" r:id="rId13"/>
    <p:sldId id="300" r:id="rId14"/>
    <p:sldId id="301" r:id="rId15"/>
    <p:sldId id="302" r:id="rId16"/>
    <p:sldId id="30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78171-4ABE-463E-B573-B4B326B3B9A1}" v="90" dt="2024-11-19T19:30:41.16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8" d="100"/>
          <a:sy n="78" d="100"/>
        </p:scale>
        <p:origin x="154"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Bavireddy" userId="2447d987d4c7cdb3" providerId="LiveId" clId="{A1F78171-4ABE-463E-B573-B4B326B3B9A1}"/>
    <pc:docChg chg="undo redo custSel addSld delSld modSld sldOrd">
      <pc:chgData name="Gowtham Bavireddy" userId="2447d987d4c7cdb3" providerId="LiveId" clId="{A1F78171-4ABE-463E-B573-B4B326B3B9A1}" dt="2024-11-19T19:32:58.090" v="828" actId="20577"/>
      <pc:docMkLst>
        <pc:docMk/>
      </pc:docMkLst>
      <pc:sldChg chg="modSp mod">
        <pc:chgData name="Gowtham Bavireddy" userId="2447d987d4c7cdb3" providerId="LiveId" clId="{A1F78171-4ABE-463E-B573-B4B326B3B9A1}" dt="2024-11-19T18:03:52.933" v="435" actId="20577"/>
        <pc:sldMkLst>
          <pc:docMk/>
          <pc:sldMk cId="1642425379" sldId="256"/>
        </pc:sldMkLst>
        <pc:spChg chg="mod">
          <ac:chgData name="Gowtham Bavireddy" userId="2447d987d4c7cdb3" providerId="LiveId" clId="{A1F78171-4ABE-463E-B573-B4B326B3B9A1}" dt="2024-11-19T17:23:37.082" v="1" actId="1076"/>
          <ac:spMkLst>
            <pc:docMk/>
            <pc:sldMk cId="1642425379" sldId="256"/>
            <ac:spMk id="2" creationId="{216815C6-3AD0-46E6-A74A-1967BD91AF50}"/>
          </ac:spMkLst>
        </pc:spChg>
        <pc:spChg chg="mod">
          <ac:chgData name="Gowtham Bavireddy" userId="2447d987d4c7cdb3" providerId="LiveId" clId="{A1F78171-4ABE-463E-B573-B4B326B3B9A1}" dt="2024-11-19T18:03:52.933" v="435" actId="20577"/>
          <ac:spMkLst>
            <pc:docMk/>
            <pc:sldMk cId="1642425379" sldId="256"/>
            <ac:spMk id="3" creationId="{1901B20D-4C28-4DA3-ABBD-718C22A5E58B}"/>
          </ac:spMkLst>
        </pc:spChg>
      </pc:sldChg>
      <pc:sldChg chg="del">
        <pc:chgData name="Gowtham Bavireddy" userId="2447d987d4c7cdb3" providerId="LiveId" clId="{A1F78171-4ABE-463E-B573-B4B326B3B9A1}" dt="2024-11-19T17:33:53.374" v="67" actId="47"/>
        <pc:sldMkLst>
          <pc:docMk/>
          <pc:sldMk cId="707789176" sldId="258"/>
        </pc:sldMkLst>
      </pc:sldChg>
      <pc:sldChg chg="del">
        <pc:chgData name="Gowtham Bavireddy" userId="2447d987d4c7cdb3" providerId="LiveId" clId="{A1F78171-4ABE-463E-B573-B4B326B3B9A1}" dt="2024-11-19T17:36:08.866" v="107" actId="47"/>
        <pc:sldMkLst>
          <pc:docMk/>
          <pc:sldMk cId="566997565" sldId="260"/>
        </pc:sldMkLst>
      </pc:sldChg>
      <pc:sldChg chg="del">
        <pc:chgData name="Gowtham Bavireddy" userId="2447d987d4c7cdb3" providerId="LiveId" clId="{A1F78171-4ABE-463E-B573-B4B326B3B9A1}" dt="2024-11-19T17:31:24.313" v="51" actId="47"/>
        <pc:sldMkLst>
          <pc:docMk/>
          <pc:sldMk cId="1738561688" sldId="261"/>
        </pc:sldMkLst>
      </pc:sldChg>
      <pc:sldChg chg="del">
        <pc:chgData name="Gowtham Bavireddy" userId="2447d987d4c7cdb3" providerId="LiveId" clId="{A1F78171-4ABE-463E-B573-B4B326B3B9A1}" dt="2024-11-19T17:31:26.097" v="52" actId="47"/>
        <pc:sldMkLst>
          <pc:docMk/>
          <pc:sldMk cId="1593920805" sldId="262"/>
        </pc:sldMkLst>
      </pc:sldChg>
      <pc:sldChg chg="del">
        <pc:chgData name="Gowtham Bavireddy" userId="2447d987d4c7cdb3" providerId="LiveId" clId="{A1F78171-4ABE-463E-B573-B4B326B3B9A1}" dt="2024-11-19T17:36:04.833" v="105" actId="47"/>
        <pc:sldMkLst>
          <pc:docMk/>
          <pc:sldMk cId="1346372204" sldId="264"/>
        </pc:sldMkLst>
      </pc:sldChg>
      <pc:sldChg chg="del">
        <pc:chgData name="Gowtham Bavireddy" userId="2447d987d4c7cdb3" providerId="LiveId" clId="{A1F78171-4ABE-463E-B573-B4B326B3B9A1}" dt="2024-11-19T17:35:54.318" v="100" actId="47"/>
        <pc:sldMkLst>
          <pc:docMk/>
          <pc:sldMk cId="2121178069" sldId="266"/>
        </pc:sldMkLst>
      </pc:sldChg>
      <pc:sldChg chg="del">
        <pc:chgData name="Gowtham Bavireddy" userId="2447d987d4c7cdb3" providerId="LiveId" clId="{A1F78171-4ABE-463E-B573-B4B326B3B9A1}" dt="2024-11-19T17:35:56.639" v="102" actId="47"/>
        <pc:sldMkLst>
          <pc:docMk/>
          <pc:sldMk cId="4151694508" sldId="268"/>
        </pc:sldMkLst>
      </pc:sldChg>
      <pc:sldChg chg="del">
        <pc:chgData name="Gowtham Bavireddy" userId="2447d987d4c7cdb3" providerId="LiveId" clId="{A1F78171-4ABE-463E-B573-B4B326B3B9A1}" dt="2024-11-19T17:35:58.853" v="104" actId="47"/>
        <pc:sldMkLst>
          <pc:docMk/>
          <pc:sldMk cId="1472106130" sldId="270"/>
        </pc:sldMkLst>
      </pc:sldChg>
      <pc:sldChg chg="modSp mod">
        <pc:chgData name="Gowtham Bavireddy" userId="2447d987d4c7cdb3" providerId="LiveId" clId="{A1F78171-4ABE-463E-B573-B4B326B3B9A1}" dt="2024-11-19T19:32:58.090" v="828" actId="20577"/>
        <pc:sldMkLst>
          <pc:docMk/>
          <pc:sldMk cId="2436493926" sldId="276"/>
        </pc:sldMkLst>
        <pc:spChg chg="mod">
          <ac:chgData name="Gowtham Bavireddy" userId="2447d987d4c7cdb3" providerId="LiveId" clId="{A1F78171-4ABE-463E-B573-B4B326B3B9A1}" dt="2024-11-19T19:32:58.090" v="828" actId="20577"/>
          <ac:spMkLst>
            <pc:docMk/>
            <pc:sldMk cId="2436493926" sldId="276"/>
            <ac:spMk id="3" creationId="{24AFFC60-19C3-4901-93F7-7AAF4C09F8C6}"/>
          </ac:spMkLst>
        </pc:spChg>
      </pc:sldChg>
      <pc:sldChg chg="del">
        <pc:chgData name="Gowtham Bavireddy" userId="2447d987d4c7cdb3" providerId="LiveId" clId="{A1F78171-4ABE-463E-B573-B4B326B3B9A1}" dt="2024-11-19T17:24:03.669" v="4" actId="2696"/>
        <pc:sldMkLst>
          <pc:docMk/>
          <pc:sldMk cId="2243494996" sldId="277"/>
        </pc:sldMkLst>
      </pc:sldChg>
      <pc:sldChg chg="del">
        <pc:chgData name="Gowtham Bavireddy" userId="2447d987d4c7cdb3" providerId="LiveId" clId="{A1F78171-4ABE-463E-B573-B4B326B3B9A1}" dt="2024-11-19T17:33:56.493" v="68" actId="47"/>
        <pc:sldMkLst>
          <pc:docMk/>
          <pc:sldMk cId="2069393026" sldId="278"/>
        </pc:sldMkLst>
      </pc:sldChg>
      <pc:sldChg chg="del">
        <pc:chgData name="Gowtham Bavireddy" userId="2447d987d4c7cdb3" providerId="LiveId" clId="{A1F78171-4ABE-463E-B573-B4B326B3B9A1}" dt="2024-11-19T17:35:58.108" v="103" actId="47"/>
        <pc:sldMkLst>
          <pc:docMk/>
          <pc:sldMk cId="1417396711" sldId="280"/>
        </pc:sldMkLst>
      </pc:sldChg>
      <pc:sldChg chg="del">
        <pc:chgData name="Gowtham Bavireddy" userId="2447d987d4c7cdb3" providerId="LiveId" clId="{A1F78171-4ABE-463E-B573-B4B326B3B9A1}" dt="2024-11-19T17:36:09.779" v="108" actId="47"/>
        <pc:sldMkLst>
          <pc:docMk/>
          <pc:sldMk cId="3477453048" sldId="282"/>
        </pc:sldMkLst>
      </pc:sldChg>
      <pc:sldChg chg="del">
        <pc:chgData name="Gowtham Bavireddy" userId="2447d987d4c7cdb3" providerId="LiveId" clId="{A1F78171-4ABE-463E-B573-B4B326B3B9A1}" dt="2024-11-19T17:36:10.778" v="109" actId="47"/>
        <pc:sldMkLst>
          <pc:docMk/>
          <pc:sldMk cId="3396266754" sldId="283"/>
        </pc:sldMkLst>
      </pc:sldChg>
      <pc:sldChg chg="addSp modSp mod">
        <pc:chgData name="Gowtham Bavireddy" userId="2447d987d4c7cdb3" providerId="LiveId" clId="{A1F78171-4ABE-463E-B573-B4B326B3B9A1}" dt="2024-11-19T17:35:17.815" v="99" actId="20577"/>
        <pc:sldMkLst>
          <pc:docMk/>
          <pc:sldMk cId="1844941827" sldId="289"/>
        </pc:sldMkLst>
        <pc:spChg chg="mod">
          <ac:chgData name="Gowtham Bavireddy" userId="2447d987d4c7cdb3" providerId="LiveId" clId="{A1F78171-4ABE-463E-B573-B4B326B3B9A1}" dt="2024-11-19T17:31:20.885" v="50"/>
          <ac:spMkLst>
            <pc:docMk/>
            <pc:sldMk cId="1844941827" sldId="289"/>
            <ac:spMk id="2" creationId="{75031FE9-9059-4FE8-B4AC-9771F23A1B89}"/>
          </ac:spMkLst>
        </pc:spChg>
        <pc:spChg chg="mod">
          <ac:chgData name="Gowtham Bavireddy" userId="2447d987d4c7cdb3" providerId="LiveId" clId="{A1F78171-4ABE-463E-B573-B4B326B3B9A1}" dt="2024-11-19T17:29:21.618" v="26" actId="14100"/>
          <ac:spMkLst>
            <pc:docMk/>
            <pc:sldMk cId="1844941827" sldId="289"/>
            <ac:spMk id="3" creationId="{D4A2EB3F-4D60-451F-8F45-7D6654D2FCD9}"/>
          </ac:spMkLst>
        </pc:spChg>
        <pc:spChg chg="mod">
          <ac:chgData name="Gowtham Bavireddy" userId="2447d987d4c7cdb3" providerId="LiveId" clId="{A1F78171-4ABE-463E-B573-B4B326B3B9A1}" dt="2024-11-19T17:32:56.940" v="65" actId="255"/>
          <ac:spMkLst>
            <pc:docMk/>
            <pc:sldMk cId="1844941827" sldId="289"/>
            <ac:spMk id="4" creationId="{AC1C80FB-53F9-42EE-B1E6-D0F998EC5DFA}"/>
          </ac:spMkLst>
        </pc:spChg>
        <pc:spChg chg="mod">
          <ac:chgData name="Gowtham Bavireddy" userId="2447d987d4c7cdb3" providerId="LiveId" clId="{A1F78171-4ABE-463E-B573-B4B326B3B9A1}" dt="2024-11-19T17:29:26.877" v="27" actId="14100"/>
          <ac:spMkLst>
            <pc:docMk/>
            <pc:sldMk cId="1844941827" sldId="289"/>
            <ac:spMk id="5" creationId="{E81BA2B5-6A90-4204-ABDD-7183FBB03A02}"/>
          </ac:spMkLst>
        </pc:spChg>
        <pc:spChg chg="mod">
          <ac:chgData name="Gowtham Bavireddy" userId="2447d987d4c7cdb3" providerId="LiveId" clId="{A1F78171-4ABE-463E-B573-B4B326B3B9A1}" dt="2024-11-19T17:32:14.806" v="58" actId="14100"/>
          <ac:spMkLst>
            <pc:docMk/>
            <pc:sldMk cId="1844941827" sldId="289"/>
            <ac:spMk id="6" creationId="{7E7D4C34-22A0-4D54-A07D-E1E9A11463E5}"/>
          </ac:spMkLst>
        </pc:spChg>
        <pc:spChg chg="mod">
          <ac:chgData name="Gowtham Bavireddy" userId="2447d987d4c7cdb3" providerId="LiveId" clId="{A1F78171-4ABE-463E-B573-B4B326B3B9A1}" dt="2024-11-19T17:29:57.983" v="35" actId="14100"/>
          <ac:spMkLst>
            <pc:docMk/>
            <pc:sldMk cId="1844941827" sldId="289"/>
            <ac:spMk id="7" creationId="{301D392D-FB66-47A0-B628-5ADE822A2CFF}"/>
          </ac:spMkLst>
        </pc:spChg>
        <pc:spChg chg="mod">
          <ac:chgData name="Gowtham Bavireddy" userId="2447d987d4c7cdb3" providerId="LiveId" clId="{A1F78171-4ABE-463E-B573-B4B326B3B9A1}" dt="2024-11-19T17:33:04.615" v="66" actId="255"/>
          <ac:spMkLst>
            <pc:docMk/>
            <pc:sldMk cId="1844941827" sldId="289"/>
            <ac:spMk id="8" creationId="{51C26CE0-2506-4B44-A26F-C12BFA5B18B5}"/>
          </ac:spMkLst>
        </pc:spChg>
        <pc:spChg chg="mod">
          <ac:chgData name="Gowtham Bavireddy" userId="2447d987d4c7cdb3" providerId="LiveId" clId="{A1F78171-4ABE-463E-B573-B4B326B3B9A1}" dt="2024-11-19T17:32:36.345" v="64" actId="14100"/>
          <ac:spMkLst>
            <pc:docMk/>
            <pc:sldMk cId="1844941827" sldId="289"/>
            <ac:spMk id="9" creationId="{868F40F8-BF35-45E9-B3DD-5436362D746E}"/>
          </ac:spMkLst>
        </pc:spChg>
        <pc:spChg chg="mod">
          <ac:chgData name="Gowtham Bavireddy" userId="2447d987d4c7cdb3" providerId="LiveId" clId="{A1F78171-4ABE-463E-B573-B4B326B3B9A1}" dt="2024-11-19T17:32:31.273" v="63" actId="14100"/>
          <ac:spMkLst>
            <pc:docMk/>
            <pc:sldMk cId="1844941827" sldId="289"/>
            <ac:spMk id="10" creationId="{7F39C97C-2DDC-4706-B96C-B02FAE53A426}"/>
          </ac:spMkLst>
        </pc:spChg>
        <pc:spChg chg="add">
          <ac:chgData name="Gowtham Bavireddy" userId="2447d987d4c7cdb3" providerId="LiveId" clId="{A1F78171-4ABE-463E-B573-B4B326B3B9A1}" dt="2024-11-19T17:27:12.800" v="6"/>
          <ac:spMkLst>
            <pc:docMk/>
            <pc:sldMk cId="1844941827" sldId="289"/>
            <ac:spMk id="11" creationId="{2BBA0083-B0D4-7CE4-78CD-FDAE68229ED3}"/>
          </ac:spMkLst>
        </pc:spChg>
        <pc:spChg chg="add">
          <ac:chgData name="Gowtham Bavireddy" userId="2447d987d4c7cdb3" providerId="LiveId" clId="{A1F78171-4ABE-463E-B573-B4B326B3B9A1}" dt="2024-11-19T17:27:18.096" v="7"/>
          <ac:spMkLst>
            <pc:docMk/>
            <pc:sldMk cId="1844941827" sldId="289"/>
            <ac:spMk id="12" creationId="{273EBD13-FE3D-F6A5-BB6A-D44C3A9D183A}"/>
          </ac:spMkLst>
        </pc:spChg>
        <pc:spChg chg="add">
          <ac:chgData name="Gowtham Bavireddy" userId="2447d987d4c7cdb3" providerId="LiveId" clId="{A1F78171-4ABE-463E-B573-B4B326B3B9A1}" dt="2024-11-19T17:30:33.042" v="40"/>
          <ac:spMkLst>
            <pc:docMk/>
            <pc:sldMk cId="1844941827" sldId="289"/>
            <ac:spMk id="13" creationId="{3F7C70A1-BAA5-892A-9407-5F27C9334FD3}"/>
          </ac:spMkLst>
        </pc:spChg>
        <pc:spChg chg="mod">
          <ac:chgData name="Gowtham Bavireddy" userId="2447d987d4c7cdb3" providerId="LiveId" clId="{A1F78171-4ABE-463E-B573-B4B326B3B9A1}" dt="2024-11-19T17:34:38.840" v="74" actId="20577"/>
          <ac:spMkLst>
            <pc:docMk/>
            <pc:sldMk cId="1844941827" sldId="289"/>
            <ac:spMk id="20" creationId="{A74D661B-510C-4CF2-BF77-3EAFB649883D}"/>
          </ac:spMkLst>
        </pc:spChg>
        <pc:spChg chg="mod">
          <ac:chgData name="Gowtham Bavireddy" userId="2447d987d4c7cdb3" providerId="LiveId" clId="{A1F78171-4ABE-463E-B573-B4B326B3B9A1}" dt="2024-11-19T17:35:17.815" v="99" actId="20577"/>
          <ac:spMkLst>
            <pc:docMk/>
            <pc:sldMk cId="1844941827" sldId="289"/>
            <ac:spMk id="21" creationId="{7E44CAC0-3B5A-49F6-A2CB-0BC80D111A87}"/>
          </ac:spMkLst>
        </pc:spChg>
      </pc:sldChg>
      <pc:sldChg chg="del">
        <pc:chgData name="Gowtham Bavireddy" userId="2447d987d4c7cdb3" providerId="LiveId" clId="{A1F78171-4ABE-463E-B573-B4B326B3B9A1}" dt="2024-11-19T17:36:11.879" v="110" actId="47"/>
        <pc:sldMkLst>
          <pc:docMk/>
          <pc:sldMk cId="1177824853" sldId="290"/>
        </pc:sldMkLst>
      </pc:sldChg>
      <pc:sldChg chg="del">
        <pc:chgData name="Gowtham Bavireddy" userId="2447d987d4c7cdb3" providerId="LiveId" clId="{A1F78171-4ABE-463E-B573-B4B326B3B9A1}" dt="2024-11-19T17:35:55.594" v="101" actId="47"/>
        <pc:sldMkLst>
          <pc:docMk/>
          <pc:sldMk cId="404854312" sldId="292"/>
        </pc:sldMkLst>
      </pc:sldChg>
      <pc:sldChg chg="addSp delSp modSp mod modTransition">
        <pc:chgData name="Gowtham Bavireddy" userId="2447d987d4c7cdb3" providerId="LiveId" clId="{A1F78171-4ABE-463E-B573-B4B326B3B9A1}" dt="2024-11-19T18:17:28.854" v="436" actId="14826"/>
        <pc:sldMkLst>
          <pc:docMk/>
          <pc:sldMk cId="473871986" sldId="293"/>
        </pc:sldMkLst>
        <pc:spChg chg="mod">
          <ac:chgData name="Gowtham Bavireddy" userId="2447d987d4c7cdb3" providerId="LiveId" clId="{A1F78171-4ABE-463E-B573-B4B326B3B9A1}" dt="2024-11-19T17:45:42.356" v="227" actId="20577"/>
          <ac:spMkLst>
            <pc:docMk/>
            <pc:sldMk cId="473871986" sldId="293"/>
            <ac:spMk id="2" creationId="{402600B4-5BE8-447C-8531-6CD75CB45735}"/>
          </ac:spMkLst>
        </pc:spChg>
        <pc:spChg chg="mod">
          <ac:chgData name="Gowtham Bavireddy" userId="2447d987d4c7cdb3" providerId="LiveId" clId="{A1F78171-4ABE-463E-B573-B4B326B3B9A1}" dt="2024-11-19T17:45:53.256" v="228"/>
          <ac:spMkLst>
            <pc:docMk/>
            <pc:sldMk cId="473871986" sldId="293"/>
            <ac:spMk id="3" creationId="{217076FA-2B16-4A6F-9631-8D175CE7886C}"/>
          </ac:spMkLst>
        </pc:spChg>
        <pc:spChg chg="mod">
          <ac:chgData name="Gowtham Bavireddy" userId="2447d987d4c7cdb3" providerId="LiveId" clId="{A1F78171-4ABE-463E-B573-B4B326B3B9A1}" dt="2024-11-19T17:38:15.686" v="120" actId="20577"/>
          <ac:spMkLst>
            <pc:docMk/>
            <pc:sldMk cId="473871986" sldId="293"/>
            <ac:spMk id="4" creationId="{971188AF-1B8F-40DD-90B1-DC0F52BA46BA}"/>
          </ac:spMkLst>
        </pc:spChg>
        <pc:spChg chg="add del mod">
          <ac:chgData name="Gowtham Bavireddy" userId="2447d987d4c7cdb3" providerId="LiveId" clId="{A1F78171-4ABE-463E-B573-B4B326B3B9A1}" dt="2024-11-19T17:38:41.759" v="122" actId="478"/>
          <ac:spMkLst>
            <pc:docMk/>
            <pc:sldMk cId="473871986" sldId="293"/>
            <ac:spMk id="7" creationId="{3629A419-B24F-AAAF-EB64-85A9DFA29BC7}"/>
          </ac:spMkLst>
        </pc:spChg>
        <pc:spChg chg="add">
          <ac:chgData name="Gowtham Bavireddy" userId="2447d987d4c7cdb3" providerId="LiveId" clId="{A1F78171-4ABE-463E-B573-B4B326B3B9A1}" dt="2024-11-19T17:38:43.354" v="123"/>
          <ac:spMkLst>
            <pc:docMk/>
            <pc:sldMk cId="473871986" sldId="293"/>
            <ac:spMk id="8" creationId="{5B51F146-5686-58E5-ABC1-CD8187649C3D}"/>
          </ac:spMkLst>
        </pc:spChg>
        <pc:spChg chg="del mod">
          <ac:chgData name="Gowtham Bavireddy" userId="2447d987d4c7cdb3" providerId="LiveId" clId="{A1F78171-4ABE-463E-B573-B4B326B3B9A1}" dt="2024-11-19T17:56:07.655" v="378" actId="478"/>
          <ac:spMkLst>
            <pc:docMk/>
            <pc:sldMk cId="473871986" sldId="293"/>
            <ac:spMk id="9" creationId="{C54CD4A7-4E1A-4902-993B-81A396A3670C}"/>
          </ac:spMkLst>
        </pc:spChg>
        <pc:spChg chg="add del mod">
          <ac:chgData name="Gowtham Bavireddy" userId="2447d987d4c7cdb3" providerId="LiveId" clId="{A1F78171-4ABE-463E-B573-B4B326B3B9A1}" dt="2024-11-19T17:56:18.946" v="381" actId="14100"/>
          <ac:spMkLst>
            <pc:docMk/>
            <pc:sldMk cId="473871986" sldId="293"/>
            <ac:spMk id="13" creationId="{FBA2A226-AB09-0546-7929-4FB3AAEA5552}"/>
          </ac:spMkLst>
        </pc:spChg>
        <pc:spChg chg="add del mod">
          <ac:chgData name="Gowtham Bavireddy" userId="2447d987d4c7cdb3" providerId="LiveId" clId="{A1F78171-4ABE-463E-B573-B4B326B3B9A1}" dt="2024-11-19T17:39:13.079" v="134" actId="478"/>
          <ac:spMkLst>
            <pc:docMk/>
            <pc:sldMk cId="473871986" sldId="293"/>
            <ac:spMk id="15" creationId="{F9C4B14D-481F-85C6-64CC-869EE227CC6E}"/>
          </ac:spMkLst>
        </pc:spChg>
        <pc:spChg chg="add">
          <ac:chgData name="Gowtham Bavireddy" userId="2447d987d4c7cdb3" providerId="LiveId" clId="{A1F78171-4ABE-463E-B573-B4B326B3B9A1}" dt="2024-11-19T17:41:51.781" v="167"/>
          <ac:spMkLst>
            <pc:docMk/>
            <pc:sldMk cId="473871986" sldId="293"/>
            <ac:spMk id="16" creationId="{212A27C6-FDD2-3703-536C-E89909865809}"/>
          </ac:spMkLst>
        </pc:spChg>
        <pc:spChg chg="add del mod">
          <ac:chgData name="Gowtham Bavireddy" userId="2447d987d4c7cdb3" providerId="LiveId" clId="{A1F78171-4ABE-463E-B573-B4B326B3B9A1}" dt="2024-11-19T17:43:28.607" v="169" actId="931"/>
          <ac:spMkLst>
            <pc:docMk/>
            <pc:sldMk cId="473871986" sldId="293"/>
            <ac:spMk id="18" creationId="{623AE0DE-7C5A-4808-6D3A-172C9696A805}"/>
          </ac:spMkLst>
        </pc:spChg>
        <pc:spChg chg="add del mod">
          <ac:chgData name="Gowtham Bavireddy" userId="2447d987d4c7cdb3" providerId="LiveId" clId="{A1F78171-4ABE-463E-B573-B4B326B3B9A1}" dt="2024-11-19T17:56:12.585" v="379" actId="478"/>
          <ac:spMkLst>
            <pc:docMk/>
            <pc:sldMk cId="473871986" sldId="293"/>
            <ac:spMk id="22" creationId="{1B44303A-0621-100B-38A3-1639385C07FF}"/>
          </ac:spMkLst>
        </pc:spChg>
        <pc:spChg chg="del">
          <ac:chgData name="Gowtham Bavireddy" userId="2447d987d4c7cdb3" providerId="LiveId" clId="{A1F78171-4ABE-463E-B573-B4B326B3B9A1}" dt="2024-11-19T17:39:05.259" v="133" actId="478"/>
          <ac:spMkLst>
            <pc:docMk/>
            <pc:sldMk cId="473871986" sldId="293"/>
            <ac:spMk id="75" creationId="{5425916A-A2C0-45C3-9A48-E48DEB97F631}"/>
          </ac:spMkLst>
        </pc:spChg>
        <pc:graphicFrameChg chg="del">
          <ac:chgData name="Gowtham Bavireddy" userId="2447d987d4c7cdb3" providerId="LiveId" clId="{A1F78171-4ABE-463E-B573-B4B326B3B9A1}" dt="2024-11-19T17:42:20.243" v="168" actId="478"/>
          <ac:graphicFrameMkLst>
            <pc:docMk/>
            <pc:sldMk cId="473871986" sldId="293"/>
            <ac:graphicFrameMk id="34" creationId="{9E19FFD2-695D-4BD0-AA46-41C8970D76E2}"/>
          </ac:graphicFrameMkLst>
        </pc:graphicFrameChg>
        <pc:graphicFrameChg chg="del">
          <ac:chgData name="Gowtham Bavireddy" userId="2447d987d4c7cdb3" providerId="LiveId" clId="{A1F78171-4ABE-463E-B573-B4B326B3B9A1}" dt="2024-11-19T17:38:39.551" v="121" actId="478"/>
          <ac:graphicFrameMkLst>
            <pc:docMk/>
            <pc:sldMk cId="473871986" sldId="293"/>
            <ac:graphicFrameMk id="53" creationId="{7EB17215-3702-4854-86F9-086DB8BCA17E}"/>
          </ac:graphicFrameMkLst>
        </pc:graphicFrameChg>
        <pc:picChg chg="add mod ord">
          <ac:chgData name="Gowtham Bavireddy" userId="2447d987d4c7cdb3" providerId="LiveId" clId="{A1F78171-4ABE-463E-B573-B4B326B3B9A1}" dt="2024-11-19T18:17:28.854" v="436" actId="14826"/>
          <ac:picMkLst>
            <pc:docMk/>
            <pc:sldMk cId="473871986" sldId="293"/>
            <ac:picMk id="20" creationId="{88F66176-ED8E-ED06-9492-CB7BA9DCEDF9}"/>
          </ac:picMkLst>
        </pc:picChg>
      </pc:sldChg>
      <pc:sldChg chg="addSp delSp modSp new mod">
        <pc:chgData name="Gowtham Bavireddy" userId="2447d987d4c7cdb3" providerId="LiveId" clId="{A1F78171-4ABE-463E-B573-B4B326B3B9A1}" dt="2024-11-19T18:28:11.632" v="488" actId="20577"/>
        <pc:sldMkLst>
          <pc:docMk/>
          <pc:sldMk cId="1627756723" sldId="294"/>
        </pc:sldMkLst>
        <pc:spChg chg="mod">
          <ac:chgData name="Gowtham Bavireddy" userId="2447d987d4c7cdb3" providerId="LiveId" clId="{A1F78171-4ABE-463E-B573-B4B326B3B9A1}" dt="2024-11-19T17:59:25.686" v="427" actId="3064"/>
          <ac:spMkLst>
            <pc:docMk/>
            <pc:sldMk cId="1627756723" sldId="294"/>
            <ac:spMk id="2" creationId="{6EFAA2AC-5AC2-7E69-C304-9D1CD2B928D3}"/>
          </ac:spMkLst>
        </pc:spChg>
        <pc:spChg chg="del mod">
          <ac:chgData name="Gowtham Bavireddy" userId="2447d987d4c7cdb3" providerId="LiveId" clId="{A1F78171-4ABE-463E-B573-B4B326B3B9A1}" dt="2024-11-19T17:52:48.197" v="334" actId="478"/>
          <ac:spMkLst>
            <pc:docMk/>
            <pc:sldMk cId="1627756723" sldId="294"/>
            <ac:spMk id="3" creationId="{92886834-235E-56CC-E905-EED2B472BBF5}"/>
          </ac:spMkLst>
        </pc:spChg>
        <pc:spChg chg="del">
          <ac:chgData name="Gowtham Bavireddy" userId="2447d987d4c7cdb3" providerId="LiveId" clId="{A1F78171-4ABE-463E-B573-B4B326B3B9A1}" dt="2024-11-19T17:52:30.358" v="331" actId="478"/>
          <ac:spMkLst>
            <pc:docMk/>
            <pc:sldMk cId="1627756723" sldId="294"/>
            <ac:spMk id="4" creationId="{66D2EE01-1E69-2567-DFE2-CEB89EF928B5}"/>
          </ac:spMkLst>
        </pc:spChg>
        <pc:spChg chg="del">
          <ac:chgData name="Gowtham Bavireddy" userId="2447d987d4c7cdb3" providerId="LiveId" clId="{A1F78171-4ABE-463E-B573-B4B326B3B9A1}" dt="2024-11-19T17:59:04.706" v="424" actId="478"/>
          <ac:spMkLst>
            <pc:docMk/>
            <pc:sldMk cId="1627756723" sldId="294"/>
            <ac:spMk id="5" creationId="{C2F8550F-279E-EFB2-6948-924367F75B89}"/>
          </ac:spMkLst>
        </pc:spChg>
        <pc:spChg chg="del mod">
          <ac:chgData name="Gowtham Bavireddy" userId="2447d987d4c7cdb3" providerId="LiveId" clId="{A1F78171-4ABE-463E-B573-B4B326B3B9A1}" dt="2024-11-19T18:01:31.975" v="428" actId="22"/>
          <ac:spMkLst>
            <pc:docMk/>
            <pc:sldMk cId="1627756723" sldId="294"/>
            <ac:spMk id="6" creationId="{DF605636-CBF4-0901-6A50-2D3622965CB6}"/>
          </ac:spMkLst>
        </pc:spChg>
        <pc:spChg chg="mod">
          <ac:chgData name="Gowtham Bavireddy" userId="2447d987d4c7cdb3" providerId="LiveId" clId="{A1F78171-4ABE-463E-B573-B4B326B3B9A1}" dt="2024-11-19T18:28:11.632" v="488" actId="20577"/>
          <ac:spMkLst>
            <pc:docMk/>
            <pc:sldMk cId="1627756723" sldId="294"/>
            <ac:spMk id="7" creationId="{08A074B7-BA4F-8C4D-7379-00940ADA182E}"/>
          </ac:spMkLst>
        </pc:spChg>
        <pc:spChg chg="mod">
          <ac:chgData name="Gowtham Bavireddy" userId="2447d987d4c7cdb3" providerId="LiveId" clId="{A1F78171-4ABE-463E-B573-B4B326B3B9A1}" dt="2024-11-19T18:28:08.061" v="484"/>
          <ac:spMkLst>
            <pc:docMk/>
            <pc:sldMk cId="1627756723" sldId="294"/>
            <ac:spMk id="8" creationId="{B5F6325C-AD54-9EF8-20C1-5F668C939DF6}"/>
          </ac:spMkLst>
        </pc:spChg>
        <pc:spChg chg="add del mod">
          <ac:chgData name="Gowtham Bavireddy" userId="2447d987d4c7cdb3" providerId="LiveId" clId="{A1F78171-4ABE-463E-B573-B4B326B3B9A1}" dt="2024-11-19T17:58:54.454" v="423" actId="14100"/>
          <ac:spMkLst>
            <pc:docMk/>
            <pc:sldMk cId="1627756723" sldId="294"/>
            <ac:spMk id="13" creationId="{FAEC8E17-60E0-5C4C-EE39-4273F43E5514}"/>
          </ac:spMkLst>
        </pc:spChg>
        <pc:spChg chg="add del">
          <ac:chgData name="Gowtham Bavireddy" userId="2447d987d4c7cdb3" providerId="LiveId" clId="{A1F78171-4ABE-463E-B573-B4B326B3B9A1}" dt="2024-11-19T17:54:45.763" v="358" actId="21"/>
          <ac:spMkLst>
            <pc:docMk/>
            <pc:sldMk cId="1627756723" sldId="294"/>
            <ac:spMk id="14" creationId="{73788346-BFDB-9B6E-F6D6-2287B37E237E}"/>
          </ac:spMkLst>
        </pc:spChg>
        <pc:picChg chg="add mod ord">
          <ac:chgData name="Gowtham Bavireddy" userId="2447d987d4c7cdb3" providerId="LiveId" clId="{A1F78171-4ABE-463E-B573-B4B326B3B9A1}" dt="2024-11-19T18:19:50.620" v="438" actId="14826"/>
          <ac:picMkLst>
            <pc:docMk/>
            <pc:sldMk cId="1627756723" sldId="294"/>
            <ac:picMk id="16" creationId="{8750DF2E-1423-DF52-948D-F5456F5FD868}"/>
          </ac:picMkLst>
        </pc:picChg>
      </pc:sldChg>
      <pc:sldChg chg="del">
        <pc:chgData name="Gowtham Bavireddy" userId="2447d987d4c7cdb3" providerId="LiveId" clId="{A1F78171-4ABE-463E-B573-B4B326B3B9A1}" dt="2024-11-19T17:36:08.152" v="106" actId="47"/>
        <pc:sldMkLst>
          <pc:docMk/>
          <pc:sldMk cId="3084972071" sldId="294"/>
        </pc:sldMkLst>
      </pc:sldChg>
      <pc:sldChg chg="addSp modSp add mod ord">
        <pc:chgData name="Gowtham Bavireddy" userId="2447d987d4c7cdb3" providerId="LiveId" clId="{A1F78171-4ABE-463E-B573-B4B326B3B9A1}" dt="2024-11-19T18:27:15.160" v="483" actId="14100"/>
        <pc:sldMkLst>
          <pc:docMk/>
          <pc:sldMk cId="2280272313" sldId="295"/>
        </pc:sldMkLst>
        <pc:spChg chg="mod">
          <ac:chgData name="Gowtham Bavireddy" userId="2447d987d4c7cdb3" providerId="LiveId" clId="{A1F78171-4ABE-463E-B573-B4B326B3B9A1}" dt="2024-11-19T18:23:20.558" v="444" actId="20577"/>
          <ac:spMkLst>
            <pc:docMk/>
            <pc:sldMk cId="2280272313" sldId="295"/>
            <ac:spMk id="4" creationId="{C9875D74-2CF6-BEAB-5F86-8061861A0E66}"/>
          </ac:spMkLst>
        </pc:spChg>
        <pc:spChg chg="add">
          <ac:chgData name="Gowtham Bavireddy" userId="2447d987d4c7cdb3" providerId="LiveId" clId="{A1F78171-4ABE-463E-B573-B4B326B3B9A1}" dt="2024-11-19T18:23:46.821" v="450"/>
          <ac:spMkLst>
            <pc:docMk/>
            <pc:sldMk cId="2280272313" sldId="295"/>
            <ac:spMk id="6" creationId="{FC2EB367-7A36-4C0E-02C8-8C8D3E7B28C8}"/>
          </ac:spMkLst>
        </pc:spChg>
        <pc:spChg chg="mod">
          <ac:chgData name="Gowtham Bavireddy" userId="2447d987d4c7cdb3" providerId="LiveId" clId="{A1F78171-4ABE-463E-B573-B4B326B3B9A1}" dt="2024-11-19T18:27:12.330" v="482" actId="14100"/>
          <ac:spMkLst>
            <pc:docMk/>
            <pc:sldMk cId="2280272313" sldId="295"/>
            <ac:spMk id="13" creationId="{AF696CD2-D651-C6F8-79DE-D3F2AEFFA16F}"/>
          </ac:spMkLst>
        </pc:spChg>
        <pc:picChg chg="mod">
          <ac:chgData name="Gowtham Bavireddy" userId="2447d987d4c7cdb3" providerId="LiveId" clId="{A1F78171-4ABE-463E-B573-B4B326B3B9A1}" dt="2024-11-19T18:27:15.160" v="483" actId="14100"/>
          <ac:picMkLst>
            <pc:docMk/>
            <pc:sldMk cId="2280272313" sldId="295"/>
            <ac:picMk id="20" creationId="{A8E669E9-7108-BE46-57AF-DD1B6279B0E5}"/>
          </ac:picMkLst>
        </pc:picChg>
      </pc:sldChg>
      <pc:sldChg chg="addSp modSp add mod">
        <pc:chgData name="Gowtham Bavireddy" userId="2447d987d4c7cdb3" providerId="LiveId" clId="{A1F78171-4ABE-463E-B573-B4B326B3B9A1}" dt="2024-11-19T18:35:18.866" v="523" actId="14100"/>
        <pc:sldMkLst>
          <pc:docMk/>
          <pc:sldMk cId="2905106568" sldId="296"/>
        </pc:sldMkLst>
        <pc:spChg chg="mod">
          <ac:chgData name="Gowtham Bavireddy" userId="2447d987d4c7cdb3" providerId="LiveId" clId="{A1F78171-4ABE-463E-B573-B4B326B3B9A1}" dt="2024-11-19T18:32:31.514" v="492"/>
          <ac:spMkLst>
            <pc:docMk/>
            <pc:sldMk cId="2905106568" sldId="296"/>
            <ac:spMk id="4" creationId="{7CAA2926-ADC5-EE1B-6398-E8BD6203C940}"/>
          </ac:spMkLst>
        </pc:spChg>
        <pc:spChg chg="add">
          <ac:chgData name="Gowtham Bavireddy" userId="2447d987d4c7cdb3" providerId="LiveId" clId="{A1F78171-4ABE-463E-B573-B4B326B3B9A1}" dt="2024-11-19T18:34:23.660" v="506"/>
          <ac:spMkLst>
            <pc:docMk/>
            <pc:sldMk cId="2905106568" sldId="296"/>
            <ac:spMk id="6" creationId="{BA4CB79F-3B60-52D2-D3E9-57C167FD90E6}"/>
          </ac:spMkLst>
        </pc:spChg>
        <pc:spChg chg="mod">
          <ac:chgData name="Gowtham Bavireddy" userId="2447d987d4c7cdb3" providerId="LiveId" clId="{A1F78171-4ABE-463E-B573-B4B326B3B9A1}" dt="2024-11-19T18:34:31.891" v="509" actId="20577"/>
          <ac:spMkLst>
            <pc:docMk/>
            <pc:sldMk cId="2905106568" sldId="296"/>
            <ac:spMk id="13" creationId="{80CC7722-CE77-171C-5028-9273CDA29E88}"/>
          </ac:spMkLst>
        </pc:spChg>
        <pc:picChg chg="mod">
          <ac:chgData name="Gowtham Bavireddy" userId="2447d987d4c7cdb3" providerId="LiveId" clId="{A1F78171-4ABE-463E-B573-B4B326B3B9A1}" dt="2024-11-19T18:35:18.866" v="523" actId="14100"/>
          <ac:picMkLst>
            <pc:docMk/>
            <pc:sldMk cId="2905106568" sldId="296"/>
            <ac:picMk id="20" creationId="{920CD760-35F6-9548-F0B2-D94B7D81E6A2}"/>
          </ac:picMkLst>
        </pc:picChg>
      </pc:sldChg>
      <pc:sldChg chg="addSp modSp add mod">
        <pc:chgData name="Gowtham Bavireddy" userId="2447d987d4c7cdb3" providerId="LiveId" clId="{A1F78171-4ABE-463E-B573-B4B326B3B9A1}" dt="2024-11-19T18:41:41.230" v="551" actId="20577"/>
        <pc:sldMkLst>
          <pc:docMk/>
          <pc:sldMk cId="495891057" sldId="297"/>
        </pc:sldMkLst>
        <pc:spChg chg="mod">
          <ac:chgData name="Gowtham Bavireddy" userId="2447d987d4c7cdb3" providerId="LiveId" clId="{A1F78171-4ABE-463E-B573-B4B326B3B9A1}" dt="2024-11-19T18:41:41.230" v="551" actId="20577"/>
          <ac:spMkLst>
            <pc:docMk/>
            <pc:sldMk cId="495891057" sldId="297"/>
            <ac:spMk id="4" creationId="{E2A5FC89-B979-038E-6E3D-714953AC2227}"/>
          </ac:spMkLst>
        </pc:spChg>
        <pc:spChg chg="add">
          <ac:chgData name="Gowtham Bavireddy" userId="2447d987d4c7cdb3" providerId="LiveId" clId="{A1F78171-4ABE-463E-B573-B4B326B3B9A1}" dt="2024-11-19T18:38:48.422" v="535"/>
          <ac:spMkLst>
            <pc:docMk/>
            <pc:sldMk cId="495891057" sldId="297"/>
            <ac:spMk id="6" creationId="{26B894CF-C707-3D7B-F65C-9BF95CE1F091}"/>
          </ac:spMkLst>
        </pc:spChg>
        <pc:spChg chg="mod">
          <ac:chgData name="Gowtham Bavireddy" userId="2447d987d4c7cdb3" providerId="LiveId" clId="{A1F78171-4ABE-463E-B573-B4B326B3B9A1}" dt="2024-11-19T18:39:05.648" v="538" actId="20577"/>
          <ac:spMkLst>
            <pc:docMk/>
            <pc:sldMk cId="495891057" sldId="297"/>
            <ac:spMk id="13" creationId="{AD996D7E-12BD-1E60-6A25-BB05948938EF}"/>
          </ac:spMkLst>
        </pc:spChg>
        <pc:picChg chg="mod">
          <ac:chgData name="Gowtham Bavireddy" userId="2447d987d4c7cdb3" providerId="LiveId" clId="{A1F78171-4ABE-463E-B573-B4B326B3B9A1}" dt="2024-11-19T18:39:48.026" v="548" actId="14100"/>
          <ac:picMkLst>
            <pc:docMk/>
            <pc:sldMk cId="495891057" sldId="297"/>
            <ac:picMk id="20" creationId="{42B6C6F2-BF33-309F-10FB-E25E7D26D9D4}"/>
          </ac:picMkLst>
        </pc:picChg>
      </pc:sldChg>
      <pc:sldChg chg="addSp delSp modSp add mod">
        <pc:chgData name="Gowtham Bavireddy" userId="2447d987d4c7cdb3" providerId="LiveId" clId="{A1F78171-4ABE-463E-B573-B4B326B3B9A1}" dt="2024-11-19T18:54:43.765" v="573" actId="14100"/>
        <pc:sldMkLst>
          <pc:docMk/>
          <pc:sldMk cId="1623238074" sldId="298"/>
        </pc:sldMkLst>
        <pc:spChg chg="mod">
          <ac:chgData name="Gowtham Bavireddy" userId="2447d987d4c7cdb3" providerId="LiveId" clId="{A1F78171-4ABE-463E-B573-B4B326B3B9A1}" dt="2024-11-19T18:42:42.182" v="554"/>
          <ac:spMkLst>
            <pc:docMk/>
            <pc:sldMk cId="1623238074" sldId="298"/>
            <ac:spMk id="4" creationId="{538B720F-22B2-622A-56AD-A0F19DD324E6}"/>
          </ac:spMkLst>
        </pc:spChg>
        <pc:spChg chg="mod">
          <ac:chgData name="Gowtham Bavireddy" userId="2447d987d4c7cdb3" providerId="LiveId" clId="{A1F78171-4ABE-463E-B573-B4B326B3B9A1}" dt="2024-11-19T18:54:43.765" v="573" actId="14100"/>
          <ac:spMkLst>
            <pc:docMk/>
            <pc:sldMk cId="1623238074" sldId="298"/>
            <ac:spMk id="13" creationId="{9C118207-A2A2-4C46-E32C-BB40B01B376B}"/>
          </ac:spMkLst>
        </pc:spChg>
        <pc:picChg chg="add del">
          <ac:chgData name="Gowtham Bavireddy" userId="2447d987d4c7cdb3" providerId="LiveId" clId="{A1F78171-4ABE-463E-B573-B4B326B3B9A1}" dt="2024-11-19T18:53:54.637" v="569" actId="22"/>
          <ac:picMkLst>
            <pc:docMk/>
            <pc:sldMk cId="1623238074" sldId="298"/>
            <ac:picMk id="7" creationId="{0813AA2C-B906-CCC7-15ED-619F30494D8E}"/>
          </ac:picMkLst>
        </pc:picChg>
        <pc:picChg chg="mod">
          <ac:chgData name="Gowtham Bavireddy" userId="2447d987d4c7cdb3" providerId="LiveId" clId="{A1F78171-4ABE-463E-B573-B4B326B3B9A1}" dt="2024-11-19T18:54:37.001" v="572" actId="14100"/>
          <ac:picMkLst>
            <pc:docMk/>
            <pc:sldMk cId="1623238074" sldId="298"/>
            <ac:picMk id="20" creationId="{6F8DD087-49E4-1B39-7C36-F94C67FC68A7}"/>
          </ac:picMkLst>
        </pc:picChg>
      </pc:sldChg>
      <pc:sldChg chg="modSp add mod">
        <pc:chgData name="Gowtham Bavireddy" userId="2447d987d4c7cdb3" providerId="LiveId" clId="{A1F78171-4ABE-463E-B573-B4B326B3B9A1}" dt="2024-11-19T19:04:37.545" v="671" actId="14861"/>
        <pc:sldMkLst>
          <pc:docMk/>
          <pc:sldMk cId="1488574367" sldId="299"/>
        </pc:sldMkLst>
        <pc:spChg chg="mod">
          <ac:chgData name="Gowtham Bavireddy" userId="2447d987d4c7cdb3" providerId="LiveId" clId="{A1F78171-4ABE-463E-B573-B4B326B3B9A1}" dt="2024-11-19T18:57:53.161" v="577"/>
          <ac:spMkLst>
            <pc:docMk/>
            <pc:sldMk cId="1488574367" sldId="299"/>
            <ac:spMk id="4" creationId="{7A4C7BEB-B8A9-04FE-55D4-5AEEEA3EF383}"/>
          </ac:spMkLst>
        </pc:spChg>
        <pc:spChg chg="mod">
          <ac:chgData name="Gowtham Bavireddy" userId="2447d987d4c7cdb3" providerId="LiveId" clId="{A1F78171-4ABE-463E-B573-B4B326B3B9A1}" dt="2024-11-19T19:04:37.545" v="671" actId="14861"/>
          <ac:spMkLst>
            <pc:docMk/>
            <pc:sldMk cId="1488574367" sldId="299"/>
            <ac:spMk id="13" creationId="{A0024FF6-B13C-CDD9-D555-639F192D5CC6}"/>
          </ac:spMkLst>
        </pc:spChg>
        <pc:picChg chg="mod">
          <ac:chgData name="Gowtham Bavireddy" userId="2447d987d4c7cdb3" providerId="LiveId" clId="{A1F78171-4ABE-463E-B573-B4B326B3B9A1}" dt="2024-11-19T19:04:28.055" v="670" actId="14861"/>
          <ac:picMkLst>
            <pc:docMk/>
            <pc:sldMk cId="1488574367" sldId="299"/>
            <ac:picMk id="20" creationId="{9D3EE218-93F4-7FE9-122B-C476602B3C73}"/>
          </ac:picMkLst>
        </pc:picChg>
      </pc:sldChg>
      <pc:sldChg chg="addSp delSp modSp add mod">
        <pc:chgData name="Gowtham Bavireddy" userId="2447d987d4c7cdb3" providerId="LiveId" clId="{A1F78171-4ABE-463E-B573-B4B326B3B9A1}" dt="2024-11-19T19:11:18.202" v="697" actId="14100"/>
        <pc:sldMkLst>
          <pc:docMk/>
          <pc:sldMk cId="29609387" sldId="300"/>
        </pc:sldMkLst>
        <pc:spChg chg="mod">
          <ac:chgData name="Gowtham Bavireddy" userId="2447d987d4c7cdb3" providerId="LiveId" clId="{A1F78171-4ABE-463E-B573-B4B326B3B9A1}" dt="2024-11-19T19:07:25.696" v="678"/>
          <ac:spMkLst>
            <pc:docMk/>
            <pc:sldMk cId="29609387" sldId="300"/>
            <ac:spMk id="4" creationId="{CF43BEFF-538E-796C-6716-19E19CBF7CF5}"/>
          </ac:spMkLst>
        </pc:spChg>
        <pc:spChg chg="add">
          <ac:chgData name="Gowtham Bavireddy" userId="2447d987d4c7cdb3" providerId="LiveId" clId="{A1F78171-4ABE-463E-B573-B4B326B3B9A1}" dt="2024-11-19T19:08:23.439" v="684"/>
          <ac:spMkLst>
            <pc:docMk/>
            <pc:sldMk cId="29609387" sldId="300"/>
            <ac:spMk id="6" creationId="{087AA746-E54B-2DC9-F2FF-8AAE7B6AC70E}"/>
          </ac:spMkLst>
        </pc:spChg>
        <pc:spChg chg="add del mod">
          <ac:chgData name="Gowtham Bavireddy" userId="2447d987d4c7cdb3" providerId="LiveId" clId="{A1F78171-4ABE-463E-B573-B4B326B3B9A1}" dt="2024-11-19T19:11:09.058" v="695" actId="478"/>
          <ac:spMkLst>
            <pc:docMk/>
            <pc:sldMk cId="29609387" sldId="300"/>
            <ac:spMk id="8" creationId="{65E1C007-EA39-3801-AD0B-BC7C9BE5EF26}"/>
          </ac:spMkLst>
        </pc:spChg>
        <pc:spChg chg="mod">
          <ac:chgData name="Gowtham Bavireddy" userId="2447d987d4c7cdb3" providerId="LiveId" clId="{A1F78171-4ABE-463E-B573-B4B326B3B9A1}" dt="2024-11-19T19:08:40.045" v="687" actId="20577"/>
          <ac:spMkLst>
            <pc:docMk/>
            <pc:sldMk cId="29609387" sldId="300"/>
            <ac:spMk id="13" creationId="{DB14FED0-6BDC-29DA-4099-FFB75F443572}"/>
          </ac:spMkLst>
        </pc:spChg>
        <pc:picChg chg="add del mod">
          <ac:chgData name="Gowtham Bavireddy" userId="2447d987d4c7cdb3" providerId="LiveId" clId="{A1F78171-4ABE-463E-B573-B4B326B3B9A1}" dt="2024-11-19T19:11:08.477" v="694" actId="22"/>
          <ac:picMkLst>
            <pc:docMk/>
            <pc:sldMk cId="29609387" sldId="300"/>
            <ac:picMk id="11" creationId="{921E3C3F-CD41-374A-22E0-6578D5FB7C31}"/>
          </ac:picMkLst>
        </pc:picChg>
        <pc:picChg chg="add del mod">
          <ac:chgData name="Gowtham Bavireddy" userId="2447d987d4c7cdb3" providerId="LiveId" clId="{A1F78171-4ABE-463E-B573-B4B326B3B9A1}" dt="2024-11-19T19:11:18.202" v="697" actId="14100"/>
          <ac:picMkLst>
            <pc:docMk/>
            <pc:sldMk cId="29609387" sldId="300"/>
            <ac:picMk id="20" creationId="{B262FEA6-8A88-85FA-BC05-DE1229757344}"/>
          </ac:picMkLst>
        </pc:picChg>
      </pc:sldChg>
      <pc:sldChg chg="modSp new del mod">
        <pc:chgData name="Gowtham Bavireddy" userId="2447d987d4c7cdb3" providerId="LiveId" clId="{A1F78171-4ABE-463E-B573-B4B326B3B9A1}" dt="2024-11-19T19:06:57.366" v="674" actId="2696"/>
        <pc:sldMkLst>
          <pc:docMk/>
          <pc:sldMk cId="2576165451" sldId="300"/>
        </pc:sldMkLst>
        <pc:spChg chg="mod">
          <ac:chgData name="Gowtham Bavireddy" userId="2447d987d4c7cdb3" providerId="LiveId" clId="{A1F78171-4ABE-463E-B573-B4B326B3B9A1}" dt="2024-11-19T19:06:52.030" v="673"/>
          <ac:spMkLst>
            <pc:docMk/>
            <pc:sldMk cId="2576165451" sldId="300"/>
            <ac:spMk id="2" creationId="{5A745D4C-8F98-9376-5B1B-FF7AFD552919}"/>
          </ac:spMkLst>
        </pc:spChg>
      </pc:sldChg>
      <pc:sldChg chg="addSp modSp add mod">
        <pc:chgData name="Gowtham Bavireddy" userId="2447d987d4c7cdb3" providerId="LiveId" clId="{A1F78171-4ABE-463E-B573-B4B326B3B9A1}" dt="2024-11-19T19:21:28.475" v="723" actId="14100"/>
        <pc:sldMkLst>
          <pc:docMk/>
          <pc:sldMk cId="2680312646" sldId="301"/>
        </pc:sldMkLst>
        <pc:spChg chg="mod">
          <ac:chgData name="Gowtham Bavireddy" userId="2447d987d4c7cdb3" providerId="LiveId" clId="{A1F78171-4ABE-463E-B573-B4B326B3B9A1}" dt="2024-11-19T19:18:45.115" v="701"/>
          <ac:spMkLst>
            <pc:docMk/>
            <pc:sldMk cId="2680312646" sldId="301"/>
            <ac:spMk id="4" creationId="{A5007716-DD42-A768-FA4B-DEDB2AFA4B9B}"/>
          </ac:spMkLst>
        </pc:spChg>
        <pc:spChg chg="add">
          <ac:chgData name="Gowtham Bavireddy" userId="2447d987d4c7cdb3" providerId="LiveId" clId="{A1F78171-4ABE-463E-B573-B4B326B3B9A1}" dt="2024-11-19T19:19:57.727" v="708"/>
          <ac:spMkLst>
            <pc:docMk/>
            <pc:sldMk cId="2680312646" sldId="301"/>
            <ac:spMk id="6" creationId="{D95DB819-300D-B0F6-7175-F9F67826897F}"/>
          </ac:spMkLst>
        </pc:spChg>
        <pc:spChg chg="mod">
          <ac:chgData name="Gowtham Bavireddy" userId="2447d987d4c7cdb3" providerId="LiveId" clId="{A1F78171-4ABE-463E-B573-B4B326B3B9A1}" dt="2024-11-19T19:20:11.454" v="714" actId="20577"/>
          <ac:spMkLst>
            <pc:docMk/>
            <pc:sldMk cId="2680312646" sldId="301"/>
            <ac:spMk id="13" creationId="{107BFD40-6693-50A8-844B-84AC9BBA315C}"/>
          </ac:spMkLst>
        </pc:spChg>
        <pc:picChg chg="mod">
          <ac:chgData name="Gowtham Bavireddy" userId="2447d987d4c7cdb3" providerId="LiveId" clId="{A1F78171-4ABE-463E-B573-B4B326B3B9A1}" dt="2024-11-19T19:21:28.475" v="723" actId="14100"/>
          <ac:picMkLst>
            <pc:docMk/>
            <pc:sldMk cId="2680312646" sldId="301"/>
            <ac:picMk id="20" creationId="{28ACD392-8531-E4C9-22DF-1239E3C9359D}"/>
          </ac:picMkLst>
        </pc:picChg>
      </pc:sldChg>
      <pc:sldChg chg="addSp modSp add mod">
        <pc:chgData name="Gowtham Bavireddy" userId="2447d987d4c7cdb3" providerId="LiveId" clId="{A1F78171-4ABE-463E-B573-B4B326B3B9A1}" dt="2024-11-19T19:26:54.250" v="758" actId="20577"/>
        <pc:sldMkLst>
          <pc:docMk/>
          <pc:sldMk cId="1798353467" sldId="302"/>
        </pc:sldMkLst>
        <pc:spChg chg="mod">
          <ac:chgData name="Gowtham Bavireddy" userId="2447d987d4c7cdb3" providerId="LiveId" clId="{A1F78171-4ABE-463E-B573-B4B326B3B9A1}" dt="2024-11-19T19:26:54.250" v="758" actId="20577"/>
          <ac:spMkLst>
            <pc:docMk/>
            <pc:sldMk cId="1798353467" sldId="302"/>
            <ac:spMk id="4" creationId="{EB4B713A-87A5-6EE9-69C8-1FE18507FCB0}"/>
          </ac:spMkLst>
        </pc:spChg>
        <pc:spChg chg="add">
          <ac:chgData name="Gowtham Bavireddy" userId="2447d987d4c7cdb3" providerId="LiveId" clId="{A1F78171-4ABE-463E-B573-B4B326B3B9A1}" dt="2024-11-19T19:23:32.429" v="728"/>
          <ac:spMkLst>
            <pc:docMk/>
            <pc:sldMk cId="1798353467" sldId="302"/>
            <ac:spMk id="6" creationId="{6864857D-AE6B-5E8F-1DBE-4C6EDCE9BE0B}"/>
          </ac:spMkLst>
        </pc:spChg>
        <pc:spChg chg="add">
          <ac:chgData name="Gowtham Bavireddy" userId="2447d987d4c7cdb3" providerId="LiveId" clId="{A1F78171-4ABE-463E-B573-B4B326B3B9A1}" dt="2024-11-19T19:25:09.838" v="743"/>
          <ac:spMkLst>
            <pc:docMk/>
            <pc:sldMk cId="1798353467" sldId="302"/>
            <ac:spMk id="7" creationId="{2C079B00-15E8-6523-0EDB-F212E797127A}"/>
          </ac:spMkLst>
        </pc:spChg>
        <pc:spChg chg="mod">
          <ac:chgData name="Gowtham Bavireddy" userId="2447d987d4c7cdb3" providerId="LiveId" clId="{A1F78171-4ABE-463E-B573-B4B326B3B9A1}" dt="2024-11-19T19:25:47.014" v="751" actId="14100"/>
          <ac:spMkLst>
            <pc:docMk/>
            <pc:sldMk cId="1798353467" sldId="302"/>
            <ac:spMk id="13" creationId="{36C887C4-8A11-5419-F4D7-377D2A33ABC4}"/>
          </ac:spMkLst>
        </pc:spChg>
        <pc:picChg chg="mod">
          <ac:chgData name="Gowtham Bavireddy" userId="2447d987d4c7cdb3" providerId="LiveId" clId="{A1F78171-4ABE-463E-B573-B4B326B3B9A1}" dt="2024-11-19T19:26:26.492" v="755" actId="14100"/>
          <ac:picMkLst>
            <pc:docMk/>
            <pc:sldMk cId="1798353467" sldId="302"/>
            <ac:picMk id="20" creationId="{0113FDD6-3D9B-B4BA-8FB5-F5F373A11FF6}"/>
          </ac:picMkLst>
        </pc:picChg>
      </pc:sldChg>
      <pc:sldChg chg="addSp modSp add mod">
        <pc:chgData name="Gowtham Bavireddy" userId="2447d987d4c7cdb3" providerId="LiveId" clId="{A1F78171-4ABE-463E-B573-B4B326B3B9A1}" dt="2024-11-19T19:30:41.166" v="779" actId="14826"/>
        <pc:sldMkLst>
          <pc:docMk/>
          <pc:sldMk cId="2612037049" sldId="303"/>
        </pc:sldMkLst>
        <pc:spChg chg="mod">
          <ac:chgData name="Gowtham Bavireddy" userId="2447d987d4c7cdb3" providerId="LiveId" clId="{A1F78171-4ABE-463E-B573-B4B326B3B9A1}" dt="2024-11-19T19:28:48.527" v="764"/>
          <ac:spMkLst>
            <pc:docMk/>
            <pc:sldMk cId="2612037049" sldId="303"/>
            <ac:spMk id="4" creationId="{A711AC01-BFA9-7D88-2D4D-95B2627D9EC1}"/>
          </ac:spMkLst>
        </pc:spChg>
        <pc:spChg chg="add">
          <ac:chgData name="Gowtham Bavireddy" userId="2447d987d4c7cdb3" providerId="LiveId" clId="{A1F78171-4ABE-463E-B573-B4B326B3B9A1}" dt="2024-11-19T19:29:22.880" v="767"/>
          <ac:spMkLst>
            <pc:docMk/>
            <pc:sldMk cId="2612037049" sldId="303"/>
            <ac:spMk id="6" creationId="{93A53F4B-84D9-8E09-FACA-1F5ACF7C3B42}"/>
          </ac:spMkLst>
        </pc:spChg>
        <pc:spChg chg="add">
          <ac:chgData name="Gowtham Bavireddy" userId="2447d987d4c7cdb3" providerId="LiveId" clId="{A1F78171-4ABE-463E-B573-B4B326B3B9A1}" dt="2024-11-19T19:29:44.524" v="772"/>
          <ac:spMkLst>
            <pc:docMk/>
            <pc:sldMk cId="2612037049" sldId="303"/>
            <ac:spMk id="7" creationId="{44E03738-66DD-3017-26C7-9A7AF57B1D3E}"/>
          </ac:spMkLst>
        </pc:spChg>
        <pc:spChg chg="mod">
          <ac:chgData name="Gowtham Bavireddy" userId="2447d987d4c7cdb3" providerId="LiveId" clId="{A1F78171-4ABE-463E-B573-B4B326B3B9A1}" dt="2024-11-19T19:29:59.403" v="777" actId="113"/>
          <ac:spMkLst>
            <pc:docMk/>
            <pc:sldMk cId="2612037049" sldId="303"/>
            <ac:spMk id="13" creationId="{6AF07B69-67FB-62C9-FE6F-64B5CFEDE6EC}"/>
          </ac:spMkLst>
        </pc:spChg>
        <pc:picChg chg="mod">
          <ac:chgData name="Gowtham Bavireddy" userId="2447d987d4c7cdb3" providerId="LiveId" clId="{A1F78171-4ABE-463E-B573-B4B326B3B9A1}" dt="2024-11-19T19:30:41.166" v="779" actId="14826"/>
          <ac:picMkLst>
            <pc:docMk/>
            <pc:sldMk cId="2612037049" sldId="303"/>
            <ac:picMk id="20" creationId="{C5296638-D6A9-5C9F-8AF3-0E9E38B63789}"/>
          </ac:picMkLst>
        </pc:picChg>
      </pc:sldChg>
      <pc:sldChg chg="add del">
        <pc:chgData name="Gowtham Bavireddy" userId="2447d987d4c7cdb3" providerId="LiveId" clId="{A1F78171-4ABE-463E-B573-B4B326B3B9A1}" dt="2024-11-19T19:28:36.083" v="760" actId="47"/>
        <pc:sldMkLst>
          <pc:docMk/>
          <pc:sldMk cId="3862209608" sldId="303"/>
        </pc:sldMkLst>
      </pc:sldChg>
      <pc:sldMasterChg chg="delSldLayout">
        <pc:chgData name="Gowtham Bavireddy" userId="2447d987d4c7cdb3" providerId="LiveId" clId="{A1F78171-4ABE-463E-B573-B4B326B3B9A1}" dt="2024-11-19T17:35:58.108" v="103" actId="47"/>
        <pc:sldMasterMkLst>
          <pc:docMk/>
          <pc:sldMasterMk cId="1928452137" sldId="2147483666"/>
        </pc:sldMasterMkLst>
        <pc:sldLayoutChg chg="del">
          <pc:chgData name="Gowtham Bavireddy" userId="2447d987d4c7cdb3" providerId="LiveId" clId="{A1F78171-4ABE-463E-B573-B4B326B3B9A1}" dt="2024-11-19T17:35:58.108" v="103"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26330" y="4046220"/>
            <a:ext cx="6431481" cy="800100"/>
          </a:xfrm>
        </p:spPr>
        <p:txBody>
          <a:bodyPr/>
          <a:lstStyle/>
          <a:p>
            <a:r>
              <a:rPr lang="en-US" dirty="0"/>
              <a:t>Lending Club Case study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64531" y="4846320"/>
            <a:ext cx="4941770" cy="1271110"/>
          </a:xfrm>
        </p:spPr>
        <p:txBody>
          <a:bodyPr>
            <a:normAutofit fontScale="25000" lnSpcReduction="20000"/>
          </a:bodyPr>
          <a:lstStyle/>
          <a:p>
            <a:r>
              <a:rPr lang="en-US" sz="9600" dirty="0"/>
              <a:t>Contributors: </a:t>
            </a:r>
          </a:p>
          <a:p>
            <a:r>
              <a:rPr lang="en-US" sz="9600" dirty="0"/>
              <a:t>Gowtham Bavireddy</a:t>
            </a:r>
          </a:p>
          <a:p>
            <a:r>
              <a:rPr lang="en-US" sz="9600" dirty="0"/>
              <a:t>Prakash Danny Sagar</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FADC6-6F0D-7086-FDB3-914DE7ECA4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43BEFF-538E-796C-6716-19E19CBF7CF5}"/>
              </a:ext>
            </a:extLst>
          </p:cNvPr>
          <p:cNvSpPr>
            <a:spLocks noGrp="1"/>
          </p:cNvSpPr>
          <p:nvPr>
            <p:ph type="title"/>
          </p:nvPr>
        </p:nvSpPr>
        <p:spPr>
          <a:xfrm>
            <a:off x="838200" y="787841"/>
            <a:ext cx="10515600" cy="480131"/>
          </a:xfrm>
        </p:spPr>
        <p:txBody>
          <a:bodyPr lIns="0" rIns="0">
            <a:normAutofit/>
          </a:bodyPr>
          <a:lstStyle/>
          <a:p>
            <a:r>
              <a:rPr lang="en-IN" dirty="0"/>
              <a:t>8. </a:t>
            </a:r>
            <a:r>
              <a:rPr lang="en-US" dirty="0"/>
              <a:t>Impact of Loan Amount on Loan Default</a:t>
            </a:r>
          </a:p>
        </p:txBody>
      </p:sp>
      <p:sp>
        <p:nvSpPr>
          <p:cNvPr id="2" name="Date Placeholder 1">
            <a:extLst>
              <a:ext uri="{FF2B5EF4-FFF2-40B4-BE49-F238E27FC236}">
                <a16:creationId xmlns:a16="http://schemas.microsoft.com/office/drawing/2014/main" id="{AC889616-7EFD-3C77-64AE-3D4CD4902AC1}"/>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B1512B29-8A4D-9115-F3E4-744836760785}"/>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A5F4DD4D-ADFC-E57E-7B69-5FA30B5A5ED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cxnSp>
        <p:nvCxnSpPr>
          <p:cNvPr id="10" name="Straight Connector 9">
            <a:extLst>
              <a:ext uri="{FF2B5EF4-FFF2-40B4-BE49-F238E27FC236}">
                <a16:creationId xmlns:a16="http://schemas.microsoft.com/office/drawing/2014/main" id="{63C3D156-9034-25DC-ACE5-84996CBB8F21}"/>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CC2548C-537A-64E9-AB66-3D5D20310D26}"/>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B14FED0-6BDC-29DA-4099-FFB75F443572}"/>
              </a:ext>
            </a:extLst>
          </p:cNvPr>
          <p:cNvSpPr txBox="1"/>
          <p:nvPr/>
        </p:nvSpPr>
        <p:spPr>
          <a:xfrm>
            <a:off x="314632" y="1559358"/>
            <a:ext cx="6990737" cy="424731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As the </a:t>
            </a:r>
            <a:r>
              <a:rPr lang="en-US" b="1" dirty="0"/>
              <a:t>loan amount</a:t>
            </a:r>
            <a:r>
              <a:rPr lang="en-US" dirty="0"/>
              <a:t> increases, the </a:t>
            </a:r>
            <a:r>
              <a:rPr lang="en-US" b="1" dirty="0"/>
              <a:t>default rate</a:t>
            </a:r>
            <a:r>
              <a:rPr lang="en-US" dirty="0"/>
              <a:t> also rises</a:t>
            </a:r>
            <a:r>
              <a:rPr lang="en-US" b="1" dirty="0"/>
              <a:t>.</a:t>
            </a:r>
          </a:p>
          <a:p>
            <a:pPr marL="742950" lvl="1" indent="-285750">
              <a:buFont typeface="Arial" panose="020B0604020202020204" pitchFamily="34" charset="0"/>
              <a:buChar char="•"/>
            </a:pPr>
            <a:r>
              <a:rPr lang="en-US" b="1" dirty="0"/>
              <a:t>Key Insight: </a:t>
            </a:r>
            <a:r>
              <a:rPr lang="en-US" dirty="0"/>
              <a:t>Higher loan amounts are linked to greater financial risk, making borrowers more likely to default.</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Larger loans contribute to higher default rates, emphasizing the risk tied to larger borrowings.</a:t>
            </a:r>
          </a:p>
          <a:p>
            <a:pPr marL="742950" lvl="1" indent="-285750">
              <a:buFont typeface="Arial" panose="020B0604020202020204" pitchFamily="34" charset="0"/>
              <a:buChar char="•"/>
            </a:pPr>
            <a:r>
              <a:rPr lang="en-US" dirty="0"/>
              <a:t>Critical Factor: Assessing borrower capacity for higher loan amounts is essential in managing lending risk.</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Strengthen assessments of borrower financial capacity before approving higher loan amounts.</a:t>
            </a:r>
          </a:p>
          <a:p>
            <a:pPr marL="742950" lvl="1" indent="-285750">
              <a:buFont typeface="Arial" panose="020B0604020202020204" pitchFamily="34" charset="0"/>
              <a:buChar char="•"/>
            </a:pPr>
            <a:r>
              <a:rPr lang="en-US" dirty="0"/>
              <a:t>Consider offering smaller loan amounts with flexible repayment terms to reduce default risk.</a:t>
            </a:r>
            <a:endParaRPr lang="en-IN" dirty="0"/>
          </a:p>
        </p:txBody>
      </p:sp>
      <p:pic>
        <p:nvPicPr>
          <p:cNvPr id="20" name="Content Placeholder 19">
            <a:extLst>
              <a:ext uri="{FF2B5EF4-FFF2-40B4-BE49-F238E27FC236}">
                <a16:creationId xmlns:a16="http://schemas.microsoft.com/office/drawing/2014/main" id="{B262FEA6-8A88-85FA-BC05-DE1229757344}"/>
              </a:ext>
            </a:extLst>
          </p:cNvPr>
          <p:cNvPicPr>
            <a:picLocks noGrp="1" noChangeAspect="1"/>
          </p:cNvPicPr>
          <p:nvPr>
            <p:ph sz="quarter" idx="15"/>
          </p:nvPr>
        </p:nvPicPr>
        <p:blipFill>
          <a:blip r:embed="rId2"/>
          <a:srcRect/>
          <a:stretch/>
        </p:blipFill>
        <p:spPr>
          <a:xfrm>
            <a:off x="7384025" y="1559358"/>
            <a:ext cx="4755945" cy="4247318"/>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96093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404B5-D37E-C014-1001-183873D93B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007716-DD42-A768-FA4B-DEDB2AFA4B9B}"/>
              </a:ext>
            </a:extLst>
          </p:cNvPr>
          <p:cNvSpPr>
            <a:spLocks noGrp="1"/>
          </p:cNvSpPr>
          <p:nvPr>
            <p:ph type="title"/>
          </p:nvPr>
        </p:nvSpPr>
        <p:spPr>
          <a:xfrm>
            <a:off x="838200" y="787841"/>
            <a:ext cx="10515600" cy="480131"/>
          </a:xfrm>
        </p:spPr>
        <p:txBody>
          <a:bodyPr lIns="0" rIns="0">
            <a:normAutofit/>
          </a:bodyPr>
          <a:lstStyle/>
          <a:p>
            <a:r>
              <a:rPr lang="en-IN" dirty="0"/>
              <a:t>9. </a:t>
            </a:r>
            <a:r>
              <a:rPr lang="en-US" dirty="0"/>
              <a:t>Impact of DTI (Debt-to-Income) on Loan Default</a:t>
            </a:r>
          </a:p>
        </p:txBody>
      </p:sp>
      <p:sp>
        <p:nvSpPr>
          <p:cNvPr id="2" name="Date Placeholder 1">
            <a:extLst>
              <a:ext uri="{FF2B5EF4-FFF2-40B4-BE49-F238E27FC236}">
                <a16:creationId xmlns:a16="http://schemas.microsoft.com/office/drawing/2014/main" id="{88018AEB-98CF-512F-3189-77CF1C088D12}"/>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B8A04582-5987-5BF6-7F5B-FEE032830153}"/>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600B2DF2-ACD5-A77F-C4C0-551933E6FE8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cxnSp>
        <p:nvCxnSpPr>
          <p:cNvPr id="10" name="Straight Connector 9">
            <a:extLst>
              <a:ext uri="{FF2B5EF4-FFF2-40B4-BE49-F238E27FC236}">
                <a16:creationId xmlns:a16="http://schemas.microsoft.com/office/drawing/2014/main" id="{8471B5B4-0C58-109B-64D9-4CA02F10DDEC}"/>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904C56-3158-72F9-AE03-E2D3D44EB45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07BFD40-6693-50A8-844B-84AC9BBA315C}"/>
              </a:ext>
            </a:extLst>
          </p:cNvPr>
          <p:cNvSpPr txBox="1"/>
          <p:nvPr/>
        </p:nvSpPr>
        <p:spPr>
          <a:xfrm>
            <a:off x="314632" y="1559358"/>
            <a:ext cx="6990737" cy="36933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As the </a:t>
            </a:r>
            <a:r>
              <a:rPr lang="en-US" b="1" dirty="0"/>
              <a:t>Debt-to-Income (DTI)</a:t>
            </a:r>
            <a:r>
              <a:rPr lang="en-US" dirty="0"/>
              <a:t> ratio increases, the </a:t>
            </a:r>
            <a:r>
              <a:rPr lang="en-US" b="1" dirty="0"/>
              <a:t>default rate</a:t>
            </a:r>
            <a:r>
              <a:rPr lang="en-US" dirty="0"/>
              <a:t> also tends to increase.</a:t>
            </a:r>
            <a:endParaRPr lang="en-US" b="1" dirty="0"/>
          </a:p>
          <a:p>
            <a:pPr marL="742950" lvl="1" indent="-285750">
              <a:buFont typeface="Arial" panose="020B0604020202020204" pitchFamily="34" charset="0"/>
              <a:buChar char="•"/>
            </a:pPr>
            <a:r>
              <a:rPr lang="en-US" b="1" dirty="0"/>
              <a:t>Key Insight</a:t>
            </a:r>
            <a:r>
              <a:rPr lang="en-US" dirty="0"/>
              <a:t> Borrowers with higher DTI ratios are more likely to default, as they face challenges managing existing debts.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A higher DTI ratio suggests a borrower may be over-leveraged and at greater risk of default.</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Implement stricter DTI thresholds to reduce lending to high-risk borrowers.</a:t>
            </a:r>
          </a:p>
          <a:p>
            <a:pPr marL="742950" lvl="1" indent="-285750">
              <a:buFont typeface="Arial" panose="020B0604020202020204" pitchFamily="34" charset="0"/>
              <a:buChar char="•"/>
            </a:pPr>
            <a:r>
              <a:rPr lang="en-US" dirty="0"/>
              <a:t>Explore alternative support options for borrowers with higher DTI ratios to mitigate default risks.</a:t>
            </a:r>
            <a:endParaRPr lang="en-IN" dirty="0"/>
          </a:p>
        </p:txBody>
      </p:sp>
      <p:pic>
        <p:nvPicPr>
          <p:cNvPr id="20" name="Content Placeholder 19">
            <a:extLst>
              <a:ext uri="{FF2B5EF4-FFF2-40B4-BE49-F238E27FC236}">
                <a16:creationId xmlns:a16="http://schemas.microsoft.com/office/drawing/2014/main" id="{28ACD392-8531-E4C9-22DF-1239E3C9359D}"/>
              </a:ext>
            </a:extLst>
          </p:cNvPr>
          <p:cNvPicPr>
            <a:picLocks noGrp="1" noChangeAspect="1"/>
          </p:cNvPicPr>
          <p:nvPr>
            <p:ph sz="quarter" idx="15"/>
          </p:nvPr>
        </p:nvPicPr>
        <p:blipFill>
          <a:blip r:embed="rId2"/>
          <a:srcRect/>
          <a:stretch/>
        </p:blipFill>
        <p:spPr>
          <a:xfrm>
            <a:off x="7384025" y="1559358"/>
            <a:ext cx="4755945" cy="3693319"/>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803126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E8640-5E3D-3058-2F41-8472F30D00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4B713A-87A5-6EE9-69C8-1FE18507FCB0}"/>
              </a:ext>
            </a:extLst>
          </p:cNvPr>
          <p:cNvSpPr>
            <a:spLocks noGrp="1"/>
          </p:cNvSpPr>
          <p:nvPr>
            <p:ph type="title"/>
          </p:nvPr>
        </p:nvSpPr>
        <p:spPr>
          <a:xfrm>
            <a:off x="838200" y="787841"/>
            <a:ext cx="10515600" cy="480131"/>
          </a:xfrm>
        </p:spPr>
        <p:txBody>
          <a:bodyPr lIns="0" rIns="0">
            <a:normAutofit/>
          </a:bodyPr>
          <a:lstStyle/>
          <a:p>
            <a:r>
              <a:rPr lang="en-IN" dirty="0"/>
              <a:t>10. </a:t>
            </a:r>
            <a:r>
              <a:rPr lang="en-US" dirty="0"/>
              <a:t>Default Percentage Against Issued Loans</a:t>
            </a:r>
          </a:p>
        </p:txBody>
      </p:sp>
      <p:sp>
        <p:nvSpPr>
          <p:cNvPr id="2" name="Date Placeholder 1">
            <a:extLst>
              <a:ext uri="{FF2B5EF4-FFF2-40B4-BE49-F238E27FC236}">
                <a16:creationId xmlns:a16="http://schemas.microsoft.com/office/drawing/2014/main" id="{8EB1F225-1718-E4D8-5BB9-68E68396E830}"/>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DD39583D-2902-1609-86CA-5ADBC023B759}"/>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AC44D5DA-06EC-10CA-8984-D28D00A1CA0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cxnSp>
        <p:nvCxnSpPr>
          <p:cNvPr id="10" name="Straight Connector 9">
            <a:extLst>
              <a:ext uri="{FF2B5EF4-FFF2-40B4-BE49-F238E27FC236}">
                <a16:creationId xmlns:a16="http://schemas.microsoft.com/office/drawing/2014/main" id="{2CD131DD-8E8C-819E-65CE-6338381C6841}"/>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1663A5-A23B-EFDE-5C7C-286537DF023E}"/>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6C887C4-8A11-5419-F4D7-377D2A33ABC4}"/>
              </a:ext>
            </a:extLst>
          </p:cNvPr>
          <p:cNvSpPr txBox="1"/>
          <p:nvPr/>
        </p:nvSpPr>
        <p:spPr>
          <a:xfrm>
            <a:off x="314632" y="1352178"/>
            <a:ext cx="7580671" cy="50783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2007</a:t>
            </a:r>
            <a:r>
              <a:rPr lang="en-US" dirty="0"/>
              <a:t> had the </a:t>
            </a:r>
            <a:r>
              <a:rPr lang="en-US" b="1" dirty="0"/>
              <a:t>highest default rate</a:t>
            </a:r>
            <a:r>
              <a:rPr lang="en-US" dirty="0"/>
              <a:t> at </a:t>
            </a:r>
            <a:r>
              <a:rPr lang="en-US" b="1" dirty="0"/>
              <a:t>17.93%</a:t>
            </a:r>
            <a:r>
              <a:rPr lang="en-US" dirty="0"/>
              <a:t>, likely due to the financial crisis, which caused widespread financial strain and higher loan defaults. </a:t>
            </a:r>
          </a:p>
          <a:p>
            <a:pPr marL="742950" lvl="1" indent="-285750">
              <a:buFont typeface="Arial" panose="020B0604020202020204" pitchFamily="34" charset="0"/>
              <a:buChar char="•"/>
            </a:pPr>
            <a:r>
              <a:rPr lang="en-US" b="1" dirty="0"/>
              <a:t>2007</a:t>
            </a:r>
            <a:r>
              <a:rPr lang="en-US" dirty="0"/>
              <a:t>: 17.93% (Highest default rate, likely due to the financial crisis)</a:t>
            </a:r>
          </a:p>
          <a:p>
            <a:pPr marL="742950" lvl="1" indent="-285750">
              <a:buFont typeface="Arial" panose="020B0604020202020204" pitchFamily="34" charset="0"/>
              <a:buChar char="•"/>
            </a:pPr>
            <a:r>
              <a:rPr lang="en-US" b="1" dirty="0"/>
              <a:t>2008</a:t>
            </a:r>
            <a:r>
              <a:rPr lang="en-US" dirty="0"/>
              <a:t>: 15.81%</a:t>
            </a:r>
          </a:p>
          <a:p>
            <a:pPr marL="742950" lvl="1" indent="-285750">
              <a:buFont typeface="Arial" panose="020B0604020202020204" pitchFamily="34" charset="0"/>
              <a:buChar char="•"/>
            </a:pPr>
            <a:r>
              <a:rPr lang="en-US" b="1" dirty="0"/>
              <a:t>2009</a:t>
            </a:r>
            <a:r>
              <a:rPr lang="en-US" dirty="0"/>
              <a:t>: 12.60%</a:t>
            </a:r>
          </a:p>
          <a:p>
            <a:pPr marL="742950" lvl="1" indent="-285750">
              <a:buFont typeface="Arial" panose="020B0604020202020204" pitchFamily="34" charset="0"/>
              <a:buChar char="•"/>
            </a:pPr>
            <a:r>
              <a:rPr lang="en-US" b="1" dirty="0"/>
              <a:t>2010</a:t>
            </a:r>
            <a:r>
              <a:rPr lang="en-US" dirty="0"/>
              <a:t>: 12.88%</a:t>
            </a:r>
          </a:p>
          <a:p>
            <a:pPr marL="742950" lvl="1" indent="-285750">
              <a:buFont typeface="Arial" panose="020B0604020202020204" pitchFamily="34" charset="0"/>
              <a:buChar char="•"/>
            </a:pPr>
            <a:r>
              <a:rPr lang="en-US" b="1" dirty="0"/>
              <a:t>2011</a:t>
            </a:r>
            <a:r>
              <a:rPr lang="en-US" dirty="0"/>
              <a:t>: 15.04%</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The </a:t>
            </a:r>
            <a:r>
              <a:rPr lang="en-US" b="1" dirty="0"/>
              <a:t>2007 financial crisis</a:t>
            </a:r>
            <a:r>
              <a:rPr lang="en-US" dirty="0"/>
              <a:t> likely led to a spike in defaults, impacting borrowers’ ability to repay.</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b="1" dirty="0"/>
              <a:t>2007-2011 Period</a:t>
            </a:r>
            <a:r>
              <a:rPr lang="en-US" dirty="0"/>
              <a:t>: Consider revisiting loan approval and risk mitigation strategies during this era to understand and minimize future defaults.</a:t>
            </a:r>
          </a:p>
          <a:p>
            <a:pPr marL="742950" lvl="1" indent="-285750">
              <a:buFont typeface="Arial" panose="020B0604020202020204" pitchFamily="34" charset="0"/>
              <a:buChar char="•"/>
            </a:pPr>
            <a:r>
              <a:rPr lang="en-US" b="1" dirty="0"/>
              <a:t>Post-Crisis Monitoring</a:t>
            </a:r>
            <a:r>
              <a:rPr lang="en-US" dirty="0"/>
              <a:t>: Increase monitoring of loans issued in volatile periods to better predict and manage default risk.</a:t>
            </a:r>
            <a:endParaRPr lang="en-IN" dirty="0"/>
          </a:p>
        </p:txBody>
      </p:sp>
      <p:pic>
        <p:nvPicPr>
          <p:cNvPr id="20" name="Content Placeholder 19">
            <a:extLst>
              <a:ext uri="{FF2B5EF4-FFF2-40B4-BE49-F238E27FC236}">
                <a16:creationId xmlns:a16="http://schemas.microsoft.com/office/drawing/2014/main" id="{0113FDD6-3D9B-B4BA-8FB5-F5F373A11FF6}"/>
              </a:ext>
            </a:extLst>
          </p:cNvPr>
          <p:cNvPicPr>
            <a:picLocks noGrp="1" noChangeAspect="1"/>
          </p:cNvPicPr>
          <p:nvPr>
            <p:ph sz="quarter" idx="15"/>
          </p:nvPr>
        </p:nvPicPr>
        <p:blipFill>
          <a:blip r:embed="rId2"/>
          <a:srcRect/>
          <a:stretch/>
        </p:blipFill>
        <p:spPr>
          <a:xfrm>
            <a:off x="8025170" y="1352178"/>
            <a:ext cx="4114800" cy="5078313"/>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983534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D1613-E45C-DA58-49F4-C4454EBDA4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11AC01-BFA9-7D88-2D4D-95B2627D9EC1}"/>
              </a:ext>
            </a:extLst>
          </p:cNvPr>
          <p:cNvSpPr>
            <a:spLocks noGrp="1"/>
          </p:cNvSpPr>
          <p:nvPr>
            <p:ph type="title"/>
          </p:nvPr>
        </p:nvSpPr>
        <p:spPr>
          <a:xfrm>
            <a:off x="838200" y="787841"/>
            <a:ext cx="10515600" cy="480131"/>
          </a:xfrm>
        </p:spPr>
        <p:txBody>
          <a:bodyPr lIns="0" rIns="0">
            <a:normAutofit/>
          </a:bodyPr>
          <a:lstStyle/>
          <a:p>
            <a:r>
              <a:rPr lang="en-IN" dirty="0"/>
              <a:t>11. </a:t>
            </a:r>
            <a:r>
              <a:rPr lang="en-US" dirty="0"/>
              <a:t>Default Rate by Top Job Titles</a:t>
            </a:r>
          </a:p>
        </p:txBody>
      </p:sp>
      <p:sp>
        <p:nvSpPr>
          <p:cNvPr id="2" name="Date Placeholder 1">
            <a:extLst>
              <a:ext uri="{FF2B5EF4-FFF2-40B4-BE49-F238E27FC236}">
                <a16:creationId xmlns:a16="http://schemas.microsoft.com/office/drawing/2014/main" id="{B6D1E5ED-7B6A-A9D5-B273-C23A2410C611}"/>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9F11A8EA-B187-D10C-63CF-3648FD30076C}"/>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2787F2B8-D6FF-6FC7-1027-7FD9C7D9AFC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cxnSp>
        <p:nvCxnSpPr>
          <p:cNvPr id="10" name="Straight Connector 9">
            <a:extLst>
              <a:ext uri="{FF2B5EF4-FFF2-40B4-BE49-F238E27FC236}">
                <a16:creationId xmlns:a16="http://schemas.microsoft.com/office/drawing/2014/main" id="{AB4C3BC6-AAA4-FD4B-913D-EF0029646683}"/>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78D502-532B-0A49-9ED3-9594BF164FA5}"/>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F07B69-67FB-62C9-FE6F-64B5CFEDE6EC}"/>
              </a:ext>
            </a:extLst>
          </p:cNvPr>
          <p:cNvSpPr txBox="1"/>
          <p:nvPr/>
        </p:nvSpPr>
        <p:spPr>
          <a:xfrm>
            <a:off x="314632" y="1352178"/>
            <a:ext cx="7580671"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"UPS"</a:t>
            </a:r>
            <a:r>
              <a:rPr lang="en-US" dirty="0"/>
              <a:t> employees have the </a:t>
            </a:r>
            <a:r>
              <a:rPr lang="en-US" b="1" dirty="0"/>
              <a:t>highest default rate</a:t>
            </a:r>
            <a:r>
              <a:rPr lang="en-US" dirty="0"/>
              <a:t>, followed by those working at </a:t>
            </a:r>
            <a:r>
              <a:rPr lang="en-US" b="1" dirty="0"/>
              <a:t>"Walmart"</a:t>
            </a:r>
            <a:r>
              <a:rPr lang="en-US" dirty="0"/>
              <a:t> and </a:t>
            </a:r>
            <a:r>
              <a:rPr lang="en-US" b="1" dirty="0"/>
              <a:t>"Verizon Wireless"</a:t>
            </a:r>
            <a:r>
              <a:rPr lang="en-US" dirty="0"/>
              <a:t>. </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Certain industries or employers may be associated with higher default rates, potentially due to factors such as income instability or financial stress within these sectors.</a:t>
            </a:r>
          </a:p>
          <a:p>
            <a:pPr marL="742950" lvl="1" indent="-285750">
              <a:buFont typeface="Arial" panose="020B0604020202020204" pitchFamily="34" charset="0"/>
              <a:buChar char="•"/>
            </a:pPr>
            <a:r>
              <a:rPr lang="en-US" dirty="0"/>
              <a:t>Understanding the underlying causes for defaults within these job titles can help improve lending strategies and risk assessment.</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Investigate the financial health and employment conditions within these organizations to better assess risk</a:t>
            </a:r>
            <a:r>
              <a:rPr lang="en-US" b="1" dirty="0"/>
              <a:t>.</a:t>
            </a:r>
          </a:p>
          <a:p>
            <a:pPr marL="742950" lvl="1" indent="-285750">
              <a:buFont typeface="Arial" panose="020B0604020202020204" pitchFamily="34" charset="0"/>
              <a:buChar char="•"/>
            </a:pPr>
            <a:r>
              <a:rPr lang="en-US" dirty="0"/>
              <a:t>Consider adjusting lending criteria or offering tailored repayment options for applicants in high-risk job categories.</a:t>
            </a:r>
            <a:endParaRPr lang="en-IN" dirty="0"/>
          </a:p>
        </p:txBody>
      </p:sp>
      <p:pic>
        <p:nvPicPr>
          <p:cNvPr id="20" name="Content Placeholder 19">
            <a:extLst>
              <a:ext uri="{FF2B5EF4-FFF2-40B4-BE49-F238E27FC236}">
                <a16:creationId xmlns:a16="http://schemas.microsoft.com/office/drawing/2014/main" id="{C5296638-D6A9-5C9F-8AF3-0E9E38B63789}"/>
              </a:ext>
            </a:extLst>
          </p:cNvPr>
          <p:cNvPicPr>
            <a:picLocks noGrp="1" noChangeAspect="1"/>
          </p:cNvPicPr>
          <p:nvPr>
            <p:ph sz="quarter" idx="15"/>
          </p:nvPr>
        </p:nvPicPr>
        <p:blipFill>
          <a:blip r:embed="rId2"/>
          <a:srcRect/>
          <a:stretch/>
        </p:blipFill>
        <p:spPr>
          <a:xfrm>
            <a:off x="8025170" y="1352179"/>
            <a:ext cx="4114800" cy="3970318"/>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120370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Gowtham Bavireddy</a:t>
            </a:r>
          </a:p>
          <a:p>
            <a:r>
              <a:rPr lang="en-US" dirty="0"/>
              <a:t>Prakash Danny Sagar</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IN" dirty="0"/>
              <a:t>Business Objectives</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319252" y="1530635"/>
            <a:ext cx="6036206" cy="365125"/>
          </a:xfrm>
        </p:spPr>
        <p:txBody>
          <a:bodyPr vert="horz" lIns="91440" tIns="45720" rIns="91440" bIns="45720" rtlCol="0" anchor="t">
            <a:normAutofit lnSpcReduction="10000"/>
          </a:bodyPr>
          <a:lstStyle/>
          <a:p>
            <a:r>
              <a:rPr lang="en-IN" dirty="0"/>
              <a:t>About the Company:</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466736" y="1860060"/>
            <a:ext cx="5887064" cy="557950"/>
          </a:xfrm>
        </p:spPr>
        <p:txBody>
          <a:bodyPr>
            <a:noAutofit/>
          </a:bodyPr>
          <a:lstStyle/>
          <a:p>
            <a:pPr marL="285750" indent="-285750">
              <a:buFont typeface="Arial" panose="020B0604020202020204" pitchFamily="34" charset="0"/>
              <a:buChar char="•"/>
            </a:pPr>
            <a:r>
              <a:rPr lang="en-US" dirty="0"/>
              <a:t>Largest online loan marketplace. </a:t>
            </a:r>
          </a:p>
          <a:p>
            <a:pPr marL="285750" indent="-285750">
              <a:buFont typeface="Arial" panose="020B0604020202020204" pitchFamily="34" charset="0"/>
              <a:buChar char="•"/>
            </a:pPr>
            <a:r>
              <a:rPr lang="en-US" dirty="0"/>
              <a:t>Offers personal, business, and medical financing loans.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319252" y="2630431"/>
            <a:ext cx="6036206" cy="365125"/>
          </a:xfrm>
        </p:spPr>
        <p:txBody>
          <a:bodyPr>
            <a:normAutofit lnSpcReduction="10000"/>
          </a:bodyPr>
          <a:lstStyle/>
          <a:p>
            <a:r>
              <a:rPr lang="en-IN" dirty="0"/>
              <a:t>Challenge:</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464587" y="2959855"/>
            <a:ext cx="6157141" cy="619355"/>
          </a:xfrm>
        </p:spPr>
        <p:txBody>
          <a:bodyPr>
            <a:noAutofit/>
          </a:bodyPr>
          <a:lstStyle/>
          <a:p>
            <a:pPr marL="285750" indent="-285750">
              <a:buFont typeface="Arial" panose="020B0604020202020204" pitchFamily="34" charset="0"/>
              <a:buChar char="•"/>
            </a:pPr>
            <a:r>
              <a:rPr lang="en-US" dirty="0"/>
              <a:t>Credit Loss: Financial loss caused by defaults ("Charged-Off" loans).</a:t>
            </a:r>
          </a:p>
          <a:p>
            <a:pPr marL="285750" indent="-285750">
              <a:buFont typeface="Arial" panose="020B0604020202020204" pitchFamily="34" charset="0"/>
              <a:buChar char="•"/>
            </a:pPr>
            <a:r>
              <a:rPr lang="en-US" dirty="0"/>
              <a:t>Lending to risky applicants is the primary source of loss.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319253" y="3730227"/>
            <a:ext cx="6036206" cy="365125"/>
          </a:xfrm>
        </p:spPr>
        <p:txBody>
          <a:bodyPr>
            <a:normAutofit lnSpcReduction="10000"/>
          </a:bodyPr>
          <a:lstStyle/>
          <a:p>
            <a:r>
              <a:rPr lang="en-US" dirty="0"/>
              <a:t>Objective of the Study: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464587" y="4059652"/>
            <a:ext cx="5889213" cy="557950"/>
          </a:xfrm>
        </p:spPr>
        <p:txBody>
          <a:bodyPr>
            <a:noAutofit/>
          </a:bodyPr>
          <a:lstStyle/>
          <a:p>
            <a:pPr marL="285750" indent="-285750">
              <a:buFont typeface="Arial" panose="020B0604020202020204" pitchFamily="34" charset="0"/>
              <a:buChar char="•"/>
            </a:pPr>
            <a:r>
              <a:rPr lang="en-US" dirty="0"/>
              <a:t>Identify risky loan applicants to reduce credit loss</a:t>
            </a:r>
          </a:p>
          <a:p>
            <a:pPr marL="285750" indent="-285750">
              <a:buFont typeface="Arial" panose="020B0604020202020204" pitchFamily="34" charset="0"/>
              <a:buChar char="•"/>
            </a:pPr>
            <a:r>
              <a:rPr lang="en-US" dirty="0"/>
              <a:t>Understand the key drivers of loan defaults.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317105" y="4830024"/>
            <a:ext cx="6036205" cy="365125"/>
          </a:xfrm>
        </p:spPr>
        <p:txBody>
          <a:bodyPr>
            <a:normAutofit lnSpcReduction="10000"/>
          </a:bodyPr>
          <a:lstStyle/>
          <a:p>
            <a:r>
              <a:rPr lang="en-US" dirty="0"/>
              <a:t>Outcome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462438" y="5159449"/>
            <a:ext cx="5889213" cy="557950"/>
          </a:xfrm>
        </p:spPr>
        <p:txBody>
          <a:bodyPr/>
          <a:lstStyle/>
          <a:p>
            <a:pPr marL="285750" indent="-285750">
              <a:buFont typeface="Arial" panose="020B0604020202020204" pitchFamily="34" charset="0"/>
              <a:buChar char="•"/>
            </a:pPr>
            <a:r>
              <a:rPr lang="en-US" dirty="0"/>
              <a:t>Help improve portfolio and risk assessment strategies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2024</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UpGrad Case Study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787841"/>
            <a:ext cx="10515600" cy="480131"/>
          </a:xfrm>
        </p:spPr>
        <p:txBody>
          <a:bodyPr lIns="0" rIns="0">
            <a:normAutofit/>
          </a:bodyPr>
          <a:lstStyle/>
          <a:p>
            <a:r>
              <a:rPr lang="en-IN" dirty="0"/>
              <a:t>1. Loan Status Distribution</a:t>
            </a:r>
            <a:endParaRPr lang="en-US" dirty="0"/>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BA2A226-AB09-0546-7929-4FB3AAEA5552}"/>
              </a:ext>
            </a:extLst>
          </p:cNvPr>
          <p:cNvSpPr txBox="1"/>
          <p:nvPr/>
        </p:nvSpPr>
        <p:spPr>
          <a:xfrm>
            <a:off x="344128" y="1665974"/>
            <a:ext cx="7275871"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83% Fully Paid:</a:t>
            </a:r>
          </a:p>
          <a:p>
            <a:pPr marL="742950" lvl="1" indent="-285750">
              <a:buFont typeface="Arial" panose="020B0604020202020204" pitchFamily="34" charset="0"/>
              <a:buChar char="•"/>
            </a:pPr>
            <a:r>
              <a:rPr lang="en-US" dirty="0"/>
              <a:t>These applicants have completely repaid their loans, including principal and interest.</a:t>
            </a:r>
          </a:p>
          <a:p>
            <a:pPr marL="742950" lvl="1" indent="-285750">
              <a:buFont typeface="Arial" panose="020B0604020202020204" pitchFamily="34" charset="0"/>
              <a:buChar char="•"/>
            </a:pPr>
            <a:r>
              <a:rPr lang="en-US" dirty="0"/>
              <a:t>Represents the majority of the dataset, indicating overall repayment stability for most borrowers.14.2%</a:t>
            </a:r>
          </a:p>
          <a:p>
            <a:pPr marL="342900" indent="-342900">
              <a:buFont typeface="Wingdings" panose="05000000000000000000" pitchFamily="2" charset="2"/>
              <a:buChar char="q"/>
            </a:pPr>
            <a:r>
              <a:rPr lang="en-US" b="1" dirty="0"/>
              <a:t>Charged-Off:</a:t>
            </a:r>
          </a:p>
          <a:p>
            <a:pPr marL="742950" lvl="1" indent="-285750">
              <a:buFont typeface="Arial" panose="020B0604020202020204" pitchFamily="34" charset="0"/>
              <a:buChar char="•"/>
            </a:pPr>
            <a:r>
              <a:rPr lang="en-US" dirty="0"/>
              <a:t>These borrowers have defaulted on their loans and stopped paying installments for a prolonged period.</a:t>
            </a:r>
          </a:p>
          <a:p>
            <a:pPr marL="742950" lvl="1" indent="-285750">
              <a:buFont typeface="Arial" panose="020B0604020202020204" pitchFamily="34" charset="0"/>
              <a:buChar char="•"/>
            </a:pPr>
            <a:r>
              <a:rPr lang="en-US" dirty="0"/>
              <a:t>This is the key focus group for risk assessment and default mitigation strategies.2.9%</a:t>
            </a:r>
          </a:p>
          <a:p>
            <a:pPr marL="342900" indent="-342900">
              <a:buFont typeface="Wingdings" panose="05000000000000000000" pitchFamily="2" charset="2"/>
              <a:buChar char="q"/>
            </a:pPr>
            <a:r>
              <a:rPr lang="en-US" b="1" dirty="0"/>
              <a:t>Current:</a:t>
            </a:r>
          </a:p>
          <a:p>
            <a:pPr marL="742950" lvl="1" indent="-285750">
              <a:buFont typeface="Arial" panose="020B0604020202020204" pitchFamily="34" charset="0"/>
              <a:buChar char="•"/>
            </a:pPr>
            <a:r>
              <a:rPr lang="en-US" dirty="0"/>
              <a:t>These borrowers are still in the process of repaying their loans.</a:t>
            </a:r>
          </a:p>
          <a:p>
            <a:pPr marL="742950" lvl="1" indent="-285750">
              <a:buFont typeface="Arial" panose="020B0604020202020204" pitchFamily="34" charset="0"/>
              <a:buChar char="•"/>
            </a:pPr>
            <a:r>
              <a:rPr lang="en-US" dirty="0"/>
              <a:t>Loan tenure is ongoing, and final repayment status remains undecided.</a:t>
            </a:r>
            <a:endParaRPr lang="en-IN" dirty="0"/>
          </a:p>
        </p:txBody>
      </p:sp>
      <p:pic>
        <p:nvPicPr>
          <p:cNvPr id="20" name="Content Placeholder 19">
            <a:extLst>
              <a:ext uri="{FF2B5EF4-FFF2-40B4-BE49-F238E27FC236}">
                <a16:creationId xmlns:a16="http://schemas.microsoft.com/office/drawing/2014/main" id="{88F66176-ED8E-ED06-9492-CB7BA9DCEDF9}"/>
              </a:ext>
            </a:extLst>
          </p:cNvPr>
          <p:cNvPicPr>
            <a:picLocks noGrp="1" noChangeAspect="1"/>
          </p:cNvPicPr>
          <p:nvPr>
            <p:ph sz="quarter" idx="15"/>
          </p:nvPr>
        </p:nvPicPr>
        <p:blipFill>
          <a:blip r:embed="rId2"/>
          <a:srcRect/>
          <a:stretch/>
        </p:blipFill>
        <p:spPr>
          <a:xfrm>
            <a:off x="7747818" y="1626042"/>
            <a:ext cx="4208208" cy="4039280"/>
          </a:xfrm>
        </p:spPr>
      </p:pic>
    </p:spTree>
    <p:extLst>
      <p:ext uri="{BB962C8B-B14F-4D97-AF65-F5344CB8AC3E}">
        <p14:creationId xmlns:p14="http://schemas.microsoft.com/office/powerpoint/2010/main" val="4738719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A2AC-5AC2-7E69-C304-9D1CD2B928D3}"/>
              </a:ext>
            </a:extLst>
          </p:cNvPr>
          <p:cNvSpPr>
            <a:spLocks noGrp="1"/>
          </p:cNvSpPr>
          <p:nvPr>
            <p:ph type="title"/>
          </p:nvPr>
        </p:nvSpPr>
        <p:spPr>
          <a:xfrm>
            <a:off x="838200" y="593941"/>
            <a:ext cx="10515600" cy="867930"/>
          </a:xfrm>
        </p:spPr>
        <p:txBody>
          <a:bodyPr>
            <a:spAutoFit/>
          </a:bodyPr>
          <a:lstStyle/>
          <a:p>
            <a:r>
              <a:rPr lang="en-IN" dirty="0"/>
              <a:t>2. Verification Process Improvement Needed</a:t>
            </a:r>
            <a:br>
              <a:rPr lang="en-IN" dirty="0"/>
            </a:br>
            <a:endParaRPr lang="en-IN" dirty="0"/>
          </a:p>
        </p:txBody>
      </p:sp>
      <p:pic>
        <p:nvPicPr>
          <p:cNvPr id="16" name="Content Placeholder 15">
            <a:extLst>
              <a:ext uri="{FF2B5EF4-FFF2-40B4-BE49-F238E27FC236}">
                <a16:creationId xmlns:a16="http://schemas.microsoft.com/office/drawing/2014/main" id="{8750DF2E-1423-DF52-948D-F5456F5FD868}"/>
              </a:ext>
            </a:extLst>
          </p:cNvPr>
          <p:cNvPicPr>
            <a:picLocks noGrp="1" noChangeAspect="1"/>
          </p:cNvPicPr>
          <p:nvPr>
            <p:ph sz="quarter" idx="15"/>
          </p:nvPr>
        </p:nvPicPr>
        <p:blipFill>
          <a:blip r:embed="rId2"/>
          <a:srcRect/>
          <a:stretch/>
        </p:blipFill>
        <p:spPr>
          <a:xfrm>
            <a:off x="7769225" y="1859340"/>
            <a:ext cx="3933620" cy="4015998"/>
          </a:xfrm>
        </p:spPr>
      </p:pic>
      <p:sp>
        <p:nvSpPr>
          <p:cNvPr id="7" name="Date Placeholder 6">
            <a:extLst>
              <a:ext uri="{FF2B5EF4-FFF2-40B4-BE49-F238E27FC236}">
                <a16:creationId xmlns:a16="http://schemas.microsoft.com/office/drawing/2014/main" id="{08A074B7-BA4F-8C4D-7379-00940ADA182E}"/>
              </a:ext>
            </a:extLst>
          </p:cNvPr>
          <p:cNvSpPr>
            <a:spLocks noGrp="1"/>
          </p:cNvSpPr>
          <p:nvPr>
            <p:ph type="dt" sz="half" idx="10"/>
          </p:nvPr>
        </p:nvSpPr>
        <p:spPr/>
        <p:txBody>
          <a:bodyPr/>
          <a:lstStyle/>
          <a:p>
            <a:r>
              <a:rPr lang="en-US" dirty="0"/>
              <a:t>2024</a:t>
            </a:r>
          </a:p>
        </p:txBody>
      </p:sp>
      <p:sp>
        <p:nvSpPr>
          <p:cNvPr id="8" name="Footer Placeholder 7">
            <a:extLst>
              <a:ext uri="{FF2B5EF4-FFF2-40B4-BE49-F238E27FC236}">
                <a16:creationId xmlns:a16="http://schemas.microsoft.com/office/drawing/2014/main" id="{B5F6325C-AD54-9EF8-20C1-5F668C939DF6}"/>
              </a:ext>
            </a:extLst>
          </p:cNvPr>
          <p:cNvSpPr>
            <a:spLocks noGrp="1"/>
          </p:cNvSpPr>
          <p:nvPr>
            <p:ph type="ftr" sz="quarter" idx="11"/>
          </p:nvPr>
        </p:nvSpPr>
        <p:spPr/>
        <p:txBody>
          <a:bodyPr/>
          <a:lstStyle/>
          <a:p>
            <a:r>
              <a:rPr lang="en-US" dirty="0"/>
              <a:t>UpGrad Case Study</a:t>
            </a:r>
          </a:p>
        </p:txBody>
      </p:sp>
      <p:sp>
        <p:nvSpPr>
          <p:cNvPr id="9" name="Slide Number Placeholder 8">
            <a:extLst>
              <a:ext uri="{FF2B5EF4-FFF2-40B4-BE49-F238E27FC236}">
                <a16:creationId xmlns:a16="http://schemas.microsoft.com/office/drawing/2014/main" id="{EE416621-F549-4ADA-CED3-1BBA1C17ED2A}"/>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13" name="TextBox 12">
            <a:extLst>
              <a:ext uri="{FF2B5EF4-FFF2-40B4-BE49-F238E27FC236}">
                <a16:creationId xmlns:a16="http://schemas.microsoft.com/office/drawing/2014/main" id="{FAEC8E17-60E0-5C4C-EE39-4273F43E5514}"/>
              </a:ext>
            </a:extLst>
          </p:cNvPr>
          <p:cNvSpPr txBox="1"/>
          <p:nvPr/>
        </p:nvSpPr>
        <p:spPr>
          <a:xfrm>
            <a:off x="489155" y="1859339"/>
            <a:ext cx="6855542" cy="4015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noAutofit/>
          </a:bodyPr>
          <a:lstStyle/>
          <a:p>
            <a:pPr marL="285750" indent="-285750">
              <a:buFont typeface="Wingdings" panose="05000000000000000000" pitchFamily="2" charset="2"/>
              <a:buChar char="q"/>
            </a:pPr>
            <a:r>
              <a:rPr lang="en-US" b="1" dirty="0"/>
              <a:t>Observation:</a:t>
            </a:r>
            <a:r>
              <a:rPr lang="en-US" dirty="0"/>
              <a:t> </a:t>
            </a:r>
          </a:p>
          <a:p>
            <a:pPr marL="742950" lvl="1" indent="-285750">
              <a:buFont typeface="Arial" panose="020B0604020202020204" pitchFamily="34" charset="0"/>
              <a:buChar char="•"/>
            </a:pPr>
            <a:r>
              <a:rPr lang="en-US" dirty="0"/>
              <a:t>Almost 62% of defaulted applications are verified.</a:t>
            </a:r>
          </a:p>
          <a:p>
            <a:pPr marL="285750" indent="-285750">
              <a:buFont typeface="Wingdings" panose="05000000000000000000" pitchFamily="2" charset="2"/>
              <a:buChar char="q"/>
            </a:pPr>
            <a:r>
              <a:rPr lang="en-US" b="1" dirty="0"/>
              <a:t>Concern:</a:t>
            </a:r>
          </a:p>
          <a:p>
            <a:pPr marL="742950" lvl="1" indent="-285750">
              <a:buFont typeface="Arial" panose="020B0604020202020204" pitchFamily="34" charset="0"/>
              <a:buChar char="•"/>
            </a:pPr>
            <a:r>
              <a:rPr lang="en-US" dirty="0"/>
              <a:t> Highlights gaps in the current verification process.</a:t>
            </a:r>
          </a:p>
          <a:p>
            <a:pPr marL="285750" indent="-285750">
              <a:buFont typeface="Wingdings" panose="05000000000000000000" pitchFamily="2" charset="2"/>
              <a:buChar char="q"/>
            </a:pPr>
            <a:r>
              <a:rPr lang="en-IN" b="1" dirty="0"/>
              <a:t>Action Required:</a:t>
            </a:r>
          </a:p>
          <a:p>
            <a:pPr marL="742950" lvl="1" indent="-285750">
              <a:buFont typeface="Arial" panose="020B0604020202020204" pitchFamily="34" charset="0"/>
              <a:buChar char="•"/>
            </a:pPr>
            <a:r>
              <a:rPr lang="en-US" dirty="0"/>
              <a:t>Strengthen verification criteria and procedures.</a:t>
            </a:r>
          </a:p>
          <a:p>
            <a:pPr marL="742950" lvl="1" indent="-285750">
              <a:buFont typeface="Arial" panose="020B0604020202020204" pitchFamily="34" charset="0"/>
              <a:buChar char="•"/>
            </a:pPr>
            <a:r>
              <a:rPr lang="en-US" dirty="0"/>
              <a:t>Conduct a detailed review to identify weaknesses.</a:t>
            </a:r>
          </a:p>
          <a:p>
            <a:pPr marL="742950" lvl="1" indent="-285750">
              <a:buFont typeface="Arial" panose="020B0604020202020204" pitchFamily="34" charset="0"/>
              <a:buChar char="•"/>
            </a:pPr>
            <a:r>
              <a:rPr lang="en-US" dirty="0"/>
              <a:t>Implement stricter controls and robust checks.</a:t>
            </a:r>
            <a:endParaRPr lang="en-IN" b="1" dirty="0"/>
          </a:p>
          <a:p>
            <a:pPr marL="285750" indent="-285750">
              <a:buFont typeface="Wingdings" panose="05000000000000000000" pitchFamily="2" charset="2"/>
              <a:buChar char="q"/>
            </a:pPr>
            <a:r>
              <a:rPr lang="en-US" b="1" dirty="0"/>
              <a:t>Goal:</a:t>
            </a:r>
            <a:r>
              <a:rPr lang="en-US" dirty="0"/>
              <a:t> </a:t>
            </a:r>
          </a:p>
          <a:p>
            <a:pPr marL="742950" lvl="1" indent="-285750">
              <a:buFont typeface="Arial" panose="020B0604020202020204" pitchFamily="34" charset="0"/>
              <a:buChar char="•"/>
            </a:pPr>
            <a:r>
              <a:rPr lang="en-US" dirty="0"/>
              <a:t>Minimize verification errors and enhance application reliability.</a:t>
            </a:r>
            <a:endParaRPr lang="en-IN" b="1" dirty="0"/>
          </a:p>
        </p:txBody>
      </p:sp>
    </p:spTree>
    <p:extLst>
      <p:ext uri="{BB962C8B-B14F-4D97-AF65-F5344CB8AC3E}">
        <p14:creationId xmlns:p14="http://schemas.microsoft.com/office/powerpoint/2010/main" val="162775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D86E5-DEAF-2ED7-AFC4-56A34137A3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875D74-2CF6-BEAB-5F86-8061861A0E66}"/>
              </a:ext>
            </a:extLst>
          </p:cNvPr>
          <p:cNvSpPr>
            <a:spLocks noGrp="1"/>
          </p:cNvSpPr>
          <p:nvPr>
            <p:ph type="title"/>
          </p:nvPr>
        </p:nvSpPr>
        <p:spPr>
          <a:xfrm>
            <a:off x="838200" y="787841"/>
            <a:ext cx="10515600" cy="480131"/>
          </a:xfrm>
        </p:spPr>
        <p:txBody>
          <a:bodyPr lIns="0" rIns="0">
            <a:normAutofit/>
          </a:bodyPr>
          <a:lstStyle/>
          <a:p>
            <a:r>
              <a:rPr lang="en-IN" dirty="0"/>
              <a:t>3. </a:t>
            </a:r>
            <a:r>
              <a:rPr lang="en-US" dirty="0"/>
              <a:t>Risk Assessment by Loan Purpose</a:t>
            </a:r>
          </a:p>
        </p:txBody>
      </p:sp>
      <p:sp>
        <p:nvSpPr>
          <p:cNvPr id="2" name="Date Placeholder 1">
            <a:extLst>
              <a:ext uri="{FF2B5EF4-FFF2-40B4-BE49-F238E27FC236}">
                <a16:creationId xmlns:a16="http://schemas.microsoft.com/office/drawing/2014/main" id="{927792AC-8DE4-35A9-F81A-A6A6190E8CF2}"/>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B609B816-AF0B-4432-530F-74B583C7AE21}"/>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53AEAC93-2E6E-D886-2C6D-F9FB6BDE75AF}"/>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cxnSp>
        <p:nvCxnSpPr>
          <p:cNvPr id="10" name="Straight Connector 9">
            <a:extLst>
              <a:ext uri="{FF2B5EF4-FFF2-40B4-BE49-F238E27FC236}">
                <a16:creationId xmlns:a16="http://schemas.microsoft.com/office/drawing/2014/main" id="{7A2C97EB-7306-8C69-8752-6981BE3D6980}"/>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F5B306A-223B-0E99-23C0-4C6E4500E83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696CD2-D651-C6F8-79DE-D3F2AEFFA16F}"/>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High-Risk Purposes:</a:t>
            </a:r>
          </a:p>
          <a:p>
            <a:pPr marL="742950" lvl="1" indent="-285750">
              <a:buFont typeface="Arial" panose="020B0604020202020204" pitchFamily="34" charset="0"/>
              <a:buChar char="•"/>
            </a:pPr>
            <a:r>
              <a:rPr lang="en-US" dirty="0"/>
              <a:t>Categories such as "</a:t>
            </a:r>
            <a:r>
              <a:rPr lang="en-US" b="1" dirty="0"/>
              <a:t>Small Business</a:t>
            </a:r>
            <a:r>
              <a:rPr lang="en-US" dirty="0"/>
              <a:t>" and "</a:t>
            </a:r>
            <a:r>
              <a:rPr lang="en-US" b="1" dirty="0"/>
              <a:t>Renewable Energy</a:t>
            </a:r>
            <a:r>
              <a:rPr lang="en-US" dirty="0"/>
              <a:t>" exhibit higher default rates.</a:t>
            </a:r>
          </a:p>
          <a:p>
            <a:pPr marL="742950" lvl="1" indent="-285750">
              <a:buFont typeface="Arial" panose="020B0604020202020204" pitchFamily="34" charset="0"/>
              <a:buChar char="•"/>
            </a:pPr>
            <a:r>
              <a:rPr lang="en-US" dirty="0"/>
              <a:t>These categories inherently carry more risk due to external factors and market uncertainties.</a:t>
            </a:r>
          </a:p>
          <a:p>
            <a:pPr marL="342900" indent="-342900">
              <a:buFont typeface="Wingdings" panose="05000000000000000000" pitchFamily="2" charset="2"/>
              <a:buChar char="q"/>
            </a:pPr>
            <a:r>
              <a:rPr lang="en-US" b="1" dirty="0"/>
              <a:t>Low-Risk Purposes:</a:t>
            </a:r>
          </a:p>
          <a:p>
            <a:pPr marL="742950" lvl="1" indent="-285750">
              <a:buFont typeface="Arial" panose="020B0604020202020204" pitchFamily="34" charset="0"/>
              <a:buChar char="•"/>
            </a:pPr>
            <a:r>
              <a:rPr lang="en-US" dirty="0"/>
              <a:t>Categories like "</a:t>
            </a:r>
            <a:r>
              <a:rPr lang="en-US" b="1" dirty="0"/>
              <a:t>Weddings</a:t>
            </a:r>
            <a:r>
              <a:rPr lang="en-US" dirty="0"/>
              <a:t>" or "</a:t>
            </a:r>
            <a:r>
              <a:rPr lang="en-US" b="1" dirty="0"/>
              <a:t>Major Purchases</a:t>
            </a:r>
            <a:r>
              <a:rPr lang="en-US" dirty="0"/>
              <a:t>" (e.g., buying goods) demonstrate lower default rates</a:t>
            </a:r>
          </a:p>
          <a:p>
            <a:pPr marL="742950" lvl="1" indent="-285750">
              <a:buFont typeface="Arial" panose="020B0604020202020204" pitchFamily="34" charset="0"/>
              <a:buChar char="•"/>
            </a:pPr>
            <a:r>
              <a:rPr lang="en-US" dirty="0"/>
              <a:t>Indicates a more stable repayment behavior, likely tied to personal financial planning</a:t>
            </a:r>
          </a:p>
          <a:p>
            <a:pPr marL="342900" indent="-342900">
              <a:buFont typeface="Wingdings" panose="05000000000000000000" pitchFamily="2" charset="2"/>
              <a:buChar char="q"/>
            </a:pPr>
            <a:r>
              <a:rPr lang="en-US" b="1" dirty="0"/>
              <a:t>Insights for Strategy:</a:t>
            </a:r>
          </a:p>
          <a:p>
            <a:pPr marL="742950" lvl="1" indent="-285750">
              <a:buFont typeface="Arial" panose="020B0604020202020204" pitchFamily="34" charset="0"/>
              <a:buChar char="•"/>
            </a:pPr>
            <a:r>
              <a:rPr lang="en-US" dirty="0"/>
              <a:t>Focus on stricter evaluation criteria for high-risk categories.</a:t>
            </a:r>
          </a:p>
          <a:p>
            <a:pPr marL="742950" lvl="1" indent="-285750">
              <a:buFont typeface="Arial" panose="020B0604020202020204" pitchFamily="34" charset="0"/>
              <a:buChar char="•"/>
            </a:pPr>
            <a:r>
              <a:rPr lang="en-US" dirty="0"/>
              <a:t>Prioritize promotion or support for low-risk categories to maintain portfolio stability.</a:t>
            </a:r>
            <a:endParaRPr lang="en-IN" dirty="0"/>
          </a:p>
        </p:txBody>
      </p:sp>
      <p:pic>
        <p:nvPicPr>
          <p:cNvPr id="20" name="Content Placeholder 19">
            <a:extLst>
              <a:ext uri="{FF2B5EF4-FFF2-40B4-BE49-F238E27FC236}">
                <a16:creationId xmlns:a16="http://schemas.microsoft.com/office/drawing/2014/main" id="{A8E669E9-7108-BE46-57AF-DD1B6279B0E5}"/>
              </a:ext>
            </a:extLst>
          </p:cNvPr>
          <p:cNvPicPr>
            <a:picLocks noGrp="1" noChangeAspect="1"/>
          </p:cNvPicPr>
          <p:nvPr>
            <p:ph sz="quarter" idx="15"/>
          </p:nvPr>
        </p:nvPicPr>
        <p:blipFill>
          <a:blip r:embed="rId2"/>
          <a:srcRect/>
          <a:stretch/>
        </p:blipFill>
        <p:spPr>
          <a:xfrm>
            <a:off x="7413523" y="1626042"/>
            <a:ext cx="4709651" cy="4039280"/>
          </a:xfrm>
        </p:spPr>
      </p:pic>
    </p:spTree>
    <p:extLst>
      <p:ext uri="{BB962C8B-B14F-4D97-AF65-F5344CB8AC3E}">
        <p14:creationId xmlns:p14="http://schemas.microsoft.com/office/powerpoint/2010/main" val="22802723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E51AA-0694-29E4-A422-FDBE2C48BC3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AA2926-ADC5-EE1B-6398-E8BD6203C940}"/>
              </a:ext>
            </a:extLst>
          </p:cNvPr>
          <p:cNvSpPr>
            <a:spLocks noGrp="1"/>
          </p:cNvSpPr>
          <p:nvPr>
            <p:ph type="title"/>
          </p:nvPr>
        </p:nvSpPr>
        <p:spPr>
          <a:xfrm>
            <a:off x="838200" y="787841"/>
            <a:ext cx="10515600" cy="480131"/>
          </a:xfrm>
        </p:spPr>
        <p:txBody>
          <a:bodyPr lIns="0" rIns="0">
            <a:normAutofit/>
          </a:bodyPr>
          <a:lstStyle/>
          <a:p>
            <a:r>
              <a:rPr lang="en-IN" dirty="0"/>
              <a:t>4. </a:t>
            </a:r>
            <a:r>
              <a:rPr lang="en-US" dirty="0"/>
              <a:t>Grade and Sub-Grade Default Rate Analysis</a:t>
            </a:r>
          </a:p>
        </p:txBody>
      </p:sp>
      <p:sp>
        <p:nvSpPr>
          <p:cNvPr id="2" name="Date Placeholder 1">
            <a:extLst>
              <a:ext uri="{FF2B5EF4-FFF2-40B4-BE49-F238E27FC236}">
                <a16:creationId xmlns:a16="http://schemas.microsoft.com/office/drawing/2014/main" id="{96694D65-906D-5F01-2B09-C0DFAF50F527}"/>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9FED0C63-0729-8DFE-3D40-2A628720E52F}"/>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FBE7EC7E-590A-573F-68B7-39F33A2DF77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cxnSp>
        <p:nvCxnSpPr>
          <p:cNvPr id="10" name="Straight Connector 9">
            <a:extLst>
              <a:ext uri="{FF2B5EF4-FFF2-40B4-BE49-F238E27FC236}">
                <a16:creationId xmlns:a16="http://schemas.microsoft.com/office/drawing/2014/main" id="{12C8EA79-F1A9-673D-533C-610F4D38E3A2}"/>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AD7DC8-9D82-3578-9CAA-9617D6C37EBA}"/>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CC7722-CE77-171C-5028-9273CDA29E88}"/>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dirty="0"/>
              <a:t>"</a:t>
            </a:r>
            <a:r>
              <a:rPr lang="en-US" b="1" dirty="0"/>
              <a:t>F5</a:t>
            </a:r>
            <a:r>
              <a:rPr lang="en-US" dirty="0"/>
              <a:t>" Sub-Grade applicants have the highest default rate.</a:t>
            </a:r>
          </a:p>
          <a:p>
            <a:pPr marL="742950" lvl="1" indent="-285750">
              <a:buFont typeface="Arial" panose="020B0604020202020204" pitchFamily="34" charset="0"/>
              <a:buChar char="•"/>
            </a:pPr>
            <a:r>
              <a:rPr lang="en-US" dirty="0"/>
              <a:t>"</a:t>
            </a:r>
            <a:r>
              <a:rPr lang="en-US" b="1" dirty="0"/>
              <a:t>G3</a:t>
            </a:r>
            <a:r>
              <a:rPr lang="en-US" dirty="0"/>
              <a:t>" and "</a:t>
            </a:r>
            <a:r>
              <a:rPr lang="en-US" b="1" dirty="0"/>
              <a:t>G2</a:t>
            </a:r>
            <a:r>
              <a:rPr lang="en-US" dirty="0"/>
              <a:t>" sub-grades follow closely in terms of default rate.</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F5 Sub-Grade: Needs urgent attention for stricter risk assessments.</a:t>
            </a:r>
          </a:p>
          <a:p>
            <a:pPr marL="742950" lvl="1" indent="-285750">
              <a:buFont typeface="Arial" panose="020B0604020202020204" pitchFamily="34" charset="0"/>
              <a:buChar char="•"/>
            </a:pPr>
            <a:r>
              <a:rPr lang="en-US" dirty="0"/>
              <a:t>G3 &amp; G2 Sub-Grades: Consider reviewing their risk profiles and mitigating factors to reduce defaults.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Implement targeted strategies to reduce defaults in high-risk sub-grades.</a:t>
            </a:r>
          </a:p>
          <a:p>
            <a:pPr marL="742950" lvl="1" indent="-285750">
              <a:buFont typeface="Arial" panose="020B0604020202020204" pitchFamily="34" charset="0"/>
              <a:buChar char="•"/>
            </a:pPr>
            <a:r>
              <a:rPr lang="en-US" dirty="0"/>
              <a:t>Conduct further analysis to understand the contributing factors for these defaults.</a:t>
            </a:r>
            <a:endParaRPr lang="en-IN" dirty="0"/>
          </a:p>
        </p:txBody>
      </p:sp>
      <p:pic>
        <p:nvPicPr>
          <p:cNvPr id="20" name="Content Placeholder 19">
            <a:extLst>
              <a:ext uri="{FF2B5EF4-FFF2-40B4-BE49-F238E27FC236}">
                <a16:creationId xmlns:a16="http://schemas.microsoft.com/office/drawing/2014/main" id="{920CD760-35F6-9548-F0B2-D94B7D81E6A2}"/>
              </a:ext>
            </a:extLst>
          </p:cNvPr>
          <p:cNvPicPr>
            <a:picLocks noGrp="1" noChangeAspect="1"/>
          </p:cNvPicPr>
          <p:nvPr>
            <p:ph sz="quarter" idx="15"/>
          </p:nvPr>
        </p:nvPicPr>
        <p:blipFill>
          <a:blip r:embed="rId2"/>
          <a:srcRect/>
          <a:stretch/>
        </p:blipFill>
        <p:spPr>
          <a:xfrm>
            <a:off x="7413528" y="1626042"/>
            <a:ext cx="4670317" cy="3970318"/>
          </a:xfrm>
        </p:spPr>
      </p:pic>
    </p:spTree>
    <p:extLst>
      <p:ext uri="{BB962C8B-B14F-4D97-AF65-F5344CB8AC3E}">
        <p14:creationId xmlns:p14="http://schemas.microsoft.com/office/powerpoint/2010/main" val="290510656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51E7C-BDC2-BDCB-5813-F883CF6E696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A5FC89-B979-038E-6E3D-714953AC2227}"/>
              </a:ext>
            </a:extLst>
          </p:cNvPr>
          <p:cNvSpPr>
            <a:spLocks noGrp="1"/>
          </p:cNvSpPr>
          <p:nvPr>
            <p:ph type="title"/>
          </p:nvPr>
        </p:nvSpPr>
        <p:spPr>
          <a:xfrm>
            <a:off x="838200" y="787841"/>
            <a:ext cx="10515600" cy="480131"/>
          </a:xfrm>
        </p:spPr>
        <p:txBody>
          <a:bodyPr lIns="0" rIns="0">
            <a:normAutofit/>
          </a:bodyPr>
          <a:lstStyle/>
          <a:p>
            <a:r>
              <a:rPr lang="en-IN" dirty="0"/>
              <a:t>5. Geographic Default Rate Analysis</a:t>
            </a:r>
            <a:endParaRPr lang="en-US" dirty="0"/>
          </a:p>
        </p:txBody>
      </p:sp>
      <p:sp>
        <p:nvSpPr>
          <p:cNvPr id="2" name="Date Placeholder 1">
            <a:extLst>
              <a:ext uri="{FF2B5EF4-FFF2-40B4-BE49-F238E27FC236}">
                <a16:creationId xmlns:a16="http://schemas.microsoft.com/office/drawing/2014/main" id="{90072B9C-5089-02F3-3CDC-E491F5E13D39}"/>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8D5BEA4D-3F92-3E5B-1523-760277F79364}"/>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7BB63555-BE8D-47AF-6DC2-29D0DB04BEC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cxnSp>
        <p:nvCxnSpPr>
          <p:cNvPr id="10" name="Straight Connector 9">
            <a:extLst>
              <a:ext uri="{FF2B5EF4-FFF2-40B4-BE49-F238E27FC236}">
                <a16:creationId xmlns:a16="http://schemas.microsoft.com/office/drawing/2014/main" id="{8CD2DF13-8A32-A426-6B23-D3ACE8E78F0F}"/>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836B73-AF94-98C4-8992-1D2526C243C7}"/>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996D7E-12BD-1E60-6A25-BB05948938EF}"/>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NE (Northeast) </a:t>
            </a:r>
            <a:r>
              <a:rPr lang="en-US" dirty="0"/>
              <a:t>state has the highest default rate.</a:t>
            </a:r>
          </a:p>
          <a:p>
            <a:pPr marL="742950" lvl="1" indent="-285750">
              <a:buFont typeface="Arial" panose="020B0604020202020204" pitchFamily="34" charset="0"/>
              <a:buChar char="•"/>
            </a:pPr>
            <a:r>
              <a:rPr lang="en-US" b="1" dirty="0"/>
              <a:t>MV (Montana) </a:t>
            </a:r>
            <a:r>
              <a:rPr lang="en-US" dirty="0"/>
              <a:t>and </a:t>
            </a:r>
            <a:r>
              <a:rPr lang="en-US" b="1" dirty="0"/>
              <a:t>AK (Alaska) </a:t>
            </a:r>
            <a:r>
              <a:rPr lang="en-US" dirty="0"/>
              <a:t>follow with the next highest default rates.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NE State: Requires a focused risk management strategy and targeted interventions.</a:t>
            </a:r>
          </a:p>
          <a:p>
            <a:pPr marL="742950" lvl="1" indent="-285750">
              <a:buFont typeface="Arial" panose="020B0604020202020204" pitchFamily="34" charset="0"/>
              <a:buChar char="•"/>
            </a:pPr>
            <a:r>
              <a:rPr lang="en-US" dirty="0"/>
              <a:t>MV &amp; AK: Further investigation needed to understand regional challenges contributing to higher defaults.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Analyze regional factors affecting default rates in NE, MV, and AK.</a:t>
            </a:r>
          </a:p>
          <a:p>
            <a:pPr marL="742950" lvl="1" indent="-285750">
              <a:buFont typeface="Arial" panose="020B0604020202020204" pitchFamily="34" charset="0"/>
              <a:buChar char="•"/>
            </a:pPr>
            <a:r>
              <a:rPr lang="en-US" dirty="0"/>
              <a:t>Consider adjusting lending strategies or implementing tailored support for these areas.</a:t>
            </a:r>
            <a:endParaRPr lang="en-IN" dirty="0"/>
          </a:p>
        </p:txBody>
      </p:sp>
      <p:pic>
        <p:nvPicPr>
          <p:cNvPr id="20" name="Content Placeholder 19">
            <a:extLst>
              <a:ext uri="{FF2B5EF4-FFF2-40B4-BE49-F238E27FC236}">
                <a16:creationId xmlns:a16="http://schemas.microsoft.com/office/drawing/2014/main" id="{42B6C6F2-BF33-309F-10FB-E25E7D26D9D4}"/>
              </a:ext>
            </a:extLst>
          </p:cNvPr>
          <p:cNvPicPr>
            <a:picLocks noGrp="1" noChangeAspect="1"/>
          </p:cNvPicPr>
          <p:nvPr>
            <p:ph sz="quarter" idx="15"/>
          </p:nvPr>
        </p:nvPicPr>
        <p:blipFill>
          <a:blip r:embed="rId2"/>
          <a:srcRect/>
          <a:stretch/>
        </p:blipFill>
        <p:spPr>
          <a:xfrm>
            <a:off x="7413530" y="1626042"/>
            <a:ext cx="4630985" cy="4010250"/>
          </a:xfrm>
        </p:spPr>
      </p:pic>
    </p:spTree>
    <p:extLst>
      <p:ext uri="{BB962C8B-B14F-4D97-AF65-F5344CB8AC3E}">
        <p14:creationId xmlns:p14="http://schemas.microsoft.com/office/powerpoint/2010/main" val="4958910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8CEF4-4FC9-9CA9-7E5B-7AD0233941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8B720F-22B2-622A-56AD-A0F19DD324E6}"/>
              </a:ext>
            </a:extLst>
          </p:cNvPr>
          <p:cNvSpPr>
            <a:spLocks noGrp="1"/>
          </p:cNvSpPr>
          <p:nvPr>
            <p:ph type="title"/>
          </p:nvPr>
        </p:nvSpPr>
        <p:spPr>
          <a:xfrm>
            <a:off x="838200" y="787841"/>
            <a:ext cx="10515600" cy="480131"/>
          </a:xfrm>
        </p:spPr>
        <p:txBody>
          <a:bodyPr lIns="0" rIns="0">
            <a:normAutofit/>
          </a:bodyPr>
          <a:lstStyle/>
          <a:p>
            <a:r>
              <a:rPr lang="en-IN" dirty="0"/>
              <a:t>6. </a:t>
            </a:r>
            <a:r>
              <a:rPr lang="en-US" dirty="0"/>
              <a:t>Impact of Interest Rate on Loan Default</a:t>
            </a:r>
          </a:p>
        </p:txBody>
      </p:sp>
      <p:sp>
        <p:nvSpPr>
          <p:cNvPr id="2" name="Date Placeholder 1">
            <a:extLst>
              <a:ext uri="{FF2B5EF4-FFF2-40B4-BE49-F238E27FC236}">
                <a16:creationId xmlns:a16="http://schemas.microsoft.com/office/drawing/2014/main" id="{B875DE8D-4A14-20FA-027B-518EB01C42DA}"/>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EF15B1C2-BC7B-F7F7-8A84-07E4E916A755}"/>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D7526FDF-BA9E-DB5B-650B-B671C9FCFCC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cxnSp>
        <p:nvCxnSpPr>
          <p:cNvPr id="10" name="Straight Connector 9">
            <a:extLst>
              <a:ext uri="{FF2B5EF4-FFF2-40B4-BE49-F238E27FC236}">
                <a16:creationId xmlns:a16="http://schemas.microsoft.com/office/drawing/2014/main" id="{E9933D1A-EC1C-3496-0AB3-F5E0800F88B0}"/>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BEF182-CC4B-1156-7852-AA5A76D5F41E}"/>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118207-A2A2-4C46-E32C-BB40B01B376B}"/>
              </a:ext>
            </a:extLst>
          </p:cNvPr>
          <p:cNvSpPr txBox="1"/>
          <p:nvPr/>
        </p:nvSpPr>
        <p:spPr>
          <a:xfrm>
            <a:off x="344128" y="1665974"/>
            <a:ext cx="6990737" cy="39703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As the interest rate increases, the default rate also rises significantly</a:t>
            </a:r>
            <a:r>
              <a:rPr lang="en-US" b="1" dirty="0"/>
              <a:t>.</a:t>
            </a:r>
          </a:p>
          <a:p>
            <a:pPr marL="742950" lvl="1" indent="-285750">
              <a:buFont typeface="Arial" panose="020B0604020202020204" pitchFamily="34" charset="0"/>
              <a:buChar char="•"/>
            </a:pPr>
            <a:r>
              <a:rPr lang="en-US" b="1" dirty="0"/>
              <a:t>Key Insight: </a:t>
            </a:r>
            <a:r>
              <a:rPr lang="en-US" dirty="0"/>
              <a:t>Borrowers with higher interest rates are more likely to default on their loans.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High-interest rates create financial strain, increasing the risk of default.</a:t>
            </a:r>
          </a:p>
          <a:p>
            <a:pPr marL="742950" lvl="1" indent="-285750">
              <a:buFont typeface="Arial" panose="020B0604020202020204" pitchFamily="34" charset="0"/>
              <a:buChar char="•"/>
            </a:pPr>
            <a:r>
              <a:rPr lang="en-US" dirty="0"/>
              <a:t>More vulnerable borrowers tend to be affected by higher interest charges, leading to repayment difficulties.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Reevaluate interest rate structures for higher-risk borrowers.</a:t>
            </a:r>
          </a:p>
          <a:p>
            <a:pPr marL="742950" lvl="1" indent="-285750">
              <a:buFont typeface="Arial" panose="020B0604020202020204" pitchFamily="34" charset="0"/>
              <a:buChar char="•"/>
            </a:pPr>
            <a:r>
              <a:rPr lang="en-US" dirty="0"/>
              <a:t>Consider offering alternative repayment plans or lower interest rates for at-risk groups to reduce defaults.</a:t>
            </a:r>
            <a:endParaRPr lang="en-IN" dirty="0"/>
          </a:p>
        </p:txBody>
      </p:sp>
      <p:pic>
        <p:nvPicPr>
          <p:cNvPr id="20" name="Content Placeholder 19">
            <a:extLst>
              <a:ext uri="{FF2B5EF4-FFF2-40B4-BE49-F238E27FC236}">
                <a16:creationId xmlns:a16="http://schemas.microsoft.com/office/drawing/2014/main" id="{6F8DD087-49E4-1B39-7C36-F94C67FC68A7}"/>
              </a:ext>
            </a:extLst>
          </p:cNvPr>
          <p:cNvPicPr>
            <a:picLocks noGrp="1" noChangeAspect="1"/>
          </p:cNvPicPr>
          <p:nvPr>
            <p:ph sz="quarter" idx="15"/>
          </p:nvPr>
        </p:nvPicPr>
        <p:blipFill>
          <a:blip r:embed="rId2"/>
          <a:srcRect/>
          <a:stretch/>
        </p:blipFill>
        <p:spPr>
          <a:xfrm>
            <a:off x="7413531" y="1665974"/>
            <a:ext cx="4584872" cy="3930386"/>
          </a:xfrm>
        </p:spPr>
      </p:pic>
    </p:spTree>
    <p:extLst>
      <p:ext uri="{BB962C8B-B14F-4D97-AF65-F5344CB8AC3E}">
        <p14:creationId xmlns:p14="http://schemas.microsoft.com/office/powerpoint/2010/main" val="16232380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A54BC-AF1E-E5C2-B3D7-EE71FACFAE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4C7BEB-B8A9-04FE-55D4-5AEEEA3EF383}"/>
              </a:ext>
            </a:extLst>
          </p:cNvPr>
          <p:cNvSpPr>
            <a:spLocks noGrp="1"/>
          </p:cNvSpPr>
          <p:nvPr>
            <p:ph type="title"/>
          </p:nvPr>
        </p:nvSpPr>
        <p:spPr>
          <a:xfrm>
            <a:off x="838200" y="787841"/>
            <a:ext cx="10515600" cy="480131"/>
          </a:xfrm>
        </p:spPr>
        <p:txBody>
          <a:bodyPr lIns="0" rIns="0">
            <a:normAutofit/>
          </a:bodyPr>
          <a:lstStyle/>
          <a:p>
            <a:r>
              <a:rPr lang="en-IN" dirty="0"/>
              <a:t>7. </a:t>
            </a:r>
            <a:r>
              <a:rPr lang="en-US" dirty="0"/>
              <a:t>Impact of Loan Tenure on Loan Default</a:t>
            </a:r>
          </a:p>
        </p:txBody>
      </p:sp>
      <p:sp>
        <p:nvSpPr>
          <p:cNvPr id="2" name="Date Placeholder 1">
            <a:extLst>
              <a:ext uri="{FF2B5EF4-FFF2-40B4-BE49-F238E27FC236}">
                <a16:creationId xmlns:a16="http://schemas.microsoft.com/office/drawing/2014/main" id="{2913BCEF-50B9-269D-FCAC-09FFB3F5D51D}"/>
              </a:ext>
            </a:extLst>
          </p:cNvPr>
          <p:cNvSpPr>
            <a:spLocks noGrp="1"/>
          </p:cNvSpPr>
          <p:nvPr>
            <p:ph type="dt" sz="half" idx="10"/>
          </p:nvPr>
        </p:nvSpPr>
        <p:spPr>
          <a:xfrm>
            <a:off x="838200" y="6356350"/>
            <a:ext cx="2743200" cy="365125"/>
          </a:xfrm>
        </p:spPr>
        <p:txBody>
          <a:bodyPr/>
          <a:lstStyle/>
          <a:p>
            <a:r>
              <a:rPr lang="en-US" dirty="0"/>
              <a:t>2024</a:t>
            </a:r>
          </a:p>
        </p:txBody>
      </p:sp>
      <p:sp>
        <p:nvSpPr>
          <p:cNvPr id="3" name="Footer Placeholder 2">
            <a:extLst>
              <a:ext uri="{FF2B5EF4-FFF2-40B4-BE49-F238E27FC236}">
                <a16:creationId xmlns:a16="http://schemas.microsoft.com/office/drawing/2014/main" id="{85248FFC-B1D1-8CB3-15F1-186A61FE00AE}"/>
              </a:ext>
            </a:extLst>
          </p:cNvPr>
          <p:cNvSpPr>
            <a:spLocks noGrp="1"/>
          </p:cNvSpPr>
          <p:nvPr>
            <p:ph type="ftr" sz="quarter" idx="11"/>
          </p:nvPr>
        </p:nvSpPr>
        <p:spPr>
          <a:xfrm>
            <a:off x="4038600" y="6356350"/>
            <a:ext cx="4114800" cy="365125"/>
          </a:xfrm>
        </p:spPr>
        <p:txBody>
          <a:bodyPr/>
          <a:lstStyle/>
          <a:p>
            <a:r>
              <a:rPr lang="en-US" dirty="0"/>
              <a:t>UpGrad Case Study</a:t>
            </a:r>
          </a:p>
        </p:txBody>
      </p:sp>
      <p:sp>
        <p:nvSpPr>
          <p:cNvPr id="5" name="Slide Number Placeholder 4">
            <a:extLst>
              <a:ext uri="{FF2B5EF4-FFF2-40B4-BE49-F238E27FC236}">
                <a16:creationId xmlns:a16="http://schemas.microsoft.com/office/drawing/2014/main" id="{3BDAECC7-698C-F48D-AA0C-E8EA32B69E5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cxnSp>
        <p:nvCxnSpPr>
          <p:cNvPr id="10" name="Straight Connector 9">
            <a:extLst>
              <a:ext uri="{FF2B5EF4-FFF2-40B4-BE49-F238E27FC236}">
                <a16:creationId xmlns:a16="http://schemas.microsoft.com/office/drawing/2014/main" id="{C3F17467-C620-A674-AA4B-78C3A464641B}"/>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3AFF1C5-06DF-938A-BD05-C1451D9C50E8}"/>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024FF6-B13C-CDD9-D555-639F192D5CC6}"/>
              </a:ext>
            </a:extLst>
          </p:cNvPr>
          <p:cNvSpPr txBox="1"/>
          <p:nvPr/>
        </p:nvSpPr>
        <p:spPr>
          <a:xfrm>
            <a:off x="314632" y="1559358"/>
            <a:ext cx="6990737" cy="48013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2700000" algn="tl" rotWithShape="0">
              <a:prstClr val="black">
                <a:alpha val="40000"/>
              </a:prstClr>
            </a:outerShdw>
          </a:effectLst>
        </p:spPr>
        <p:txBody>
          <a:bodyPr wrap="square">
            <a:spAutoFit/>
          </a:bodyPr>
          <a:lstStyle/>
          <a:p>
            <a:pPr marL="342900" indent="-342900">
              <a:buFont typeface="Wingdings" panose="05000000000000000000" pitchFamily="2" charset="2"/>
              <a:buChar char="q"/>
            </a:pPr>
            <a:r>
              <a:rPr lang="en-US" b="1" dirty="0"/>
              <a:t>Key Findings:</a:t>
            </a:r>
          </a:p>
          <a:p>
            <a:pPr marL="742950" lvl="1" indent="-285750">
              <a:buFont typeface="Arial" panose="020B0604020202020204" pitchFamily="34" charset="0"/>
              <a:buChar char="•"/>
            </a:pPr>
            <a:r>
              <a:rPr lang="en-US" b="1" dirty="0"/>
              <a:t>Clear Relationship: </a:t>
            </a:r>
            <a:r>
              <a:rPr lang="en-US" dirty="0"/>
              <a:t>Loans with longer tenures (60 months) show higher default rates compared to shorter tenures (36 months)</a:t>
            </a:r>
            <a:r>
              <a:rPr lang="en-US" b="1" dirty="0"/>
              <a:t>.</a:t>
            </a:r>
          </a:p>
          <a:p>
            <a:pPr marL="742950" lvl="1" indent="-285750">
              <a:buFont typeface="Arial" panose="020B0604020202020204" pitchFamily="34" charset="0"/>
              <a:buChar char="•"/>
            </a:pPr>
            <a:r>
              <a:rPr lang="en-US" b="1" dirty="0"/>
              <a:t>Key Insight: </a:t>
            </a:r>
            <a:r>
              <a:rPr lang="en-US" dirty="0"/>
              <a:t>Borrowers with higher tenures are more likely to default on their loans.</a:t>
            </a:r>
          </a:p>
          <a:p>
            <a:pPr marL="342900" indent="-342900">
              <a:buFont typeface="Wingdings" panose="05000000000000000000" pitchFamily="2" charset="2"/>
              <a:buChar char="q"/>
            </a:pPr>
            <a:r>
              <a:rPr lang="en-US" b="1" dirty="0"/>
              <a:t>Implications:</a:t>
            </a:r>
          </a:p>
          <a:p>
            <a:pPr marL="742950" lvl="1" indent="-285750">
              <a:buFont typeface="Arial" panose="020B0604020202020204" pitchFamily="34" charset="0"/>
              <a:buChar char="•"/>
            </a:pPr>
            <a:r>
              <a:rPr lang="en-US" dirty="0"/>
              <a:t>Longer loan terms increase the likelihood of repayment challenges, leading to higher defaults.</a:t>
            </a:r>
          </a:p>
          <a:p>
            <a:pPr marL="742950" lvl="1" indent="-285750">
              <a:buFont typeface="Arial" panose="020B0604020202020204" pitchFamily="34" charset="0"/>
              <a:buChar char="•"/>
            </a:pPr>
            <a:r>
              <a:rPr lang="en-US" dirty="0"/>
              <a:t>Borrowers may face difficulties maintaining consistent payments over extended periods, especially with unforeseen life changes.</a:t>
            </a:r>
          </a:p>
          <a:p>
            <a:pPr marL="342900" indent="-342900">
              <a:buFont typeface="Wingdings" panose="05000000000000000000" pitchFamily="2" charset="2"/>
              <a:buChar char="q"/>
            </a:pPr>
            <a:r>
              <a:rPr lang="en-US" b="1" dirty="0"/>
              <a:t>Action Points:</a:t>
            </a:r>
          </a:p>
          <a:p>
            <a:pPr marL="742950" lvl="1" indent="-285750">
              <a:buFont typeface="Arial" panose="020B0604020202020204" pitchFamily="34" charset="0"/>
              <a:buChar char="•"/>
            </a:pPr>
            <a:r>
              <a:rPr lang="en-US" dirty="0"/>
              <a:t>Review loan tenure options and consider limiting longer-term loans for higher-risk applicants.</a:t>
            </a:r>
          </a:p>
          <a:p>
            <a:pPr marL="742950" lvl="1" indent="-285750">
              <a:buFont typeface="Arial" panose="020B0604020202020204" pitchFamily="34" charset="0"/>
              <a:buChar char="•"/>
            </a:pPr>
            <a:r>
              <a:rPr lang="en-US" dirty="0"/>
              <a:t>Explore offering customized repayment plans or incentives for borrowers with long-tenure loans to reduce default rates.</a:t>
            </a:r>
            <a:endParaRPr lang="en-IN" dirty="0"/>
          </a:p>
        </p:txBody>
      </p:sp>
      <p:pic>
        <p:nvPicPr>
          <p:cNvPr id="20" name="Content Placeholder 19">
            <a:extLst>
              <a:ext uri="{FF2B5EF4-FFF2-40B4-BE49-F238E27FC236}">
                <a16:creationId xmlns:a16="http://schemas.microsoft.com/office/drawing/2014/main" id="{9D3EE218-93F4-7FE9-122B-C476602B3C73}"/>
              </a:ext>
            </a:extLst>
          </p:cNvPr>
          <p:cNvPicPr>
            <a:picLocks noGrp="1" noChangeAspect="1"/>
          </p:cNvPicPr>
          <p:nvPr>
            <p:ph sz="quarter" idx="15"/>
          </p:nvPr>
        </p:nvPicPr>
        <p:blipFill>
          <a:blip r:embed="rId2"/>
          <a:srcRect/>
          <a:stretch/>
        </p:blipFill>
        <p:spPr>
          <a:xfrm>
            <a:off x="7384025" y="1559357"/>
            <a:ext cx="4755945" cy="4796993"/>
          </a:xfrm>
          <a:blipFill>
            <a:blip r:embed="rId3"/>
            <a:tile tx="0" ty="0" sx="100000" sy="100000" flip="none" algn="tl"/>
          </a:blipFill>
          <a:ln>
            <a:solidFill>
              <a:schemeClr val="accent1">
                <a:lumMod val="75000"/>
              </a:schemeClr>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885743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134</TotalTime>
  <Words>1358</Words>
  <Application>Microsoft Office PowerPoint</Application>
  <PresentationFormat>Widescreen</PresentationFormat>
  <Paragraphs>175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Wingdings</vt:lpstr>
      <vt:lpstr>Monoline</vt:lpstr>
      <vt:lpstr>Lending Club Case study</vt:lpstr>
      <vt:lpstr>Business Objectives</vt:lpstr>
      <vt:lpstr>1. Loan Status Distribution</vt:lpstr>
      <vt:lpstr>2. Verification Process Improvement Needed </vt:lpstr>
      <vt:lpstr>3. Risk Assessment by Loan Purpose</vt:lpstr>
      <vt:lpstr>4. Grade and Sub-Grade Default Rate Analysis</vt:lpstr>
      <vt:lpstr>5. Geographic Default Rate Analysis</vt:lpstr>
      <vt:lpstr>6. Impact of Interest Rate on Loan Default</vt:lpstr>
      <vt:lpstr>7. Impact of Loan Tenure on Loan Default</vt:lpstr>
      <vt:lpstr>8. Impact of Loan Amount on Loan Default</vt:lpstr>
      <vt:lpstr>9. Impact of DTI (Debt-to-Income) on Loan Default</vt:lpstr>
      <vt:lpstr>10. Default Percentage Against Issued Loans</vt:lpstr>
      <vt:lpstr>11. Default Rate by Top Job Titles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Gowtham Bavireddy</dc:creator>
  <cp:lastModifiedBy>Gowtham Bavireddy</cp:lastModifiedBy>
  <cp:revision>1</cp:revision>
  <dcterms:created xsi:type="dcterms:W3CDTF">2024-11-19T17:18:22Z</dcterms:created>
  <dcterms:modified xsi:type="dcterms:W3CDTF">2024-11-19T19:33:00Z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