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9" r:id="rId6"/>
    <p:sldId id="293" r:id="rId7"/>
    <p:sldId id="309" r:id="rId8"/>
    <p:sldId id="294" r:id="rId9"/>
    <p:sldId id="295" r:id="rId10"/>
    <p:sldId id="296" r:id="rId11"/>
    <p:sldId id="304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5" r:id="rId20"/>
    <p:sldId id="306" r:id="rId21"/>
    <p:sldId id="307" r:id="rId22"/>
    <p:sldId id="308" r:id="rId23"/>
    <p:sldId id="275" r:id="rId24"/>
    <p:sldId id="310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78171-4ABE-463E-B573-B4B326B3B9A1}" v="117" dt="2024-11-20T13:17:22.498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Bavireddy" userId="2447d987d4c7cdb3" providerId="LiveId" clId="{A1F78171-4ABE-463E-B573-B4B326B3B9A1}"/>
    <pc:docChg chg="undo redo custSel addSld delSld modSld sldOrd">
      <pc:chgData name="Gowtham Bavireddy" userId="2447d987d4c7cdb3" providerId="LiveId" clId="{A1F78171-4ABE-463E-B573-B4B326B3B9A1}" dt="2024-11-20T13:24:40.533" v="1211" actId="14100"/>
      <pc:docMkLst>
        <pc:docMk/>
      </pc:docMkLst>
      <pc:sldChg chg="modSp mod">
        <pc:chgData name="Gowtham Bavireddy" userId="2447d987d4c7cdb3" providerId="LiveId" clId="{A1F78171-4ABE-463E-B573-B4B326B3B9A1}" dt="2024-11-19T18:03:52.933" v="435" actId="20577"/>
        <pc:sldMkLst>
          <pc:docMk/>
          <pc:sldMk cId="1642425379" sldId="256"/>
        </pc:sldMkLst>
        <pc:spChg chg="mod">
          <ac:chgData name="Gowtham Bavireddy" userId="2447d987d4c7cdb3" providerId="LiveId" clId="{A1F78171-4ABE-463E-B573-B4B326B3B9A1}" dt="2024-11-19T17:23:37.082" v="1" actId="107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Gowtham Bavireddy" userId="2447d987d4c7cdb3" providerId="LiveId" clId="{A1F78171-4ABE-463E-B573-B4B326B3B9A1}" dt="2024-11-19T18:03:52.933" v="435" actId="20577"/>
          <ac:spMkLst>
            <pc:docMk/>
            <pc:sldMk cId="1642425379" sldId="256"/>
            <ac:spMk id="3" creationId="{1901B20D-4C28-4DA3-ABBD-718C22A5E58B}"/>
          </ac:spMkLst>
        </pc:spChg>
      </pc:sldChg>
      <pc:sldChg chg="del">
        <pc:chgData name="Gowtham Bavireddy" userId="2447d987d4c7cdb3" providerId="LiveId" clId="{A1F78171-4ABE-463E-B573-B4B326B3B9A1}" dt="2024-11-19T17:33:53.374" v="67" actId="47"/>
        <pc:sldMkLst>
          <pc:docMk/>
          <pc:sldMk cId="707789176" sldId="258"/>
        </pc:sldMkLst>
      </pc:sldChg>
      <pc:sldChg chg="del">
        <pc:chgData name="Gowtham Bavireddy" userId="2447d987d4c7cdb3" providerId="LiveId" clId="{A1F78171-4ABE-463E-B573-B4B326B3B9A1}" dt="2024-11-19T17:36:08.866" v="107" actId="47"/>
        <pc:sldMkLst>
          <pc:docMk/>
          <pc:sldMk cId="566997565" sldId="260"/>
        </pc:sldMkLst>
      </pc:sldChg>
      <pc:sldChg chg="del">
        <pc:chgData name="Gowtham Bavireddy" userId="2447d987d4c7cdb3" providerId="LiveId" clId="{A1F78171-4ABE-463E-B573-B4B326B3B9A1}" dt="2024-11-19T17:31:24.313" v="51" actId="47"/>
        <pc:sldMkLst>
          <pc:docMk/>
          <pc:sldMk cId="1738561688" sldId="261"/>
        </pc:sldMkLst>
      </pc:sldChg>
      <pc:sldChg chg="del">
        <pc:chgData name="Gowtham Bavireddy" userId="2447d987d4c7cdb3" providerId="LiveId" clId="{A1F78171-4ABE-463E-B573-B4B326B3B9A1}" dt="2024-11-19T17:31:26.097" v="52" actId="47"/>
        <pc:sldMkLst>
          <pc:docMk/>
          <pc:sldMk cId="1593920805" sldId="262"/>
        </pc:sldMkLst>
      </pc:sldChg>
      <pc:sldChg chg="del">
        <pc:chgData name="Gowtham Bavireddy" userId="2447d987d4c7cdb3" providerId="LiveId" clId="{A1F78171-4ABE-463E-B573-B4B326B3B9A1}" dt="2024-11-19T17:36:04.833" v="105" actId="47"/>
        <pc:sldMkLst>
          <pc:docMk/>
          <pc:sldMk cId="1346372204" sldId="264"/>
        </pc:sldMkLst>
      </pc:sldChg>
      <pc:sldChg chg="del">
        <pc:chgData name="Gowtham Bavireddy" userId="2447d987d4c7cdb3" providerId="LiveId" clId="{A1F78171-4ABE-463E-B573-B4B326B3B9A1}" dt="2024-11-19T17:35:54.318" v="100" actId="47"/>
        <pc:sldMkLst>
          <pc:docMk/>
          <pc:sldMk cId="2121178069" sldId="266"/>
        </pc:sldMkLst>
      </pc:sldChg>
      <pc:sldChg chg="del">
        <pc:chgData name="Gowtham Bavireddy" userId="2447d987d4c7cdb3" providerId="LiveId" clId="{A1F78171-4ABE-463E-B573-B4B326B3B9A1}" dt="2024-11-19T17:35:56.639" v="102" actId="47"/>
        <pc:sldMkLst>
          <pc:docMk/>
          <pc:sldMk cId="4151694508" sldId="268"/>
        </pc:sldMkLst>
      </pc:sldChg>
      <pc:sldChg chg="del">
        <pc:chgData name="Gowtham Bavireddy" userId="2447d987d4c7cdb3" providerId="LiveId" clId="{A1F78171-4ABE-463E-B573-B4B326B3B9A1}" dt="2024-11-19T17:35:58.853" v="104" actId="47"/>
        <pc:sldMkLst>
          <pc:docMk/>
          <pc:sldMk cId="1472106130" sldId="270"/>
        </pc:sldMkLst>
      </pc:sldChg>
      <pc:sldChg chg="modSp mod">
        <pc:chgData name="Gowtham Bavireddy" userId="2447d987d4c7cdb3" providerId="LiveId" clId="{A1F78171-4ABE-463E-B573-B4B326B3B9A1}" dt="2024-11-19T19:32:58.090" v="828" actId="20577"/>
        <pc:sldMkLst>
          <pc:docMk/>
          <pc:sldMk cId="2436493926" sldId="276"/>
        </pc:sldMkLst>
        <pc:spChg chg="mod">
          <ac:chgData name="Gowtham Bavireddy" userId="2447d987d4c7cdb3" providerId="LiveId" clId="{A1F78171-4ABE-463E-B573-B4B326B3B9A1}" dt="2024-11-19T19:32:58.090" v="828" actId="20577"/>
          <ac:spMkLst>
            <pc:docMk/>
            <pc:sldMk cId="2436493926" sldId="276"/>
            <ac:spMk id="3" creationId="{24AFFC60-19C3-4901-93F7-7AAF4C09F8C6}"/>
          </ac:spMkLst>
        </pc:spChg>
      </pc:sldChg>
      <pc:sldChg chg="del">
        <pc:chgData name="Gowtham Bavireddy" userId="2447d987d4c7cdb3" providerId="LiveId" clId="{A1F78171-4ABE-463E-B573-B4B326B3B9A1}" dt="2024-11-19T17:24:03.669" v="4" actId="2696"/>
        <pc:sldMkLst>
          <pc:docMk/>
          <pc:sldMk cId="2243494996" sldId="277"/>
        </pc:sldMkLst>
      </pc:sldChg>
      <pc:sldChg chg="del">
        <pc:chgData name="Gowtham Bavireddy" userId="2447d987d4c7cdb3" providerId="LiveId" clId="{A1F78171-4ABE-463E-B573-B4B326B3B9A1}" dt="2024-11-19T17:33:56.493" v="68" actId="47"/>
        <pc:sldMkLst>
          <pc:docMk/>
          <pc:sldMk cId="2069393026" sldId="278"/>
        </pc:sldMkLst>
      </pc:sldChg>
      <pc:sldChg chg="del">
        <pc:chgData name="Gowtham Bavireddy" userId="2447d987d4c7cdb3" providerId="LiveId" clId="{A1F78171-4ABE-463E-B573-B4B326B3B9A1}" dt="2024-11-19T17:35:58.108" v="103" actId="47"/>
        <pc:sldMkLst>
          <pc:docMk/>
          <pc:sldMk cId="1417396711" sldId="280"/>
        </pc:sldMkLst>
      </pc:sldChg>
      <pc:sldChg chg="del">
        <pc:chgData name="Gowtham Bavireddy" userId="2447d987d4c7cdb3" providerId="LiveId" clId="{A1F78171-4ABE-463E-B573-B4B326B3B9A1}" dt="2024-11-19T17:36:09.779" v="108" actId="47"/>
        <pc:sldMkLst>
          <pc:docMk/>
          <pc:sldMk cId="3477453048" sldId="282"/>
        </pc:sldMkLst>
      </pc:sldChg>
      <pc:sldChg chg="del">
        <pc:chgData name="Gowtham Bavireddy" userId="2447d987d4c7cdb3" providerId="LiveId" clId="{A1F78171-4ABE-463E-B573-B4B326B3B9A1}" dt="2024-11-19T17:36:10.778" v="109" actId="47"/>
        <pc:sldMkLst>
          <pc:docMk/>
          <pc:sldMk cId="3396266754" sldId="283"/>
        </pc:sldMkLst>
      </pc:sldChg>
      <pc:sldChg chg="addSp modSp mod">
        <pc:chgData name="Gowtham Bavireddy" userId="2447d987d4c7cdb3" providerId="LiveId" clId="{A1F78171-4ABE-463E-B573-B4B326B3B9A1}" dt="2024-11-19T17:35:17.815" v="99" actId="20577"/>
        <pc:sldMkLst>
          <pc:docMk/>
          <pc:sldMk cId="1844941827" sldId="289"/>
        </pc:sldMkLst>
        <pc:spChg chg="mod">
          <ac:chgData name="Gowtham Bavireddy" userId="2447d987d4c7cdb3" providerId="LiveId" clId="{A1F78171-4ABE-463E-B573-B4B326B3B9A1}" dt="2024-11-19T17:31:20.885" v="50"/>
          <ac:spMkLst>
            <pc:docMk/>
            <pc:sldMk cId="1844941827" sldId="289"/>
            <ac:spMk id="2" creationId="{75031FE9-9059-4FE8-B4AC-9771F23A1B89}"/>
          </ac:spMkLst>
        </pc:spChg>
        <pc:spChg chg="mod">
          <ac:chgData name="Gowtham Bavireddy" userId="2447d987d4c7cdb3" providerId="LiveId" clId="{A1F78171-4ABE-463E-B573-B4B326B3B9A1}" dt="2024-11-19T17:29:21.618" v="26" actId="14100"/>
          <ac:spMkLst>
            <pc:docMk/>
            <pc:sldMk cId="1844941827" sldId="289"/>
            <ac:spMk id="3" creationId="{D4A2EB3F-4D60-451F-8F45-7D6654D2FCD9}"/>
          </ac:spMkLst>
        </pc:spChg>
        <pc:spChg chg="mod">
          <ac:chgData name="Gowtham Bavireddy" userId="2447d987d4c7cdb3" providerId="LiveId" clId="{A1F78171-4ABE-463E-B573-B4B326B3B9A1}" dt="2024-11-19T17:32:56.940" v="65" actId="255"/>
          <ac:spMkLst>
            <pc:docMk/>
            <pc:sldMk cId="1844941827" sldId="289"/>
            <ac:spMk id="4" creationId="{AC1C80FB-53F9-42EE-B1E6-D0F998EC5DFA}"/>
          </ac:spMkLst>
        </pc:spChg>
        <pc:spChg chg="mod">
          <ac:chgData name="Gowtham Bavireddy" userId="2447d987d4c7cdb3" providerId="LiveId" clId="{A1F78171-4ABE-463E-B573-B4B326B3B9A1}" dt="2024-11-19T17:29:26.877" v="27" actId="14100"/>
          <ac:spMkLst>
            <pc:docMk/>
            <pc:sldMk cId="1844941827" sldId="289"/>
            <ac:spMk id="5" creationId="{E81BA2B5-6A90-4204-ABDD-7183FBB03A02}"/>
          </ac:spMkLst>
        </pc:spChg>
        <pc:spChg chg="mod">
          <ac:chgData name="Gowtham Bavireddy" userId="2447d987d4c7cdb3" providerId="LiveId" clId="{A1F78171-4ABE-463E-B573-B4B326B3B9A1}" dt="2024-11-19T17:32:14.806" v="58" actId="14100"/>
          <ac:spMkLst>
            <pc:docMk/>
            <pc:sldMk cId="1844941827" sldId="289"/>
            <ac:spMk id="6" creationId="{7E7D4C34-22A0-4D54-A07D-E1E9A11463E5}"/>
          </ac:spMkLst>
        </pc:spChg>
        <pc:spChg chg="mod">
          <ac:chgData name="Gowtham Bavireddy" userId="2447d987d4c7cdb3" providerId="LiveId" clId="{A1F78171-4ABE-463E-B573-B4B326B3B9A1}" dt="2024-11-19T17:29:57.983" v="35" actId="14100"/>
          <ac:spMkLst>
            <pc:docMk/>
            <pc:sldMk cId="1844941827" sldId="289"/>
            <ac:spMk id="7" creationId="{301D392D-FB66-47A0-B628-5ADE822A2CFF}"/>
          </ac:spMkLst>
        </pc:spChg>
        <pc:spChg chg="mod">
          <ac:chgData name="Gowtham Bavireddy" userId="2447d987d4c7cdb3" providerId="LiveId" clId="{A1F78171-4ABE-463E-B573-B4B326B3B9A1}" dt="2024-11-19T17:33:04.615" v="66" actId="255"/>
          <ac:spMkLst>
            <pc:docMk/>
            <pc:sldMk cId="1844941827" sldId="289"/>
            <ac:spMk id="8" creationId="{51C26CE0-2506-4B44-A26F-C12BFA5B18B5}"/>
          </ac:spMkLst>
        </pc:spChg>
        <pc:spChg chg="mod">
          <ac:chgData name="Gowtham Bavireddy" userId="2447d987d4c7cdb3" providerId="LiveId" clId="{A1F78171-4ABE-463E-B573-B4B326B3B9A1}" dt="2024-11-19T17:32:36.345" v="64" actId="14100"/>
          <ac:spMkLst>
            <pc:docMk/>
            <pc:sldMk cId="1844941827" sldId="289"/>
            <ac:spMk id="9" creationId="{868F40F8-BF35-45E9-B3DD-5436362D746E}"/>
          </ac:spMkLst>
        </pc:spChg>
        <pc:spChg chg="mod">
          <ac:chgData name="Gowtham Bavireddy" userId="2447d987d4c7cdb3" providerId="LiveId" clId="{A1F78171-4ABE-463E-B573-B4B326B3B9A1}" dt="2024-11-19T17:32:31.273" v="63" actId="14100"/>
          <ac:spMkLst>
            <pc:docMk/>
            <pc:sldMk cId="1844941827" sldId="289"/>
            <ac:spMk id="10" creationId="{7F39C97C-2DDC-4706-B96C-B02FAE53A426}"/>
          </ac:spMkLst>
        </pc:spChg>
        <pc:spChg chg="add">
          <ac:chgData name="Gowtham Bavireddy" userId="2447d987d4c7cdb3" providerId="LiveId" clId="{A1F78171-4ABE-463E-B573-B4B326B3B9A1}" dt="2024-11-19T17:27:12.800" v="6"/>
          <ac:spMkLst>
            <pc:docMk/>
            <pc:sldMk cId="1844941827" sldId="289"/>
            <ac:spMk id="11" creationId="{2BBA0083-B0D4-7CE4-78CD-FDAE68229ED3}"/>
          </ac:spMkLst>
        </pc:spChg>
        <pc:spChg chg="add">
          <ac:chgData name="Gowtham Bavireddy" userId="2447d987d4c7cdb3" providerId="LiveId" clId="{A1F78171-4ABE-463E-B573-B4B326B3B9A1}" dt="2024-11-19T17:27:18.096" v="7"/>
          <ac:spMkLst>
            <pc:docMk/>
            <pc:sldMk cId="1844941827" sldId="289"/>
            <ac:spMk id="12" creationId="{273EBD13-FE3D-F6A5-BB6A-D44C3A9D183A}"/>
          </ac:spMkLst>
        </pc:spChg>
        <pc:spChg chg="add">
          <ac:chgData name="Gowtham Bavireddy" userId="2447d987d4c7cdb3" providerId="LiveId" clId="{A1F78171-4ABE-463E-B573-B4B326B3B9A1}" dt="2024-11-19T17:30:33.042" v="40"/>
          <ac:spMkLst>
            <pc:docMk/>
            <pc:sldMk cId="1844941827" sldId="289"/>
            <ac:spMk id="13" creationId="{3F7C70A1-BAA5-892A-9407-5F27C9334FD3}"/>
          </ac:spMkLst>
        </pc:spChg>
        <pc:spChg chg="mod">
          <ac:chgData name="Gowtham Bavireddy" userId="2447d987d4c7cdb3" providerId="LiveId" clId="{A1F78171-4ABE-463E-B573-B4B326B3B9A1}" dt="2024-11-19T17:34:38.840" v="74" actId="20577"/>
          <ac:spMkLst>
            <pc:docMk/>
            <pc:sldMk cId="1844941827" sldId="289"/>
            <ac:spMk id="20" creationId="{A74D661B-510C-4CF2-BF77-3EAFB649883D}"/>
          </ac:spMkLst>
        </pc:spChg>
        <pc:spChg chg="mod">
          <ac:chgData name="Gowtham Bavireddy" userId="2447d987d4c7cdb3" providerId="LiveId" clId="{A1F78171-4ABE-463E-B573-B4B326B3B9A1}" dt="2024-11-19T17:35:17.815" v="99" actId="20577"/>
          <ac:spMkLst>
            <pc:docMk/>
            <pc:sldMk cId="1844941827" sldId="289"/>
            <ac:spMk id="21" creationId="{7E44CAC0-3B5A-49F6-A2CB-0BC80D111A87}"/>
          </ac:spMkLst>
        </pc:spChg>
      </pc:sldChg>
      <pc:sldChg chg="del">
        <pc:chgData name="Gowtham Bavireddy" userId="2447d987d4c7cdb3" providerId="LiveId" clId="{A1F78171-4ABE-463E-B573-B4B326B3B9A1}" dt="2024-11-19T17:36:11.879" v="110" actId="47"/>
        <pc:sldMkLst>
          <pc:docMk/>
          <pc:sldMk cId="1177824853" sldId="290"/>
        </pc:sldMkLst>
      </pc:sldChg>
      <pc:sldChg chg="del">
        <pc:chgData name="Gowtham Bavireddy" userId="2447d987d4c7cdb3" providerId="LiveId" clId="{A1F78171-4ABE-463E-B573-B4B326B3B9A1}" dt="2024-11-19T17:35:55.594" v="101" actId="47"/>
        <pc:sldMkLst>
          <pc:docMk/>
          <pc:sldMk cId="404854312" sldId="292"/>
        </pc:sldMkLst>
      </pc:sldChg>
      <pc:sldChg chg="addSp delSp modSp mod modTransition">
        <pc:chgData name="Gowtham Bavireddy" userId="2447d987d4c7cdb3" providerId="LiveId" clId="{A1F78171-4ABE-463E-B573-B4B326B3B9A1}" dt="2024-11-19T18:17:28.854" v="436" actId="14826"/>
        <pc:sldMkLst>
          <pc:docMk/>
          <pc:sldMk cId="473871986" sldId="293"/>
        </pc:sldMkLst>
        <pc:spChg chg="mod">
          <ac:chgData name="Gowtham Bavireddy" userId="2447d987d4c7cdb3" providerId="LiveId" clId="{A1F78171-4ABE-463E-B573-B4B326B3B9A1}" dt="2024-11-19T17:45:42.356" v="227" actId="20577"/>
          <ac:spMkLst>
            <pc:docMk/>
            <pc:sldMk cId="473871986" sldId="293"/>
            <ac:spMk id="2" creationId="{402600B4-5BE8-447C-8531-6CD75CB45735}"/>
          </ac:spMkLst>
        </pc:spChg>
        <pc:spChg chg="mod">
          <ac:chgData name="Gowtham Bavireddy" userId="2447d987d4c7cdb3" providerId="LiveId" clId="{A1F78171-4ABE-463E-B573-B4B326B3B9A1}" dt="2024-11-19T17:45:53.256" v="228"/>
          <ac:spMkLst>
            <pc:docMk/>
            <pc:sldMk cId="473871986" sldId="293"/>
            <ac:spMk id="3" creationId="{217076FA-2B16-4A6F-9631-8D175CE7886C}"/>
          </ac:spMkLst>
        </pc:spChg>
        <pc:spChg chg="mod">
          <ac:chgData name="Gowtham Bavireddy" userId="2447d987d4c7cdb3" providerId="LiveId" clId="{A1F78171-4ABE-463E-B573-B4B326B3B9A1}" dt="2024-11-19T17:38:15.686" v="120" actId="20577"/>
          <ac:spMkLst>
            <pc:docMk/>
            <pc:sldMk cId="473871986" sldId="293"/>
            <ac:spMk id="4" creationId="{971188AF-1B8F-40DD-90B1-DC0F52BA46BA}"/>
          </ac:spMkLst>
        </pc:spChg>
        <pc:spChg chg="add del mod">
          <ac:chgData name="Gowtham Bavireddy" userId="2447d987d4c7cdb3" providerId="LiveId" clId="{A1F78171-4ABE-463E-B573-B4B326B3B9A1}" dt="2024-11-19T17:38:41.759" v="122" actId="478"/>
          <ac:spMkLst>
            <pc:docMk/>
            <pc:sldMk cId="473871986" sldId="293"/>
            <ac:spMk id="7" creationId="{3629A419-B24F-AAAF-EB64-85A9DFA29BC7}"/>
          </ac:spMkLst>
        </pc:spChg>
        <pc:spChg chg="add">
          <ac:chgData name="Gowtham Bavireddy" userId="2447d987d4c7cdb3" providerId="LiveId" clId="{A1F78171-4ABE-463E-B573-B4B326B3B9A1}" dt="2024-11-19T17:38:43.354" v="123"/>
          <ac:spMkLst>
            <pc:docMk/>
            <pc:sldMk cId="473871986" sldId="293"/>
            <ac:spMk id="8" creationId="{5B51F146-5686-58E5-ABC1-CD8187649C3D}"/>
          </ac:spMkLst>
        </pc:spChg>
        <pc:spChg chg="del mod">
          <ac:chgData name="Gowtham Bavireddy" userId="2447d987d4c7cdb3" providerId="LiveId" clId="{A1F78171-4ABE-463E-B573-B4B326B3B9A1}" dt="2024-11-19T17:56:07.655" v="378" actId="478"/>
          <ac:spMkLst>
            <pc:docMk/>
            <pc:sldMk cId="473871986" sldId="293"/>
            <ac:spMk id="9" creationId="{C54CD4A7-4E1A-4902-993B-81A396A3670C}"/>
          </ac:spMkLst>
        </pc:spChg>
        <pc:spChg chg="add del mod">
          <ac:chgData name="Gowtham Bavireddy" userId="2447d987d4c7cdb3" providerId="LiveId" clId="{A1F78171-4ABE-463E-B573-B4B326B3B9A1}" dt="2024-11-19T17:56:18.946" v="381" actId="14100"/>
          <ac:spMkLst>
            <pc:docMk/>
            <pc:sldMk cId="473871986" sldId="293"/>
            <ac:spMk id="13" creationId="{FBA2A226-AB09-0546-7929-4FB3AAEA5552}"/>
          </ac:spMkLst>
        </pc:spChg>
        <pc:spChg chg="add del mod">
          <ac:chgData name="Gowtham Bavireddy" userId="2447d987d4c7cdb3" providerId="LiveId" clId="{A1F78171-4ABE-463E-B573-B4B326B3B9A1}" dt="2024-11-19T17:39:13.079" v="134" actId="478"/>
          <ac:spMkLst>
            <pc:docMk/>
            <pc:sldMk cId="473871986" sldId="293"/>
            <ac:spMk id="15" creationId="{F9C4B14D-481F-85C6-64CC-869EE227CC6E}"/>
          </ac:spMkLst>
        </pc:spChg>
        <pc:spChg chg="add">
          <ac:chgData name="Gowtham Bavireddy" userId="2447d987d4c7cdb3" providerId="LiveId" clId="{A1F78171-4ABE-463E-B573-B4B326B3B9A1}" dt="2024-11-19T17:41:51.781" v="167"/>
          <ac:spMkLst>
            <pc:docMk/>
            <pc:sldMk cId="473871986" sldId="293"/>
            <ac:spMk id="16" creationId="{212A27C6-FDD2-3703-536C-E89909865809}"/>
          </ac:spMkLst>
        </pc:spChg>
        <pc:spChg chg="add del mod">
          <ac:chgData name="Gowtham Bavireddy" userId="2447d987d4c7cdb3" providerId="LiveId" clId="{A1F78171-4ABE-463E-B573-B4B326B3B9A1}" dt="2024-11-19T17:43:28.607" v="169" actId="931"/>
          <ac:spMkLst>
            <pc:docMk/>
            <pc:sldMk cId="473871986" sldId="293"/>
            <ac:spMk id="18" creationId="{623AE0DE-7C5A-4808-6D3A-172C9696A805}"/>
          </ac:spMkLst>
        </pc:spChg>
        <pc:spChg chg="add del mod">
          <ac:chgData name="Gowtham Bavireddy" userId="2447d987d4c7cdb3" providerId="LiveId" clId="{A1F78171-4ABE-463E-B573-B4B326B3B9A1}" dt="2024-11-19T17:56:12.585" v="379" actId="478"/>
          <ac:spMkLst>
            <pc:docMk/>
            <pc:sldMk cId="473871986" sldId="293"/>
            <ac:spMk id="22" creationId="{1B44303A-0621-100B-38A3-1639385C07FF}"/>
          </ac:spMkLst>
        </pc:spChg>
        <pc:spChg chg="del">
          <ac:chgData name="Gowtham Bavireddy" userId="2447d987d4c7cdb3" providerId="LiveId" clId="{A1F78171-4ABE-463E-B573-B4B326B3B9A1}" dt="2024-11-19T17:39:05.259" v="133" actId="478"/>
          <ac:spMkLst>
            <pc:docMk/>
            <pc:sldMk cId="473871986" sldId="293"/>
            <ac:spMk id="75" creationId="{5425916A-A2C0-45C3-9A48-E48DEB97F631}"/>
          </ac:spMkLst>
        </pc:spChg>
        <pc:graphicFrameChg chg="del">
          <ac:chgData name="Gowtham Bavireddy" userId="2447d987d4c7cdb3" providerId="LiveId" clId="{A1F78171-4ABE-463E-B573-B4B326B3B9A1}" dt="2024-11-19T17:42:20.243" v="168" actId="478"/>
          <ac:graphicFrameMkLst>
            <pc:docMk/>
            <pc:sldMk cId="473871986" sldId="293"/>
            <ac:graphicFrameMk id="34" creationId="{9E19FFD2-695D-4BD0-AA46-41C8970D76E2}"/>
          </ac:graphicFrameMkLst>
        </pc:graphicFrameChg>
        <pc:graphicFrameChg chg="del">
          <ac:chgData name="Gowtham Bavireddy" userId="2447d987d4c7cdb3" providerId="LiveId" clId="{A1F78171-4ABE-463E-B573-B4B326B3B9A1}" dt="2024-11-19T17:38:39.551" v="121" actId="478"/>
          <ac:graphicFrameMkLst>
            <pc:docMk/>
            <pc:sldMk cId="473871986" sldId="293"/>
            <ac:graphicFrameMk id="53" creationId="{7EB17215-3702-4854-86F9-086DB8BCA17E}"/>
          </ac:graphicFrameMkLst>
        </pc:graphicFrameChg>
        <pc:picChg chg="add mod ord">
          <ac:chgData name="Gowtham Bavireddy" userId="2447d987d4c7cdb3" providerId="LiveId" clId="{A1F78171-4ABE-463E-B573-B4B326B3B9A1}" dt="2024-11-19T18:17:28.854" v="436" actId="14826"/>
          <ac:picMkLst>
            <pc:docMk/>
            <pc:sldMk cId="473871986" sldId="293"/>
            <ac:picMk id="20" creationId="{88F66176-ED8E-ED06-9492-CB7BA9DCEDF9}"/>
          </ac:picMkLst>
        </pc:picChg>
      </pc:sldChg>
      <pc:sldChg chg="addSp delSp modSp new mod">
        <pc:chgData name="Gowtham Bavireddy" userId="2447d987d4c7cdb3" providerId="LiveId" clId="{A1F78171-4ABE-463E-B573-B4B326B3B9A1}" dt="2024-11-20T13:19:01.742" v="1171" actId="20577"/>
        <pc:sldMkLst>
          <pc:docMk/>
          <pc:sldMk cId="1627756723" sldId="294"/>
        </pc:sldMkLst>
        <pc:spChg chg="mod">
          <ac:chgData name="Gowtham Bavireddy" userId="2447d987d4c7cdb3" providerId="LiveId" clId="{A1F78171-4ABE-463E-B573-B4B326B3B9A1}" dt="2024-11-20T13:19:01.742" v="1171" actId="20577"/>
          <ac:spMkLst>
            <pc:docMk/>
            <pc:sldMk cId="1627756723" sldId="294"/>
            <ac:spMk id="2" creationId="{6EFAA2AC-5AC2-7E69-C304-9D1CD2B928D3}"/>
          </ac:spMkLst>
        </pc:spChg>
        <pc:spChg chg="del mod">
          <ac:chgData name="Gowtham Bavireddy" userId="2447d987d4c7cdb3" providerId="LiveId" clId="{A1F78171-4ABE-463E-B573-B4B326B3B9A1}" dt="2024-11-19T17:52:48.197" v="334" actId="478"/>
          <ac:spMkLst>
            <pc:docMk/>
            <pc:sldMk cId="1627756723" sldId="294"/>
            <ac:spMk id="3" creationId="{92886834-235E-56CC-E905-EED2B472BBF5}"/>
          </ac:spMkLst>
        </pc:spChg>
        <pc:spChg chg="del">
          <ac:chgData name="Gowtham Bavireddy" userId="2447d987d4c7cdb3" providerId="LiveId" clId="{A1F78171-4ABE-463E-B573-B4B326B3B9A1}" dt="2024-11-19T17:52:30.358" v="331" actId="478"/>
          <ac:spMkLst>
            <pc:docMk/>
            <pc:sldMk cId="1627756723" sldId="294"/>
            <ac:spMk id="4" creationId="{66D2EE01-1E69-2567-DFE2-CEB89EF928B5}"/>
          </ac:spMkLst>
        </pc:spChg>
        <pc:spChg chg="del">
          <ac:chgData name="Gowtham Bavireddy" userId="2447d987d4c7cdb3" providerId="LiveId" clId="{A1F78171-4ABE-463E-B573-B4B326B3B9A1}" dt="2024-11-19T17:59:04.706" v="424" actId="478"/>
          <ac:spMkLst>
            <pc:docMk/>
            <pc:sldMk cId="1627756723" sldId="294"/>
            <ac:spMk id="5" creationId="{C2F8550F-279E-EFB2-6948-924367F75B89}"/>
          </ac:spMkLst>
        </pc:spChg>
        <pc:spChg chg="del mod">
          <ac:chgData name="Gowtham Bavireddy" userId="2447d987d4c7cdb3" providerId="LiveId" clId="{A1F78171-4ABE-463E-B573-B4B326B3B9A1}" dt="2024-11-19T18:01:31.975" v="428" actId="22"/>
          <ac:spMkLst>
            <pc:docMk/>
            <pc:sldMk cId="1627756723" sldId="294"/>
            <ac:spMk id="6" creationId="{DF605636-CBF4-0901-6A50-2D3622965CB6}"/>
          </ac:spMkLst>
        </pc:spChg>
        <pc:spChg chg="mod">
          <ac:chgData name="Gowtham Bavireddy" userId="2447d987d4c7cdb3" providerId="LiveId" clId="{A1F78171-4ABE-463E-B573-B4B326B3B9A1}" dt="2024-11-19T18:28:11.632" v="488" actId="20577"/>
          <ac:spMkLst>
            <pc:docMk/>
            <pc:sldMk cId="1627756723" sldId="294"/>
            <ac:spMk id="7" creationId="{08A074B7-BA4F-8C4D-7379-00940ADA182E}"/>
          </ac:spMkLst>
        </pc:spChg>
        <pc:spChg chg="mod">
          <ac:chgData name="Gowtham Bavireddy" userId="2447d987d4c7cdb3" providerId="LiveId" clId="{A1F78171-4ABE-463E-B573-B4B326B3B9A1}" dt="2024-11-19T18:28:08.061" v="484"/>
          <ac:spMkLst>
            <pc:docMk/>
            <pc:sldMk cId="1627756723" sldId="294"/>
            <ac:spMk id="8" creationId="{B5F6325C-AD54-9EF8-20C1-5F668C939DF6}"/>
          </ac:spMkLst>
        </pc:spChg>
        <pc:spChg chg="add del mod">
          <ac:chgData name="Gowtham Bavireddy" userId="2447d987d4c7cdb3" providerId="LiveId" clId="{A1F78171-4ABE-463E-B573-B4B326B3B9A1}" dt="2024-11-19T17:58:54.454" v="423" actId="14100"/>
          <ac:spMkLst>
            <pc:docMk/>
            <pc:sldMk cId="1627756723" sldId="294"/>
            <ac:spMk id="13" creationId="{FAEC8E17-60E0-5C4C-EE39-4273F43E5514}"/>
          </ac:spMkLst>
        </pc:spChg>
        <pc:spChg chg="add del">
          <ac:chgData name="Gowtham Bavireddy" userId="2447d987d4c7cdb3" providerId="LiveId" clId="{A1F78171-4ABE-463E-B573-B4B326B3B9A1}" dt="2024-11-19T17:54:45.763" v="358" actId="21"/>
          <ac:spMkLst>
            <pc:docMk/>
            <pc:sldMk cId="1627756723" sldId="294"/>
            <ac:spMk id="14" creationId="{73788346-BFDB-9B6E-F6D6-2287B37E237E}"/>
          </ac:spMkLst>
        </pc:spChg>
        <pc:picChg chg="add mod ord">
          <ac:chgData name="Gowtham Bavireddy" userId="2447d987d4c7cdb3" providerId="LiveId" clId="{A1F78171-4ABE-463E-B573-B4B326B3B9A1}" dt="2024-11-20T12:41:12.659" v="966" actId="14100"/>
          <ac:picMkLst>
            <pc:docMk/>
            <pc:sldMk cId="1627756723" sldId="294"/>
            <ac:picMk id="16" creationId="{8750DF2E-1423-DF52-948D-F5456F5FD868}"/>
          </ac:picMkLst>
        </pc:picChg>
      </pc:sldChg>
      <pc:sldChg chg="del">
        <pc:chgData name="Gowtham Bavireddy" userId="2447d987d4c7cdb3" providerId="LiveId" clId="{A1F78171-4ABE-463E-B573-B4B326B3B9A1}" dt="2024-11-19T17:36:08.152" v="106" actId="47"/>
        <pc:sldMkLst>
          <pc:docMk/>
          <pc:sldMk cId="3084972071" sldId="294"/>
        </pc:sldMkLst>
      </pc:sldChg>
      <pc:sldChg chg="addSp modSp add mod ord">
        <pc:chgData name="Gowtham Bavireddy" userId="2447d987d4c7cdb3" providerId="LiveId" clId="{A1F78171-4ABE-463E-B573-B4B326B3B9A1}" dt="2024-11-20T13:19:08.288" v="1173" actId="20577"/>
        <pc:sldMkLst>
          <pc:docMk/>
          <pc:sldMk cId="2280272313" sldId="295"/>
        </pc:sldMkLst>
        <pc:spChg chg="mod">
          <ac:chgData name="Gowtham Bavireddy" userId="2447d987d4c7cdb3" providerId="LiveId" clId="{A1F78171-4ABE-463E-B573-B4B326B3B9A1}" dt="2024-11-20T13:19:08.288" v="1173" actId="20577"/>
          <ac:spMkLst>
            <pc:docMk/>
            <pc:sldMk cId="2280272313" sldId="295"/>
            <ac:spMk id="4" creationId="{C9875D74-2CF6-BEAB-5F86-8061861A0E66}"/>
          </ac:spMkLst>
        </pc:spChg>
        <pc:spChg chg="add">
          <ac:chgData name="Gowtham Bavireddy" userId="2447d987d4c7cdb3" providerId="LiveId" clId="{A1F78171-4ABE-463E-B573-B4B326B3B9A1}" dt="2024-11-19T18:23:46.821" v="450"/>
          <ac:spMkLst>
            <pc:docMk/>
            <pc:sldMk cId="2280272313" sldId="295"/>
            <ac:spMk id="6" creationId="{FC2EB367-7A36-4C0E-02C8-8C8D3E7B28C8}"/>
          </ac:spMkLst>
        </pc:spChg>
        <pc:spChg chg="mod">
          <ac:chgData name="Gowtham Bavireddy" userId="2447d987d4c7cdb3" providerId="LiveId" clId="{A1F78171-4ABE-463E-B573-B4B326B3B9A1}" dt="2024-11-19T18:27:12.330" v="482" actId="14100"/>
          <ac:spMkLst>
            <pc:docMk/>
            <pc:sldMk cId="2280272313" sldId="295"/>
            <ac:spMk id="13" creationId="{AF696CD2-D651-C6F8-79DE-D3F2AEFFA16F}"/>
          </ac:spMkLst>
        </pc:spChg>
        <pc:picChg chg="mod">
          <ac:chgData name="Gowtham Bavireddy" userId="2447d987d4c7cdb3" providerId="LiveId" clId="{A1F78171-4ABE-463E-B573-B4B326B3B9A1}" dt="2024-11-19T18:27:15.160" v="483" actId="14100"/>
          <ac:picMkLst>
            <pc:docMk/>
            <pc:sldMk cId="2280272313" sldId="295"/>
            <ac:picMk id="20" creationId="{A8E669E9-7108-BE46-57AF-DD1B6279B0E5}"/>
          </ac:picMkLst>
        </pc:picChg>
      </pc:sldChg>
      <pc:sldChg chg="addSp modSp add mod">
        <pc:chgData name="Gowtham Bavireddy" userId="2447d987d4c7cdb3" providerId="LiveId" clId="{A1F78171-4ABE-463E-B573-B4B326B3B9A1}" dt="2024-11-20T13:19:39.645" v="1175" actId="20577"/>
        <pc:sldMkLst>
          <pc:docMk/>
          <pc:sldMk cId="2905106568" sldId="296"/>
        </pc:sldMkLst>
        <pc:spChg chg="mod">
          <ac:chgData name="Gowtham Bavireddy" userId="2447d987d4c7cdb3" providerId="LiveId" clId="{A1F78171-4ABE-463E-B573-B4B326B3B9A1}" dt="2024-11-20T13:19:39.645" v="1175" actId="20577"/>
          <ac:spMkLst>
            <pc:docMk/>
            <pc:sldMk cId="2905106568" sldId="296"/>
            <ac:spMk id="4" creationId="{7CAA2926-ADC5-EE1B-6398-E8BD6203C940}"/>
          </ac:spMkLst>
        </pc:spChg>
        <pc:spChg chg="add">
          <ac:chgData name="Gowtham Bavireddy" userId="2447d987d4c7cdb3" providerId="LiveId" clId="{A1F78171-4ABE-463E-B573-B4B326B3B9A1}" dt="2024-11-19T18:34:23.660" v="506"/>
          <ac:spMkLst>
            <pc:docMk/>
            <pc:sldMk cId="2905106568" sldId="296"/>
            <ac:spMk id="6" creationId="{BA4CB79F-3B60-52D2-D3E9-57C167FD90E6}"/>
          </ac:spMkLst>
        </pc:spChg>
        <pc:spChg chg="mod">
          <ac:chgData name="Gowtham Bavireddy" userId="2447d987d4c7cdb3" providerId="LiveId" clId="{A1F78171-4ABE-463E-B573-B4B326B3B9A1}" dt="2024-11-19T18:34:31.891" v="509" actId="20577"/>
          <ac:spMkLst>
            <pc:docMk/>
            <pc:sldMk cId="2905106568" sldId="296"/>
            <ac:spMk id="13" creationId="{80CC7722-CE77-171C-5028-9273CDA29E88}"/>
          </ac:spMkLst>
        </pc:spChg>
        <pc:picChg chg="mod">
          <ac:chgData name="Gowtham Bavireddy" userId="2447d987d4c7cdb3" providerId="LiveId" clId="{A1F78171-4ABE-463E-B573-B4B326B3B9A1}" dt="2024-11-19T18:35:18.866" v="523" actId="14100"/>
          <ac:picMkLst>
            <pc:docMk/>
            <pc:sldMk cId="2905106568" sldId="296"/>
            <ac:picMk id="20" creationId="{920CD760-35F6-9548-F0B2-D94B7D81E6A2}"/>
          </ac:picMkLst>
        </pc:picChg>
      </pc:sldChg>
      <pc:sldChg chg="addSp modSp add mod">
        <pc:chgData name="Gowtham Bavireddy" userId="2447d987d4c7cdb3" providerId="LiveId" clId="{A1F78171-4ABE-463E-B573-B4B326B3B9A1}" dt="2024-11-20T13:19:54.300" v="1179" actId="20577"/>
        <pc:sldMkLst>
          <pc:docMk/>
          <pc:sldMk cId="495891057" sldId="297"/>
        </pc:sldMkLst>
        <pc:spChg chg="mod">
          <ac:chgData name="Gowtham Bavireddy" userId="2447d987d4c7cdb3" providerId="LiveId" clId="{A1F78171-4ABE-463E-B573-B4B326B3B9A1}" dt="2024-11-20T13:19:54.300" v="1179" actId="20577"/>
          <ac:spMkLst>
            <pc:docMk/>
            <pc:sldMk cId="495891057" sldId="297"/>
            <ac:spMk id="4" creationId="{E2A5FC89-B979-038E-6E3D-714953AC2227}"/>
          </ac:spMkLst>
        </pc:spChg>
        <pc:spChg chg="add">
          <ac:chgData name="Gowtham Bavireddy" userId="2447d987d4c7cdb3" providerId="LiveId" clId="{A1F78171-4ABE-463E-B573-B4B326B3B9A1}" dt="2024-11-19T18:38:48.422" v="535"/>
          <ac:spMkLst>
            <pc:docMk/>
            <pc:sldMk cId="495891057" sldId="297"/>
            <ac:spMk id="6" creationId="{26B894CF-C707-3D7B-F65C-9BF95CE1F091}"/>
          </ac:spMkLst>
        </pc:spChg>
        <pc:spChg chg="mod">
          <ac:chgData name="Gowtham Bavireddy" userId="2447d987d4c7cdb3" providerId="LiveId" clId="{A1F78171-4ABE-463E-B573-B4B326B3B9A1}" dt="2024-11-20T12:28:11.249" v="884" actId="1076"/>
          <ac:spMkLst>
            <pc:docMk/>
            <pc:sldMk cId="495891057" sldId="297"/>
            <ac:spMk id="13" creationId="{AD996D7E-12BD-1E60-6A25-BB05948938EF}"/>
          </ac:spMkLst>
        </pc:spChg>
        <pc:picChg chg="add mod">
          <ac:chgData name="Gowtham Bavireddy" userId="2447d987d4c7cdb3" providerId="LiveId" clId="{A1F78171-4ABE-463E-B573-B4B326B3B9A1}" dt="2024-11-20T12:28:19.038" v="886" actId="1076"/>
          <ac:picMkLst>
            <pc:docMk/>
            <pc:sldMk cId="495891057" sldId="297"/>
            <ac:picMk id="7" creationId="{929D78AF-3FED-F803-A7EE-4E7DE20983CA}"/>
          </ac:picMkLst>
        </pc:picChg>
        <pc:picChg chg="mod">
          <ac:chgData name="Gowtham Bavireddy" userId="2447d987d4c7cdb3" providerId="LiveId" clId="{A1F78171-4ABE-463E-B573-B4B326B3B9A1}" dt="2024-11-20T12:28:15.254" v="885" actId="1076"/>
          <ac:picMkLst>
            <pc:docMk/>
            <pc:sldMk cId="495891057" sldId="297"/>
            <ac:picMk id="20" creationId="{42B6C6F2-BF33-309F-10FB-E25E7D26D9D4}"/>
          </ac:picMkLst>
        </pc:picChg>
      </pc:sldChg>
      <pc:sldChg chg="addSp delSp modSp add mod">
        <pc:chgData name="Gowtham Bavireddy" userId="2447d987d4c7cdb3" providerId="LiveId" clId="{A1F78171-4ABE-463E-B573-B4B326B3B9A1}" dt="2024-11-20T13:20:05.133" v="1181" actId="20577"/>
        <pc:sldMkLst>
          <pc:docMk/>
          <pc:sldMk cId="1623238074" sldId="298"/>
        </pc:sldMkLst>
        <pc:spChg chg="mod">
          <ac:chgData name="Gowtham Bavireddy" userId="2447d987d4c7cdb3" providerId="LiveId" clId="{A1F78171-4ABE-463E-B573-B4B326B3B9A1}" dt="2024-11-20T13:20:05.133" v="1181" actId="20577"/>
          <ac:spMkLst>
            <pc:docMk/>
            <pc:sldMk cId="1623238074" sldId="298"/>
            <ac:spMk id="4" creationId="{538B720F-22B2-622A-56AD-A0F19DD324E6}"/>
          </ac:spMkLst>
        </pc:spChg>
        <pc:spChg chg="mod">
          <ac:chgData name="Gowtham Bavireddy" userId="2447d987d4c7cdb3" providerId="LiveId" clId="{A1F78171-4ABE-463E-B573-B4B326B3B9A1}" dt="2024-11-19T18:54:43.765" v="573" actId="14100"/>
          <ac:spMkLst>
            <pc:docMk/>
            <pc:sldMk cId="1623238074" sldId="298"/>
            <ac:spMk id="13" creationId="{9C118207-A2A2-4C46-E32C-BB40B01B376B}"/>
          </ac:spMkLst>
        </pc:spChg>
        <pc:picChg chg="add del">
          <ac:chgData name="Gowtham Bavireddy" userId="2447d987d4c7cdb3" providerId="LiveId" clId="{A1F78171-4ABE-463E-B573-B4B326B3B9A1}" dt="2024-11-19T18:53:54.637" v="569" actId="22"/>
          <ac:picMkLst>
            <pc:docMk/>
            <pc:sldMk cId="1623238074" sldId="298"/>
            <ac:picMk id="7" creationId="{0813AA2C-B906-CCC7-15ED-619F30494D8E}"/>
          </ac:picMkLst>
        </pc:picChg>
        <pc:picChg chg="mod">
          <ac:chgData name="Gowtham Bavireddy" userId="2447d987d4c7cdb3" providerId="LiveId" clId="{A1F78171-4ABE-463E-B573-B4B326B3B9A1}" dt="2024-11-19T18:54:37.001" v="572" actId="14100"/>
          <ac:picMkLst>
            <pc:docMk/>
            <pc:sldMk cId="1623238074" sldId="298"/>
            <ac:picMk id="20" creationId="{6F8DD087-49E4-1B39-7C36-F94C67FC68A7}"/>
          </ac:picMkLst>
        </pc:picChg>
      </pc:sldChg>
      <pc:sldChg chg="modSp add mod">
        <pc:chgData name="Gowtham Bavireddy" userId="2447d987d4c7cdb3" providerId="LiveId" clId="{A1F78171-4ABE-463E-B573-B4B326B3B9A1}" dt="2024-11-20T13:20:13.055" v="1183" actId="20577"/>
        <pc:sldMkLst>
          <pc:docMk/>
          <pc:sldMk cId="1488574367" sldId="299"/>
        </pc:sldMkLst>
        <pc:spChg chg="mod">
          <ac:chgData name="Gowtham Bavireddy" userId="2447d987d4c7cdb3" providerId="LiveId" clId="{A1F78171-4ABE-463E-B573-B4B326B3B9A1}" dt="2024-11-20T13:20:13.055" v="1183" actId="20577"/>
          <ac:spMkLst>
            <pc:docMk/>
            <pc:sldMk cId="1488574367" sldId="299"/>
            <ac:spMk id="4" creationId="{7A4C7BEB-B8A9-04FE-55D4-5AEEEA3EF383}"/>
          </ac:spMkLst>
        </pc:spChg>
        <pc:spChg chg="mod">
          <ac:chgData name="Gowtham Bavireddy" userId="2447d987d4c7cdb3" providerId="LiveId" clId="{A1F78171-4ABE-463E-B573-B4B326B3B9A1}" dt="2024-11-19T19:04:37.545" v="671" actId="14861"/>
          <ac:spMkLst>
            <pc:docMk/>
            <pc:sldMk cId="1488574367" sldId="299"/>
            <ac:spMk id="13" creationId="{A0024FF6-B13C-CDD9-D555-639F192D5CC6}"/>
          </ac:spMkLst>
        </pc:spChg>
        <pc:picChg chg="mod">
          <ac:chgData name="Gowtham Bavireddy" userId="2447d987d4c7cdb3" providerId="LiveId" clId="{A1F78171-4ABE-463E-B573-B4B326B3B9A1}" dt="2024-11-19T19:04:28.055" v="670" actId="14861"/>
          <ac:picMkLst>
            <pc:docMk/>
            <pc:sldMk cId="1488574367" sldId="299"/>
            <ac:picMk id="20" creationId="{9D3EE218-93F4-7FE9-122B-C476602B3C73}"/>
          </ac:picMkLst>
        </pc:picChg>
      </pc:sldChg>
      <pc:sldChg chg="addSp delSp modSp add mod">
        <pc:chgData name="Gowtham Bavireddy" userId="2447d987d4c7cdb3" providerId="LiveId" clId="{A1F78171-4ABE-463E-B573-B4B326B3B9A1}" dt="2024-11-20T13:20:18.478" v="1185" actId="20577"/>
        <pc:sldMkLst>
          <pc:docMk/>
          <pc:sldMk cId="29609387" sldId="300"/>
        </pc:sldMkLst>
        <pc:spChg chg="mod">
          <ac:chgData name="Gowtham Bavireddy" userId="2447d987d4c7cdb3" providerId="LiveId" clId="{A1F78171-4ABE-463E-B573-B4B326B3B9A1}" dt="2024-11-20T13:20:18.478" v="1185" actId="20577"/>
          <ac:spMkLst>
            <pc:docMk/>
            <pc:sldMk cId="29609387" sldId="300"/>
            <ac:spMk id="4" creationId="{CF43BEFF-538E-796C-6716-19E19CBF7CF5}"/>
          </ac:spMkLst>
        </pc:spChg>
        <pc:spChg chg="add">
          <ac:chgData name="Gowtham Bavireddy" userId="2447d987d4c7cdb3" providerId="LiveId" clId="{A1F78171-4ABE-463E-B573-B4B326B3B9A1}" dt="2024-11-19T19:08:23.439" v="684"/>
          <ac:spMkLst>
            <pc:docMk/>
            <pc:sldMk cId="29609387" sldId="300"/>
            <ac:spMk id="6" creationId="{087AA746-E54B-2DC9-F2FF-8AAE7B6AC70E}"/>
          </ac:spMkLst>
        </pc:spChg>
        <pc:spChg chg="add del mod">
          <ac:chgData name="Gowtham Bavireddy" userId="2447d987d4c7cdb3" providerId="LiveId" clId="{A1F78171-4ABE-463E-B573-B4B326B3B9A1}" dt="2024-11-19T19:11:09.058" v="695" actId="478"/>
          <ac:spMkLst>
            <pc:docMk/>
            <pc:sldMk cId="29609387" sldId="300"/>
            <ac:spMk id="8" creationId="{65E1C007-EA39-3801-AD0B-BC7C9BE5EF26}"/>
          </ac:spMkLst>
        </pc:spChg>
        <pc:spChg chg="mod">
          <ac:chgData name="Gowtham Bavireddy" userId="2447d987d4c7cdb3" providerId="LiveId" clId="{A1F78171-4ABE-463E-B573-B4B326B3B9A1}" dt="2024-11-19T19:08:40.045" v="687" actId="20577"/>
          <ac:spMkLst>
            <pc:docMk/>
            <pc:sldMk cId="29609387" sldId="300"/>
            <ac:spMk id="13" creationId="{DB14FED0-6BDC-29DA-4099-FFB75F443572}"/>
          </ac:spMkLst>
        </pc:spChg>
        <pc:picChg chg="add del mod">
          <ac:chgData name="Gowtham Bavireddy" userId="2447d987d4c7cdb3" providerId="LiveId" clId="{A1F78171-4ABE-463E-B573-B4B326B3B9A1}" dt="2024-11-19T19:11:08.477" v="694" actId="22"/>
          <ac:picMkLst>
            <pc:docMk/>
            <pc:sldMk cId="29609387" sldId="300"/>
            <ac:picMk id="11" creationId="{921E3C3F-CD41-374A-22E0-6578D5FB7C31}"/>
          </ac:picMkLst>
        </pc:picChg>
        <pc:picChg chg="add del mod">
          <ac:chgData name="Gowtham Bavireddy" userId="2447d987d4c7cdb3" providerId="LiveId" clId="{A1F78171-4ABE-463E-B573-B4B326B3B9A1}" dt="2024-11-19T19:11:18.202" v="697" actId="14100"/>
          <ac:picMkLst>
            <pc:docMk/>
            <pc:sldMk cId="29609387" sldId="300"/>
            <ac:picMk id="20" creationId="{B262FEA6-8A88-85FA-BC05-DE1229757344}"/>
          </ac:picMkLst>
        </pc:picChg>
      </pc:sldChg>
      <pc:sldChg chg="modSp new del mod">
        <pc:chgData name="Gowtham Bavireddy" userId="2447d987d4c7cdb3" providerId="LiveId" clId="{A1F78171-4ABE-463E-B573-B4B326B3B9A1}" dt="2024-11-19T19:06:57.366" v="674" actId="2696"/>
        <pc:sldMkLst>
          <pc:docMk/>
          <pc:sldMk cId="2576165451" sldId="300"/>
        </pc:sldMkLst>
        <pc:spChg chg="mod">
          <ac:chgData name="Gowtham Bavireddy" userId="2447d987d4c7cdb3" providerId="LiveId" clId="{A1F78171-4ABE-463E-B573-B4B326B3B9A1}" dt="2024-11-19T19:06:52.030" v="673"/>
          <ac:spMkLst>
            <pc:docMk/>
            <pc:sldMk cId="2576165451" sldId="300"/>
            <ac:spMk id="2" creationId="{5A745D4C-8F98-9376-5B1B-FF7AFD552919}"/>
          </ac:spMkLst>
        </pc:spChg>
      </pc:sldChg>
      <pc:sldChg chg="addSp modSp add mod">
        <pc:chgData name="Gowtham Bavireddy" userId="2447d987d4c7cdb3" providerId="LiveId" clId="{A1F78171-4ABE-463E-B573-B4B326B3B9A1}" dt="2024-11-20T13:20:26.525" v="1188" actId="20577"/>
        <pc:sldMkLst>
          <pc:docMk/>
          <pc:sldMk cId="2680312646" sldId="301"/>
        </pc:sldMkLst>
        <pc:spChg chg="mod">
          <ac:chgData name="Gowtham Bavireddy" userId="2447d987d4c7cdb3" providerId="LiveId" clId="{A1F78171-4ABE-463E-B573-B4B326B3B9A1}" dt="2024-11-20T13:20:26.525" v="1188" actId="20577"/>
          <ac:spMkLst>
            <pc:docMk/>
            <pc:sldMk cId="2680312646" sldId="301"/>
            <ac:spMk id="4" creationId="{A5007716-DD42-A768-FA4B-DEDB2AFA4B9B}"/>
          </ac:spMkLst>
        </pc:spChg>
        <pc:spChg chg="add">
          <ac:chgData name="Gowtham Bavireddy" userId="2447d987d4c7cdb3" providerId="LiveId" clId="{A1F78171-4ABE-463E-B573-B4B326B3B9A1}" dt="2024-11-19T19:19:57.727" v="708"/>
          <ac:spMkLst>
            <pc:docMk/>
            <pc:sldMk cId="2680312646" sldId="301"/>
            <ac:spMk id="6" creationId="{D95DB819-300D-B0F6-7175-F9F67826897F}"/>
          </ac:spMkLst>
        </pc:spChg>
        <pc:spChg chg="mod">
          <ac:chgData name="Gowtham Bavireddy" userId="2447d987d4c7cdb3" providerId="LiveId" clId="{A1F78171-4ABE-463E-B573-B4B326B3B9A1}" dt="2024-11-19T19:20:11.454" v="714" actId="20577"/>
          <ac:spMkLst>
            <pc:docMk/>
            <pc:sldMk cId="2680312646" sldId="301"/>
            <ac:spMk id="13" creationId="{107BFD40-6693-50A8-844B-84AC9BBA315C}"/>
          </ac:spMkLst>
        </pc:spChg>
        <pc:picChg chg="mod">
          <ac:chgData name="Gowtham Bavireddy" userId="2447d987d4c7cdb3" providerId="LiveId" clId="{A1F78171-4ABE-463E-B573-B4B326B3B9A1}" dt="2024-11-19T19:21:28.475" v="723" actId="14100"/>
          <ac:picMkLst>
            <pc:docMk/>
            <pc:sldMk cId="2680312646" sldId="301"/>
            <ac:picMk id="20" creationId="{28ACD392-8531-E4C9-22DF-1239E3C9359D}"/>
          </ac:picMkLst>
        </pc:picChg>
      </pc:sldChg>
      <pc:sldChg chg="addSp modSp add mod">
        <pc:chgData name="Gowtham Bavireddy" userId="2447d987d4c7cdb3" providerId="LiveId" clId="{A1F78171-4ABE-463E-B573-B4B326B3B9A1}" dt="2024-11-20T13:20:32.142" v="1190" actId="20577"/>
        <pc:sldMkLst>
          <pc:docMk/>
          <pc:sldMk cId="1798353467" sldId="302"/>
        </pc:sldMkLst>
        <pc:spChg chg="mod">
          <ac:chgData name="Gowtham Bavireddy" userId="2447d987d4c7cdb3" providerId="LiveId" clId="{A1F78171-4ABE-463E-B573-B4B326B3B9A1}" dt="2024-11-20T13:20:32.142" v="1190" actId="20577"/>
          <ac:spMkLst>
            <pc:docMk/>
            <pc:sldMk cId="1798353467" sldId="302"/>
            <ac:spMk id="4" creationId="{EB4B713A-87A5-6EE9-69C8-1FE18507FCB0}"/>
          </ac:spMkLst>
        </pc:spChg>
        <pc:spChg chg="add">
          <ac:chgData name="Gowtham Bavireddy" userId="2447d987d4c7cdb3" providerId="LiveId" clId="{A1F78171-4ABE-463E-B573-B4B326B3B9A1}" dt="2024-11-19T19:23:32.429" v="728"/>
          <ac:spMkLst>
            <pc:docMk/>
            <pc:sldMk cId="1798353467" sldId="302"/>
            <ac:spMk id="6" creationId="{6864857D-AE6B-5E8F-1DBE-4C6EDCE9BE0B}"/>
          </ac:spMkLst>
        </pc:spChg>
        <pc:spChg chg="add">
          <ac:chgData name="Gowtham Bavireddy" userId="2447d987d4c7cdb3" providerId="LiveId" clId="{A1F78171-4ABE-463E-B573-B4B326B3B9A1}" dt="2024-11-19T19:25:09.838" v="743"/>
          <ac:spMkLst>
            <pc:docMk/>
            <pc:sldMk cId="1798353467" sldId="302"/>
            <ac:spMk id="7" creationId="{2C079B00-15E8-6523-0EDB-F212E797127A}"/>
          </ac:spMkLst>
        </pc:spChg>
        <pc:spChg chg="mod">
          <ac:chgData name="Gowtham Bavireddy" userId="2447d987d4c7cdb3" providerId="LiveId" clId="{A1F78171-4ABE-463E-B573-B4B326B3B9A1}" dt="2024-11-19T19:25:47.014" v="751" actId="14100"/>
          <ac:spMkLst>
            <pc:docMk/>
            <pc:sldMk cId="1798353467" sldId="302"/>
            <ac:spMk id="13" creationId="{36C887C4-8A11-5419-F4D7-377D2A33ABC4}"/>
          </ac:spMkLst>
        </pc:spChg>
        <pc:picChg chg="mod">
          <ac:chgData name="Gowtham Bavireddy" userId="2447d987d4c7cdb3" providerId="LiveId" clId="{A1F78171-4ABE-463E-B573-B4B326B3B9A1}" dt="2024-11-19T19:26:26.492" v="755" actId="14100"/>
          <ac:picMkLst>
            <pc:docMk/>
            <pc:sldMk cId="1798353467" sldId="302"/>
            <ac:picMk id="20" creationId="{0113FDD6-3D9B-B4BA-8FB5-F5F373A11FF6}"/>
          </ac:picMkLst>
        </pc:picChg>
      </pc:sldChg>
      <pc:sldChg chg="addSp modSp add mod">
        <pc:chgData name="Gowtham Bavireddy" userId="2447d987d4c7cdb3" providerId="LiveId" clId="{A1F78171-4ABE-463E-B573-B4B326B3B9A1}" dt="2024-11-20T13:20:40.909" v="1192" actId="20577"/>
        <pc:sldMkLst>
          <pc:docMk/>
          <pc:sldMk cId="2612037049" sldId="303"/>
        </pc:sldMkLst>
        <pc:spChg chg="mod">
          <ac:chgData name="Gowtham Bavireddy" userId="2447d987d4c7cdb3" providerId="LiveId" clId="{A1F78171-4ABE-463E-B573-B4B326B3B9A1}" dt="2024-11-20T13:20:40.909" v="1192" actId="20577"/>
          <ac:spMkLst>
            <pc:docMk/>
            <pc:sldMk cId="2612037049" sldId="303"/>
            <ac:spMk id="4" creationId="{A711AC01-BFA9-7D88-2D4D-95B2627D9EC1}"/>
          </ac:spMkLst>
        </pc:spChg>
        <pc:spChg chg="add">
          <ac:chgData name="Gowtham Bavireddy" userId="2447d987d4c7cdb3" providerId="LiveId" clId="{A1F78171-4ABE-463E-B573-B4B326B3B9A1}" dt="2024-11-19T19:29:22.880" v="767"/>
          <ac:spMkLst>
            <pc:docMk/>
            <pc:sldMk cId="2612037049" sldId="303"/>
            <ac:spMk id="6" creationId="{93A53F4B-84D9-8E09-FACA-1F5ACF7C3B42}"/>
          </ac:spMkLst>
        </pc:spChg>
        <pc:spChg chg="add">
          <ac:chgData name="Gowtham Bavireddy" userId="2447d987d4c7cdb3" providerId="LiveId" clId="{A1F78171-4ABE-463E-B573-B4B326B3B9A1}" dt="2024-11-19T19:29:44.524" v="772"/>
          <ac:spMkLst>
            <pc:docMk/>
            <pc:sldMk cId="2612037049" sldId="303"/>
            <ac:spMk id="7" creationId="{44E03738-66DD-3017-26C7-9A7AF57B1D3E}"/>
          </ac:spMkLst>
        </pc:spChg>
        <pc:spChg chg="mod">
          <ac:chgData name="Gowtham Bavireddy" userId="2447d987d4c7cdb3" providerId="LiveId" clId="{A1F78171-4ABE-463E-B573-B4B326B3B9A1}" dt="2024-11-19T19:29:59.403" v="777" actId="113"/>
          <ac:spMkLst>
            <pc:docMk/>
            <pc:sldMk cId="2612037049" sldId="303"/>
            <ac:spMk id="13" creationId="{6AF07B69-67FB-62C9-FE6F-64B5CFEDE6EC}"/>
          </ac:spMkLst>
        </pc:spChg>
        <pc:picChg chg="mod">
          <ac:chgData name="Gowtham Bavireddy" userId="2447d987d4c7cdb3" providerId="LiveId" clId="{A1F78171-4ABE-463E-B573-B4B326B3B9A1}" dt="2024-11-19T19:30:41.166" v="779" actId="14826"/>
          <ac:picMkLst>
            <pc:docMk/>
            <pc:sldMk cId="2612037049" sldId="303"/>
            <ac:picMk id="20" creationId="{C5296638-D6A9-5C9F-8AF3-0E9E38B63789}"/>
          </ac:picMkLst>
        </pc:picChg>
      </pc:sldChg>
      <pc:sldChg chg="add del">
        <pc:chgData name="Gowtham Bavireddy" userId="2447d987d4c7cdb3" providerId="LiveId" clId="{A1F78171-4ABE-463E-B573-B4B326B3B9A1}" dt="2024-11-19T19:28:36.083" v="760" actId="47"/>
        <pc:sldMkLst>
          <pc:docMk/>
          <pc:sldMk cId="3862209608" sldId="303"/>
        </pc:sldMkLst>
      </pc:sldChg>
      <pc:sldChg chg="addSp delSp modSp add mod">
        <pc:chgData name="Gowtham Bavireddy" userId="2447d987d4c7cdb3" providerId="LiveId" clId="{A1F78171-4ABE-463E-B573-B4B326B3B9A1}" dt="2024-11-20T13:19:47.022" v="1177" actId="20577"/>
        <pc:sldMkLst>
          <pc:docMk/>
          <pc:sldMk cId="2251617156" sldId="304"/>
        </pc:sldMkLst>
        <pc:spChg chg="mod">
          <ac:chgData name="Gowtham Bavireddy" userId="2447d987d4c7cdb3" providerId="LiveId" clId="{A1F78171-4ABE-463E-B573-B4B326B3B9A1}" dt="2024-11-20T13:19:47.022" v="1177" actId="20577"/>
          <ac:spMkLst>
            <pc:docMk/>
            <pc:sldMk cId="2251617156" sldId="304"/>
            <ac:spMk id="4" creationId="{938F6046-B8A5-5A0E-87DA-22046E783212}"/>
          </ac:spMkLst>
        </pc:spChg>
        <pc:spChg chg="add del mod">
          <ac:chgData name="Gowtham Bavireddy" userId="2447d987d4c7cdb3" providerId="LiveId" clId="{A1F78171-4ABE-463E-B573-B4B326B3B9A1}" dt="2024-11-20T12:34:05.137" v="949" actId="478"/>
          <ac:spMkLst>
            <pc:docMk/>
            <pc:sldMk cId="2251617156" sldId="304"/>
            <ac:spMk id="7" creationId="{2EAE5168-34E0-FB57-BB45-38790A4434C5}"/>
          </ac:spMkLst>
        </pc:spChg>
        <pc:spChg chg="mod">
          <ac:chgData name="Gowtham Bavireddy" userId="2447d987d4c7cdb3" providerId="LiveId" clId="{A1F78171-4ABE-463E-B573-B4B326B3B9A1}" dt="2024-11-20T12:33:52.645" v="947" actId="313"/>
          <ac:spMkLst>
            <pc:docMk/>
            <pc:sldMk cId="2251617156" sldId="304"/>
            <ac:spMk id="13" creationId="{71FAAE14-24EE-0475-3CBE-50F94C707BD0}"/>
          </ac:spMkLst>
        </pc:spChg>
        <pc:picChg chg="add mod">
          <ac:chgData name="Gowtham Bavireddy" userId="2447d987d4c7cdb3" providerId="LiveId" clId="{A1F78171-4ABE-463E-B573-B4B326B3B9A1}" dt="2024-11-20T12:35:06.813" v="963" actId="14100"/>
          <ac:picMkLst>
            <pc:docMk/>
            <pc:sldMk cId="2251617156" sldId="304"/>
            <ac:picMk id="9" creationId="{1DEA7065-72A6-E50C-653F-6D1516CF50F7}"/>
          </ac:picMkLst>
        </pc:picChg>
        <pc:picChg chg="add mod">
          <ac:chgData name="Gowtham Bavireddy" userId="2447d987d4c7cdb3" providerId="LiveId" clId="{A1F78171-4ABE-463E-B573-B4B326B3B9A1}" dt="2024-11-20T12:35:02.738" v="962" actId="1076"/>
          <ac:picMkLst>
            <pc:docMk/>
            <pc:sldMk cId="2251617156" sldId="304"/>
            <ac:picMk id="14" creationId="{7B7F5DCD-CCFB-2C87-3183-0FC9E8BD17EB}"/>
          </ac:picMkLst>
        </pc:picChg>
        <pc:picChg chg="del">
          <ac:chgData name="Gowtham Bavireddy" userId="2447d987d4c7cdb3" providerId="LiveId" clId="{A1F78171-4ABE-463E-B573-B4B326B3B9A1}" dt="2024-11-20T12:33:58.488" v="948" actId="478"/>
          <ac:picMkLst>
            <pc:docMk/>
            <pc:sldMk cId="2251617156" sldId="304"/>
            <ac:picMk id="20" creationId="{C87689C7-A621-B01C-E95B-B93BA9C1D230}"/>
          </ac:picMkLst>
        </pc:picChg>
      </pc:sldChg>
      <pc:sldChg chg="modSp add mod">
        <pc:chgData name="Gowtham Bavireddy" userId="2447d987d4c7cdb3" providerId="LiveId" clId="{A1F78171-4ABE-463E-B573-B4B326B3B9A1}" dt="2024-11-20T13:20:48.623" v="1194" actId="20577"/>
        <pc:sldMkLst>
          <pc:docMk/>
          <pc:sldMk cId="276842596" sldId="305"/>
        </pc:sldMkLst>
        <pc:spChg chg="mod">
          <ac:chgData name="Gowtham Bavireddy" userId="2447d987d4c7cdb3" providerId="LiveId" clId="{A1F78171-4ABE-463E-B573-B4B326B3B9A1}" dt="2024-11-20T13:20:48.623" v="1194" actId="20577"/>
          <ac:spMkLst>
            <pc:docMk/>
            <pc:sldMk cId="276842596" sldId="305"/>
            <ac:spMk id="4" creationId="{73152453-0C49-440E-9F85-5AE3404C3E65}"/>
          </ac:spMkLst>
        </pc:spChg>
        <pc:spChg chg="mod">
          <ac:chgData name="Gowtham Bavireddy" userId="2447d987d4c7cdb3" providerId="LiveId" clId="{A1F78171-4ABE-463E-B573-B4B326B3B9A1}" dt="2024-11-20T12:47:11.214" v="1002" actId="14100"/>
          <ac:spMkLst>
            <pc:docMk/>
            <pc:sldMk cId="276842596" sldId="305"/>
            <ac:spMk id="13" creationId="{09465043-7FAC-C306-105F-7EE731403F6A}"/>
          </ac:spMkLst>
        </pc:spChg>
        <pc:picChg chg="mod">
          <ac:chgData name="Gowtham Bavireddy" userId="2447d987d4c7cdb3" providerId="LiveId" clId="{A1F78171-4ABE-463E-B573-B4B326B3B9A1}" dt="2024-11-20T12:47:19.441" v="1005" actId="14100"/>
          <ac:picMkLst>
            <pc:docMk/>
            <pc:sldMk cId="276842596" sldId="305"/>
            <ac:picMk id="20" creationId="{FA16474E-90C9-46EB-8C1B-D47773AECA73}"/>
          </ac:picMkLst>
        </pc:picChg>
      </pc:sldChg>
      <pc:sldChg chg="addSp delSp modSp add mod">
        <pc:chgData name="Gowtham Bavireddy" userId="2447d987d4c7cdb3" providerId="LiveId" clId="{A1F78171-4ABE-463E-B573-B4B326B3B9A1}" dt="2024-11-20T13:24:40.533" v="1211" actId="14100"/>
        <pc:sldMkLst>
          <pc:docMk/>
          <pc:sldMk cId="4074500679" sldId="306"/>
        </pc:sldMkLst>
        <pc:spChg chg="mod">
          <ac:chgData name="Gowtham Bavireddy" userId="2447d987d4c7cdb3" providerId="LiveId" clId="{A1F78171-4ABE-463E-B573-B4B326B3B9A1}" dt="2024-11-20T13:20:55.725" v="1196" actId="20577"/>
          <ac:spMkLst>
            <pc:docMk/>
            <pc:sldMk cId="4074500679" sldId="306"/>
            <ac:spMk id="4" creationId="{34DD53DD-5930-84A0-4B6A-75646ACF4EA9}"/>
          </ac:spMkLst>
        </pc:spChg>
        <pc:spChg chg="add del mod">
          <ac:chgData name="Gowtham Bavireddy" userId="2447d987d4c7cdb3" providerId="LiveId" clId="{A1F78171-4ABE-463E-B573-B4B326B3B9A1}" dt="2024-11-20T12:49:20.323" v="1015" actId="478"/>
          <ac:spMkLst>
            <pc:docMk/>
            <pc:sldMk cId="4074500679" sldId="306"/>
            <ac:spMk id="7" creationId="{9C0FAFBB-CFEF-21D2-F8F0-749CAB8BE1D0}"/>
          </ac:spMkLst>
        </pc:spChg>
        <pc:spChg chg="add">
          <ac:chgData name="Gowtham Bavireddy" userId="2447d987d4c7cdb3" providerId="LiveId" clId="{A1F78171-4ABE-463E-B573-B4B326B3B9A1}" dt="2024-11-20T12:50:45.905" v="1039"/>
          <ac:spMkLst>
            <pc:docMk/>
            <pc:sldMk cId="4074500679" sldId="306"/>
            <ac:spMk id="11" creationId="{908C0C0E-565C-3970-A41E-BFBF96D13AC3}"/>
          </ac:spMkLst>
        </pc:spChg>
        <pc:spChg chg="mod">
          <ac:chgData name="Gowtham Bavireddy" userId="2447d987d4c7cdb3" providerId="LiveId" clId="{A1F78171-4ABE-463E-B573-B4B326B3B9A1}" dt="2024-11-20T12:51:54.370" v="1050" actId="20577"/>
          <ac:spMkLst>
            <pc:docMk/>
            <pc:sldMk cId="4074500679" sldId="306"/>
            <ac:spMk id="13" creationId="{73999C8C-9D5E-812B-DC83-55860BBB32FA}"/>
          </ac:spMkLst>
        </pc:spChg>
        <pc:picChg chg="add mod">
          <ac:chgData name="Gowtham Bavireddy" userId="2447d987d4c7cdb3" providerId="LiveId" clId="{A1F78171-4ABE-463E-B573-B4B326B3B9A1}" dt="2024-11-20T13:24:14.695" v="1202" actId="14100"/>
          <ac:picMkLst>
            <pc:docMk/>
            <pc:sldMk cId="4074500679" sldId="306"/>
            <ac:picMk id="9" creationId="{D9DC7041-3BC8-9F56-50B2-A544FCF12B22}"/>
          </ac:picMkLst>
        </pc:picChg>
        <pc:picChg chg="add mod">
          <ac:chgData name="Gowtham Bavireddy" userId="2447d987d4c7cdb3" providerId="LiveId" clId="{A1F78171-4ABE-463E-B573-B4B326B3B9A1}" dt="2024-11-20T13:24:40.533" v="1211" actId="14100"/>
          <ac:picMkLst>
            <pc:docMk/>
            <pc:sldMk cId="4074500679" sldId="306"/>
            <ac:picMk id="15" creationId="{0F8EDD21-803B-5A9E-3170-42050ED7A0AA}"/>
          </ac:picMkLst>
        </pc:picChg>
        <pc:picChg chg="del mod">
          <ac:chgData name="Gowtham Bavireddy" userId="2447d987d4c7cdb3" providerId="LiveId" clId="{A1F78171-4ABE-463E-B573-B4B326B3B9A1}" dt="2024-11-20T12:49:17.554" v="1014" actId="478"/>
          <ac:picMkLst>
            <pc:docMk/>
            <pc:sldMk cId="4074500679" sldId="306"/>
            <ac:picMk id="20" creationId="{C93A3F66-339D-C091-F388-771BF37CA662}"/>
          </ac:picMkLst>
        </pc:picChg>
      </pc:sldChg>
      <pc:sldChg chg="addSp modSp add mod">
        <pc:chgData name="Gowtham Bavireddy" userId="2447d987d4c7cdb3" providerId="LiveId" clId="{A1F78171-4ABE-463E-B573-B4B326B3B9A1}" dt="2024-11-20T13:21:02.540" v="1198" actId="20577"/>
        <pc:sldMkLst>
          <pc:docMk/>
          <pc:sldMk cId="3203618830" sldId="307"/>
        </pc:sldMkLst>
        <pc:spChg chg="mod">
          <ac:chgData name="Gowtham Bavireddy" userId="2447d987d4c7cdb3" providerId="LiveId" clId="{A1F78171-4ABE-463E-B573-B4B326B3B9A1}" dt="2024-11-20T13:21:02.540" v="1198" actId="20577"/>
          <ac:spMkLst>
            <pc:docMk/>
            <pc:sldMk cId="3203618830" sldId="307"/>
            <ac:spMk id="4" creationId="{94C38089-EEDB-5FB8-AE3D-E799229FFC03}"/>
          </ac:spMkLst>
        </pc:spChg>
        <pc:spChg chg="add">
          <ac:chgData name="Gowtham Bavireddy" userId="2447d987d4c7cdb3" providerId="LiveId" clId="{A1F78171-4ABE-463E-B573-B4B326B3B9A1}" dt="2024-11-20T12:58:24.167" v="1066"/>
          <ac:spMkLst>
            <pc:docMk/>
            <pc:sldMk cId="3203618830" sldId="307"/>
            <ac:spMk id="6" creationId="{FFDBD1AA-08F9-AA32-3B1D-D1F814D0F9D0}"/>
          </ac:spMkLst>
        </pc:spChg>
        <pc:spChg chg="mod">
          <ac:chgData name="Gowtham Bavireddy" userId="2447d987d4c7cdb3" providerId="LiveId" clId="{A1F78171-4ABE-463E-B573-B4B326B3B9A1}" dt="2024-11-20T12:58:59.305" v="1075" actId="14100"/>
          <ac:spMkLst>
            <pc:docMk/>
            <pc:sldMk cId="3203618830" sldId="307"/>
            <ac:spMk id="13" creationId="{9EB3D432-681C-A947-AD19-B2CEC0575857}"/>
          </ac:spMkLst>
        </pc:spChg>
        <pc:picChg chg="mod">
          <ac:chgData name="Gowtham Bavireddy" userId="2447d987d4c7cdb3" providerId="LiveId" clId="{A1F78171-4ABE-463E-B573-B4B326B3B9A1}" dt="2024-11-20T12:59:09.608" v="1078" actId="14100"/>
          <ac:picMkLst>
            <pc:docMk/>
            <pc:sldMk cId="3203618830" sldId="307"/>
            <ac:picMk id="9" creationId="{F6FFB145-5913-5EDA-143A-8FB4F20B74BB}"/>
          </ac:picMkLst>
        </pc:picChg>
      </pc:sldChg>
      <pc:sldChg chg="modSp add mod">
        <pc:chgData name="Gowtham Bavireddy" userId="2447d987d4c7cdb3" providerId="LiveId" clId="{A1F78171-4ABE-463E-B573-B4B326B3B9A1}" dt="2024-11-20T13:21:08.189" v="1200" actId="20577"/>
        <pc:sldMkLst>
          <pc:docMk/>
          <pc:sldMk cId="2852026432" sldId="308"/>
        </pc:sldMkLst>
        <pc:spChg chg="mod">
          <ac:chgData name="Gowtham Bavireddy" userId="2447d987d4c7cdb3" providerId="LiveId" clId="{A1F78171-4ABE-463E-B573-B4B326B3B9A1}" dt="2024-11-20T13:21:08.189" v="1200" actId="20577"/>
          <ac:spMkLst>
            <pc:docMk/>
            <pc:sldMk cId="2852026432" sldId="308"/>
            <ac:spMk id="4" creationId="{A4AE6AE4-4657-FE1B-D8D7-68076A8B4F9D}"/>
          </ac:spMkLst>
        </pc:spChg>
        <pc:spChg chg="mod">
          <ac:chgData name="Gowtham Bavireddy" userId="2447d987d4c7cdb3" providerId="LiveId" clId="{A1F78171-4ABE-463E-B573-B4B326B3B9A1}" dt="2024-11-20T13:09:30.817" v="1103" actId="20577"/>
          <ac:spMkLst>
            <pc:docMk/>
            <pc:sldMk cId="2852026432" sldId="308"/>
            <ac:spMk id="13" creationId="{DF367C72-9308-DC25-0525-0FC25D8D62BB}"/>
          </ac:spMkLst>
        </pc:spChg>
        <pc:picChg chg="mod">
          <ac:chgData name="Gowtham Bavireddy" userId="2447d987d4c7cdb3" providerId="LiveId" clId="{A1F78171-4ABE-463E-B573-B4B326B3B9A1}" dt="2024-11-20T13:09:39.794" v="1105" actId="14100"/>
          <ac:picMkLst>
            <pc:docMk/>
            <pc:sldMk cId="2852026432" sldId="308"/>
            <ac:picMk id="9" creationId="{92373871-AA24-611C-AF92-0F953F709B21}"/>
          </ac:picMkLst>
        </pc:picChg>
      </pc:sldChg>
      <pc:sldChg chg="addSp delSp modSp add mod">
        <pc:chgData name="Gowtham Bavireddy" userId="2447d987d4c7cdb3" providerId="LiveId" clId="{A1F78171-4ABE-463E-B573-B4B326B3B9A1}" dt="2024-11-20T13:18:47.324" v="1169" actId="14100"/>
        <pc:sldMkLst>
          <pc:docMk/>
          <pc:sldMk cId="3220157627" sldId="309"/>
        </pc:sldMkLst>
        <pc:spChg chg="mod">
          <ac:chgData name="Gowtham Bavireddy" userId="2447d987d4c7cdb3" providerId="LiveId" clId="{A1F78171-4ABE-463E-B573-B4B326B3B9A1}" dt="2024-11-20T13:16:29.517" v="1148" actId="1076"/>
          <ac:spMkLst>
            <pc:docMk/>
            <pc:sldMk cId="3220157627" sldId="309"/>
            <ac:spMk id="4" creationId="{5A4C2309-B975-34CC-4681-BD612A288DAF}"/>
          </ac:spMkLst>
        </pc:spChg>
        <pc:spChg chg="add del mod">
          <ac:chgData name="Gowtham Bavireddy" userId="2447d987d4c7cdb3" providerId="LiveId" clId="{A1F78171-4ABE-463E-B573-B4B326B3B9A1}" dt="2024-11-20T13:14:47.120" v="1126" actId="478"/>
          <ac:spMkLst>
            <pc:docMk/>
            <pc:sldMk cId="3220157627" sldId="309"/>
            <ac:spMk id="7" creationId="{01C0D5FF-F56B-E435-E1BB-EDE7CBCD7B12}"/>
          </ac:spMkLst>
        </pc:spChg>
        <pc:spChg chg="add">
          <ac:chgData name="Gowtham Bavireddy" userId="2447d987d4c7cdb3" providerId="LiveId" clId="{A1F78171-4ABE-463E-B573-B4B326B3B9A1}" dt="2024-11-20T13:16:06.293" v="1142"/>
          <ac:spMkLst>
            <pc:docMk/>
            <pc:sldMk cId="3220157627" sldId="309"/>
            <ac:spMk id="11" creationId="{00D09393-869D-4C0B-ED0D-45C0B8A4B75C}"/>
          </ac:spMkLst>
        </pc:spChg>
        <pc:spChg chg="mod">
          <ac:chgData name="Gowtham Bavireddy" userId="2447d987d4c7cdb3" providerId="LiveId" clId="{A1F78171-4ABE-463E-B573-B4B326B3B9A1}" dt="2024-11-20T13:18:16.212" v="1168" actId="20577"/>
          <ac:spMkLst>
            <pc:docMk/>
            <pc:sldMk cId="3220157627" sldId="309"/>
            <ac:spMk id="13" creationId="{0AE6CE8E-0217-9B74-8DAA-9043268AF8C5}"/>
          </ac:spMkLst>
        </pc:spChg>
        <pc:picChg chg="add mod">
          <ac:chgData name="Gowtham Bavireddy" userId="2447d987d4c7cdb3" providerId="LiveId" clId="{A1F78171-4ABE-463E-B573-B4B326B3B9A1}" dt="2024-11-20T13:18:47.324" v="1169" actId="14100"/>
          <ac:picMkLst>
            <pc:docMk/>
            <pc:sldMk cId="3220157627" sldId="309"/>
            <ac:picMk id="9" creationId="{BB289738-93DC-76AE-74D6-A119596DA819}"/>
          </ac:picMkLst>
        </pc:picChg>
        <pc:picChg chg="del mod">
          <ac:chgData name="Gowtham Bavireddy" userId="2447d987d4c7cdb3" providerId="LiveId" clId="{A1F78171-4ABE-463E-B573-B4B326B3B9A1}" dt="2024-11-20T13:14:42.976" v="1125" actId="478"/>
          <ac:picMkLst>
            <pc:docMk/>
            <pc:sldMk cId="3220157627" sldId="309"/>
            <ac:picMk id="20" creationId="{2F32F120-DACD-069B-A820-11D72C4AE5FF}"/>
          </ac:picMkLst>
        </pc:picChg>
      </pc:sldChg>
      <pc:sldMasterChg chg="delSldLayout">
        <pc:chgData name="Gowtham Bavireddy" userId="2447d987d4c7cdb3" providerId="LiveId" clId="{A1F78171-4ABE-463E-B573-B4B326B3B9A1}" dt="2024-11-19T17:35:58.108" v="103" actId="47"/>
        <pc:sldMasterMkLst>
          <pc:docMk/>
          <pc:sldMasterMk cId="1928452137" sldId="2147483666"/>
        </pc:sldMasterMkLst>
        <pc:sldLayoutChg chg="del">
          <pc:chgData name="Gowtham Bavireddy" userId="2447d987d4c7cdb3" providerId="LiveId" clId="{A1F78171-4ABE-463E-B573-B4B326B3B9A1}" dt="2024-11-19T17:35:58.108" v="103" actId="47"/>
          <pc:sldLayoutMkLst>
            <pc:docMk/>
            <pc:sldMasterMk cId="1928452137" sldId="2147483666"/>
            <pc:sldLayoutMk cId="4026250860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6330" y="4046220"/>
            <a:ext cx="6431481" cy="800100"/>
          </a:xfrm>
        </p:spPr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4531" y="4846320"/>
            <a:ext cx="4941770" cy="127111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Contributors: </a:t>
            </a:r>
          </a:p>
          <a:p>
            <a:r>
              <a:rPr lang="en-US" sz="9600" dirty="0"/>
              <a:t>Gowtham Bavireddy</a:t>
            </a:r>
          </a:p>
          <a:p>
            <a:r>
              <a:rPr lang="en-US" sz="9600" dirty="0"/>
              <a:t>Prakash Danny Sagar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8CEF4-4FC9-9CA9-7E5B-7AD023394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8B720F-22B2-622A-56AD-A0F19DD3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7. </a:t>
            </a:r>
            <a:r>
              <a:rPr lang="en-US" dirty="0"/>
              <a:t>Impact of Interest Rate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5DE8D-4A14-20FA-027B-518EB01C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5B1C2-BC7B-F7F7-8A84-07E4E916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26FDF-BA9E-DB5B-650B-B671C9FC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933D1A-EC1C-3496-0AB3-F5E0800F8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BEF182-CC4B-1156-7852-AA5A76D5F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118207-A2A2-4C46-E32C-BB40B01B376B}"/>
              </a:ext>
            </a:extLst>
          </p:cNvPr>
          <p:cNvSpPr txBox="1"/>
          <p:nvPr/>
        </p:nvSpPr>
        <p:spPr>
          <a:xfrm>
            <a:off x="344128" y="1665974"/>
            <a:ext cx="6990737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Clear Relationship: </a:t>
            </a:r>
            <a:r>
              <a:rPr lang="en-US" dirty="0"/>
              <a:t>As the interest rate increases, the default rate also rises significantly</a:t>
            </a:r>
            <a:r>
              <a:rPr lang="en-US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Borrowers with higher interest rates are more likely to default on their loans.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High-interest rates create financial strain, increasing the risk of default.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vulnerable borrowers tend to be affected by higher interest charges, leading to repayment difficulties.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Reevaluate interest rate structures for higher-risk borrowers.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offering alternative repayment plans or lower interest rates for at-risk groups to reduce defaults.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F8DD087-49E4-1B39-7C36-F94C67FC68A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413531" y="1665974"/>
            <a:ext cx="4584872" cy="3930386"/>
          </a:xfrm>
        </p:spPr>
      </p:pic>
    </p:spTree>
    <p:extLst>
      <p:ext uri="{BB962C8B-B14F-4D97-AF65-F5344CB8AC3E}">
        <p14:creationId xmlns:p14="http://schemas.microsoft.com/office/powerpoint/2010/main" val="16232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54BC-AF1E-E5C2-B3D7-EE71FACFA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C7BEB-B8A9-04FE-55D4-5AEEEA3E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8. </a:t>
            </a:r>
            <a:r>
              <a:rPr lang="en-US" dirty="0"/>
              <a:t>Impact of Loan Tenure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3BCEF-50B9-269D-FCAC-09FFB3F5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48FFC-B1D1-8CB3-15F1-186A61FE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AECC7-698C-F48D-AA0C-E8EA32B6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F17467-C620-A674-AA4B-78C3A464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AFF1C5-06DF-938A-BD05-C1451D9C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024FF6-B13C-CDD9-D555-639F192D5CC6}"/>
              </a:ext>
            </a:extLst>
          </p:cNvPr>
          <p:cNvSpPr txBox="1"/>
          <p:nvPr/>
        </p:nvSpPr>
        <p:spPr>
          <a:xfrm>
            <a:off x="314632" y="1559358"/>
            <a:ext cx="6990737" cy="48013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Clear Relationship: </a:t>
            </a:r>
            <a:r>
              <a:rPr lang="en-US" dirty="0"/>
              <a:t>Loans with longer tenures (60 months) show higher default rates compared to shorter tenures (36 months)</a:t>
            </a:r>
            <a:r>
              <a:rPr lang="en-US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Borrowers with higher tenures are more likely to default on their loans.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Longer loan terms increase the likelihood of repayment challenges, leading to higher defaults.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Borrowers may face difficulties maintaining consistent payments over extended periods, especially with unforeseen life changes.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 loan tenure options and consider limiting longer-term loans for higher-risk applicants.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 offering customized repayment plans or incentives for borrowers with long-tenure loans to reduce default rates.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D3EE218-93F4-7FE9-122B-C476602B3C7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384025" y="1559357"/>
            <a:ext cx="4755945" cy="4796993"/>
          </a:xfr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85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ADC6-6F0D-7086-FDB3-914DE7ECA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3BEFF-538E-796C-6716-19E19CBF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9. </a:t>
            </a:r>
            <a:r>
              <a:rPr lang="en-US" dirty="0"/>
              <a:t>Impact of Loan Amount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89616-7EFD-3C77-64AE-3D4CD490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12B29-8A4D-9115-F3E4-74483676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4DD4D-ADFC-E57E-7B69-5FA30B5A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C3D156-9034-25DC-ACE5-84996CBB8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C2548C-537A-64E9-AB66-3D5D20310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14FED0-6BDC-29DA-4099-FFB75F443572}"/>
              </a:ext>
            </a:extLst>
          </p:cNvPr>
          <p:cNvSpPr txBox="1"/>
          <p:nvPr/>
        </p:nvSpPr>
        <p:spPr>
          <a:xfrm>
            <a:off x="314632" y="1559358"/>
            <a:ext cx="6990737" cy="42473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Clear Relationship: </a:t>
            </a:r>
            <a:r>
              <a:rPr lang="en-US" dirty="0"/>
              <a:t>As the </a:t>
            </a:r>
            <a:r>
              <a:rPr lang="en-US" b="1" dirty="0"/>
              <a:t>loan amount</a:t>
            </a:r>
            <a:r>
              <a:rPr lang="en-US" dirty="0"/>
              <a:t> increases, the </a:t>
            </a:r>
            <a:r>
              <a:rPr lang="en-US" b="1" dirty="0"/>
              <a:t>default rate</a:t>
            </a:r>
            <a:r>
              <a:rPr lang="en-US" dirty="0"/>
              <a:t> also rises</a:t>
            </a:r>
            <a:r>
              <a:rPr lang="en-US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Higher loan amounts are linked to greater financial risk, making borrowers more likely to default.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Larger loans contribute to higher default rates, emphasizing the risk tied to larger borrowings.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Critical Factor: Assessing borrower capacity for higher loan amounts is essential in managing lending risk.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Strengthen assessments of borrower financial capacity before approving higher loan amounts.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offering smaller loan amounts with flexible repayment terms to reduce default risk.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B262FEA6-8A88-85FA-BC05-DE122975734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384025" y="1559358"/>
            <a:ext cx="4755945" cy="4247318"/>
          </a:xfr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404B5-D37E-C014-1001-183873D93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07716-DD42-A768-FA4B-DEDB2AFA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10. </a:t>
            </a:r>
            <a:r>
              <a:rPr lang="en-US" dirty="0"/>
              <a:t>Impact of DTI (Debt-to-Income)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18AEB-98CF-512F-3189-77CF1C08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04582-5987-5BF6-7F5B-FEE03283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B2DF2-ACD5-A77F-C4C0-551933E6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71B5B4-0C58-109B-64D9-4CA02F10D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904C56-3158-72F9-AE03-E2D3D44E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7BFD40-6693-50A8-844B-84AC9BBA315C}"/>
              </a:ext>
            </a:extLst>
          </p:cNvPr>
          <p:cNvSpPr txBox="1"/>
          <p:nvPr/>
        </p:nvSpPr>
        <p:spPr>
          <a:xfrm>
            <a:off x="314632" y="1559358"/>
            <a:ext cx="6990737" cy="36933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Clear Relationship: </a:t>
            </a:r>
            <a:r>
              <a:rPr lang="en-US" dirty="0"/>
              <a:t>As the </a:t>
            </a:r>
            <a:r>
              <a:rPr lang="en-US" b="1" dirty="0"/>
              <a:t>Debt-to-Income (DTI)</a:t>
            </a:r>
            <a:r>
              <a:rPr lang="en-US" dirty="0"/>
              <a:t> ratio increases, the </a:t>
            </a:r>
            <a:r>
              <a:rPr lang="en-US" b="1" dirty="0"/>
              <a:t>default rate</a:t>
            </a:r>
            <a:r>
              <a:rPr lang="en-US" dirty="0"/>
              <a:t> also tends to increase.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Insight</a:t>
            </a:r>
            <a:r>
              <a:rPr lang="en-US" dirty="0"/>
              <a:t> Borrowers with higher DTI ratios are more likely to default, as they face challenges managing existing debts.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higher DTI ratio suggests a borrower may be over-leveraged and at greater risk of default.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stricter DTI thresholds to reduce lending to high-risk borrowers.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 alternative support options for borrowers with higher DTI ratios to mitigate default risks.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8ACD392-8531-E4C9-22DF-1239E3C9359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384025" y="1559358"/>
            <a:ext cx="4755945" cy="3693319"/>
          </a:xfr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31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E8640-5E3D-3058-2F41-8472F30D0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4B713A-87A5-6EE9-69C8-1FE18507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11. </a:t>
            </a:r>
            <a:r>
              <a:rPr lang="en-US" dirty="0"/>
              <a:t>Default Percentage Against Issued Loans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1F225-1718-E4D8-5BB9-68E68396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9583D-2902-1609-86CA-5ADBC023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4D5DA-06EC-10CA-8984-D28D00A1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D131DD-8E8C-819E-65CE-6338381C6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1663A5-A23B-EFDE-5C7C-286537DF0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C887C4-8A11-5419-F4D7-377D2A33ABC4}"/>
              </a:ext>
            </a:extLst>
          </p:cNvPr>
          <p:cNvSpPr txBox="1"/>
          <p:nvPr/>
        </p:nvSpPr>
        <p:spPr>
          <a:xfrm>
            <a:off x="314632" y="1352178"/>
            <a:ext cx="7580671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2007</a:t>
            </a:r>
            <a:r>
              <a:rPr lang="en-US" dirty="0"/>
              <a:t> had the </a:t>
            </a:r>
            <a:r>
              <a:rPr lang="en-US" b="1" dirty="0"/>
              <a:t>highest default rate</a:t>
            </a:r>
            <a:r>
              <a:rPr lang="en-US" dirty="0"/>
              <a:t> at </a:t>
            </a:r>
            <a:r>
              <a:rPr lang="en-US" b="1" dirty="0"/>
              <a:t>17.93%</a:t>
            </a:r>
            <a:r>
              <a:rPr lang="en-US" dirty="0"/>
              <a:t>, likely due to the financial crisis, which caused widespread financial strain and higher loan defaults.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2007</a:t>
            </a:r>
            <a:r>
              <a:rPr lang="en-US" dirty="0"/>
              <a:t>: 17.93% (Highest default rate, likely due to the financial crisis)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2008</a:t>
            </a:r>
            <a:r>
              <a:rPr lang="en-US" dirty="0"/>
              <a:t>: 15.81%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2009</a:t>
            </a:r>
            <a:r>
              <a:rPr lang="en-US" dirty="0"/>
              <a:t>: 12.60%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2010</a:t>
            </a:r>
            <a:r>
              <a:rPr lang="en-US" dirty="0"/>
              <a:t>: 12.88%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2011</a:t>
            </a:r>
            <a:r>
              <a:rPr lang="en-US" dirty="0"/>
              <a:t>: 15.04%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2007 financial crisis</a:t>
            </a:r>
            <a:r>
              <a:rPr lang="en-US" dirty="0"/>
              <a:t> likely led to a spike in defaults, impacting borrowers’ ability to repay.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2007-2011 Period</a:t>
            </a:r>
            <a:r>
              <a:rPr lang="en-US" dirty="0"/>
              <a:t>: Consider revisiting loan approval and risk mitigation strategies during this era to understand and minimize future defaults.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Post-Crisis Monitoring</a:t>
            </a:r>
            <a:r>
              <a:rPr lang="en-US" dirty="0"/>
              <a:t>: Increase monitoring of loans issued in volatile periods to better predict and manage default risk.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113FDD6-3D9B-B4BA-8FB5-F5F373A11FF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8025170" y="1352178"/>
            <a:ext cx="4114800" cy="5078313"/>
          </a:xfr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35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D1613-E45C-DA58-49F4-C4454EBDA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1AC01-BFA9-7D88-2D4D-95B2627D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12. </a:t>
            </a:r>
            <a:r>
              <a:rPr lang="en-US" dirty="0"/>
              <a:t>Default Rate by Top Job Titles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1E5ED-7B6A-A9D5-B273-C23A2410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1A8EA-B187-D10C-63CF-3648FD3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7F2B8-D6FF-6FC7-1027-7FD9C7D9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4C3BC6-AAA4-FD4B-913D-EF002964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78D502-532B-0A49-9ED3-9594BF164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F07B69-67FB-62C9-FE6F-64B5CFEDE6EC}"/>
              </a:ext>
            </a:extLst>
          </p:cNvPr>
          <p:cNvSpPr txBox="1"/>
          <p:nvPr/>
        </p:nvSpPr>
        <p:spPr>
          <a:xfrm>
            <a:off x="314632" y="1352178"/>
            <a:ext cx="7580671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"UPS"</a:t>
            </a:r>
            <a:r>
              <a:rPr lang="en-US" dirty="0"/>
              <a:t> employees have the </a:t>
            </a:r>
            <a:r>
              <a:rPr lang="en-US" b="1" dirty="0"/>
              <a:t>highest default rate</a:t>
            </a:r>
            <a:r>
              <a:rPr lang="en-US" dirty="0"/>
              <a:t>, followed by those working at </a:t>
            </a:r>
            <a:r>
              <a:rPr lang="en-US" b="1" dirty="0"/>
              <a:t>"Walmart"</a:t>
            </a:r>
            <a:r>
              <a:rPr lang="en-US" dirty="0"/>
              <a:t> and </a:t>
            </a:r>
            <a:r>
              <a:rPr lang="en-US" b="1" dirty="0"/>
              <a:t>"Verizon Wireless"</a:t>
            </a:r>
            <a:r>
              <a:rPr lang="en-US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Certain industries or employers may be associated with higher default rates, potentially due to factors such as income instability or financial stress within these sectors.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underlying causes for defaults within these job titles can help improve lending strategies and risk assessment.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 the financial health and employment conditions within these organizations to better assess risk</a:t>
            </a:r>
            <a:r>
              <a:rPr lang="en-US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adjusting lending criteria or offering tailored repayment options for applicants in high-risk job categories.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5296638-D6A9-5C9F-8AF3-0E9E38B6378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8025170" y="1352179"/>
            <a:ext cx="4114800" cy="3970318"/>
          </a:xfr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203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394B2-9260-29EB-4502-C2C934AF1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152453-0C49-440E-9F85-5AE3404C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05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13. </a:t>
            </a:r>
            <a:r>
              <a:rPr lang="en-US" dirty="0"/>
              <a:t>Impact of Bankruptcy Records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4DD41-F66D-1407-DC16-9E9189F8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32355-A0E5-2EC2-BC75-04B67B83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AAB99-4734-237A-682A-EF3A016F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EE122-BF32-9818-5F84-B481E4F0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22779C-4D44-C66B-8FB6-BBD53AA91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465043-7FAC-C306-105F-7EE731403F6A}"/>
              </a:ext>
            </a:extLst>
          </p:cNvPr>
          <p:cNvSpPr txBox="1"/>
          <p:nvPr/>
        </p:nvSpPr>
        <p:spPr>
          <a:xfrm>
            <a:off x="376495" y="974337"/>
            <a:ext cx="8108744" cy="48013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ratio of </a:t>
            </a:r>
            <a:r>
              <a:rPr lang="en-US" b="1" dirty="0"/>
              <a:t>defaulted accounts to fully paid </a:t>
            </a:r>
            <a:r>
              <a:rPr lang="en-US" dirty="0"/>
              <a:t>accounts rises as the number of bankruptcy records increases.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Applicants with any </a:t>
            </a:r>
            <a:r>
              <a:rPr lang="en-US" b="1" dirty="0"/>
              <a:t>bankruptcy record</a:t>
            </a:r>
            <a:r>
              <a:rPr lang="en-US" dirty="0"/>
              <a:t> make up </a:t>
            </a:r>
            <a:r>
              <a:rPr lang="en-US" b="1" dirty="0"/>
              <a:t>less than 5%</a:t>
            </a:r>
            <a:r>
              <a:rPr lang="en-US" dirty="0"/>
              <a:t> of the total portfolio.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Borrowers with a </a:t>
            </a:r>
            <a:r>
              <a:rPr lang="en-US" b="1" dirty="0"/>
              <a:t>history of bankruptcy</a:t>
            </a:r>
            <a:r>
              <a:rPr lang="en-US" dirty="0"/>
              <a:t> are significantly more likely to default on loans, requiring </a:t>
            </a:r>
            <a:r>
              <a:rPr lang="en-US" b="1" dirty="0"/>
              <a:t>thorough verification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Bankruptcy as a Risk Factor</a:t>
            </a:r>
            <a:r>
              <a:rPr lang="en-US" dirty="0"/>
              <a:t>: Bankruptcy records are a strong indicator of default risk.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Thorough Review Needed</a:t>
            </a:r>
            <a:r>
              <a:rPr lang="en-US" dirty="0"/>
              <a:t>: Applicants with bankruptcy records should undergo enhanced scrutiny during the verification process.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strict evaluation protocols for applicants with bankruptcy history.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and track the performance of loans issued to such applicants.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adjusting lending limits or interest rates for higher-risk profiles.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A16474E-90C9-46EB-8C1B-D47773AECA7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8610600" y="947636"/>
            <a:ext cx="3488500" cy="4801314"/>
          </a:xfr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4E236-2D4D-CBDB-DD64-F4F29AD02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DD53DD-5930-84A0-4B6A-75646ACF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95" y="467505"/>
            <a:ext cx="11481208" cy="480131"/>
          </a:xfrm>
        </p:spPr>
        <p:txBody>
          <a:bodyPr lIns="0" rIns="0">
            <a:normAutofit fontScale="90000"/>
          </a:bodyPr>
          <a:lstStyle/>
          <a:p>
            <a:r>
              <a:rPr lang="en-IN" dirty="0"/>
              <a:t>14. </a:t>
            </a:r>
            <a:r>
              <a:rPr lang="en-US" dirty="0"/>
              <a:t>Impact of Revolving Utilization Percentage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7316E-9E27-9A3D-ABA3-9459630A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F0C75-EF47-4848-F191-2519F388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EE1AF-0A55-D35A-D714-9AF28D0F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A917BF-7A29-F28D-392B-0A76FDA69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C43073-0A76-BA56-D6E4-8C38C4796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999C8C-9D5E-812B-DC83-55860BBB32FA}"/>
              </a:ext>
            </a:extLst>
          </p:cNvPr>
          <p:cNvSpPr txBox="1"/>
          <p:nvPr/>
        </p:nvSpPr>
        <p:spPr>
          <a:xfrm>
            <a:off x="376495" y="974337"/>
            <a:ext cx="8108744" cy="45243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Revolving Utilization = Higher Default Risk.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Defaulted Accounts: Average utilization is 60%.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Cleared Accounts: Average utilization is 40%.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Borrowers with higher revolving credit utilization are </a:t>
            </a:r>
            <a:r>
              <a:rPr lang="en-US" b="1" dirty="0"/>
              <a:t>more likely to default</a:t>
            </a:r>
            <a:r>
              <a:rPr lang="en-US" dirty="0"/>
              <a:t>, underscoring the need for proactive measures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Credit Utilization is a critical indicator of financial strain and increased risk of default.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proactive collection mechanisms for accounts with high utilization percentages.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thresholds for acceptable credit utilization during the loan approval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Offer financial counseling or restructuring options to borrowers with high revolving credit usage.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DC7041-3BC8-9F56-50B2-A544FCF1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974337"/>
            <a:ext cx="3439886" cy="2103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EDD21-803B-5A9E-3170-42050ED7A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362" y="3236494"/>
            <a:ext cx="3439886" cy="22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A4FAA-81C7-D73C-1F2B-E2329338D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38089-EEDB-5FB8-AE3D-E799229F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95" y="467505"/>
            <a:ext cx="11481208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15. </a:t>
            </a:r>
            <a:r>
              <a:rPr lang="en-US" dirty="0"/>
              <a:t>Impact of Credit Inquiries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6F5C-79B5-8953-5A72-50D1911D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59609-7EFC-6884-B9A1-027E5A96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98D61-0B5E-AC96-6B0D-ED811A3C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E9DB18-BC0F-0435-2613-46059374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1B2438-AE8E-E983-6A14-C22E2AD75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B3D432-681C-A947-AD19-B2CEC0575857}"/>
              </a:ext>
            </a:extLst>
          </p:cNvPr>
          <p:cNvSpPr txBox="1"/>
          <p:nvPr/>
        </p:nvSpPr>
        <p:spPr>
          <a:xfrm>
            <a:off x="376495" y="1261084"/>
            <a:ext cx="7597466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Credit Inquiries = Higher Default Risk</a:t>
            </a:r>
            <a:r>
              <a:rPr lang="en-US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Borrowers with multiple credit inquiries are </a:t>
            </a:r>
            <a:r>
              <a:rPr lang="en-US" b="1" dirty="0"/>
              <a:t>more likely to default</a:t>
            </a:r>
            <a:r>
              <a:rPr lang="en-US" dirty="0"/>
              <a:t>, indicating potential financial distress or overleveraging</a:t>
            </a:r>
            <a:r>
              <a:rPr lang="en-US" b="1" dirty="0"/>
              <a:t>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Frequent credit inquiries may signal </a:t>
            </a:r>
            <a:r>
              <a:rPr lang="en-US" b="1" dirty="0"/>
              <a:t>riskier financial behavior</a:t>
            </a:r>
            <a:r>
              <a:rPr lang="en-US" dirty="0"/>
              <a:t> or dependence on credit, increasing the likelihood of default.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Introduce stricter evaluation criteria for applicants with multiple credit inquiries.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assigning a higher risk score to such applicants during credit assessments.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financial education or support for borrowers with high credit inquiry activity to reduce default.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FB145-5913-5EDA-143A-8FB4F20B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47528" y="1261084"/>
            <a:ext cx="3978202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BA54-7A74-1E58-5874-BEEA7982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E6AE4-4657-FE1B-D8D7-68076A8B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95" y="467505"/>
            <a:ext cx="11481208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16. </a:t>
            </a:r>
            <a:r>
              <a:rPr lang="en-US" dirty="0"/>
              <a:t>Impact of Home Ownership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C1F04-366F-85B2-4508-44F0041D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18B74-348A-237C-99FE-64173E9C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DD0AB-39AB-5763-052B-B1A567C9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185CE5-6C85-11D2-260D-4CCF14AC0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D2A2D-34E6-C0C1-50DE-2572194D0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367C72-9308-DC25-0525-0FC25D8D62BB}"/>
              </a:ext>
            </a:extLst>
          </p:cNvPr>
          <p:cNvSpPr txBox="1"/>
          <p:nvPr/>
        </p:nvSpPr>
        <p:spPr>
          <a:xfrm>
            <a:off x="376495" y="1261084"/>
            <a:ext cx="8081528" cy="36933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comparison of defaulted users and fully paid users shows no significant difference in the impact of home ownership mode</a:t>
            </a:r>
            <a:r>
              <a:rPr lang="en-US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groups have a </a:t>
            </a:r>
            <a:r>
              <a:rPr lang="en-US" b="1" dirty="0"/>
              <a:t>comparable split</a:t>
            </a:r>
            <a:r>
              <a:rPr lang="en-US" dirty="0"/>
              <a:t> of home ownership modes (e.g., owned, mortgaged, rented).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ownership mode is not a strong predictor of loan default behavior.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on factors with a stronger correlation to defaults for more effective risk assessment.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Continue monitoring home ownership data for any emerging trends over time.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373871-AA24-611C-AF92-0F953F70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85842" y="1261083"/>
            <a:ext cx="3478339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IN" dirty="0"/>
              <a:t>Business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9252" y="1530635"/>
            <a:ext cx="6036206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dirty="0"/>
              <a:t>About the Company: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6736" y="1860060"/>
            <a:ext cx="5887064" cy="55795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Largest online loan marketplace.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Offers personal, business, and medical financing loans.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19252" y="2630431"/>
            <a:ext cx="6036206" cy="3651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Challenge: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64587" y="2959855"/>
            <a:ext cx="6157141" cy="61935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Loss: Financial loss caused by defaults ("Charged-Off" loans).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Lending to risky applicants is the primary source of loss.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19253" y="3730227"/>
            <a:ext cx="6036206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 of the Study: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64587" y="4059652"/>
            <a:ext cx="5889213" cy="55795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risky loan applicants to reduce credit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key drivers of loan defaults.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17105" y="4830024"/>
            <a:ext cx="603620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462438" y="5159449"/>
            <a:ext cx="5889213" cy="5579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improve portfolio and risk assessment strategies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E7D8CF6-2365-4F5A-60FA-8E8C5E04FD83}"/>
              </a:ext>
            </a:extLst>
          </p:cNvPr>
          <p:cNvSpPr txBox="1"/>
          <p:nvPr/>
        </p:nvSpPr>
        <p:spPr>
          <a:xfrm>
            <a:off x="6167263" y="132491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Demographic and Behavioral Insights</a:t>
            </a:r>
            <a:endParaRPr lang="en-US" sz="1200" dirty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Bankruptcy Records</a:t>
            </a:r>
            <a:r>
              <a:rPr lang="en-US" sz="1200" dirty="0">
                <a:solidFill>
                  <a:schemeClr val="tx1"/>
                </a:solidFill>
              </a:rPr>
              <a:t>: Borrowers with such records pose significant default risks despite being a small proportion (5%).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High Revolving Credit Utilization</a:t>
            </a:r>
            <a:r>
              <a:rPr lang="en-US" sz="1200" dirty="0">
                <a:solidFill>
                  <a:schemeClr val="tx1"/>
                </a:solidFill>
              </a:rPr>
              <a:t>: Indicates financial strain, with defaulted accounts averaging 60% utilization.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Geographic </a:t>
            </a:r>
            <a:r>
              <a:rPr lang="en-US" sz="1200" dirty="0">
                <a:solidFill>
                  <a:schemeClr val="tx1"/>
                </a:solidFill>
              </a:rPr>
              <a:t>Concentration of Defaults at States with High Default Rates: Nebraska (highest), Montana, Alaska, Florida, and California.</a:t>
            </a:r>
            <a:endParaRPr lang="en-US" sz="1200" dirty="0"/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Default Trends Over Time</a:t>
            </a:r>
            <a:r>
              <a:rPr lang="en-US" sz="1200" b="1" dirty="0"/>
              <a:t> : </a:t>
            </a:r>
            <a:r>
              <a:rPr lang="en-US" sz="1200" dirty="0">
                <a:solidFill>
                  <a:schemeClr val="tx1"/>
                </a:solidFill>
              </a:rPr>
              <a:t>Defaults peaked at </a:t>
            </a:r>
            <a:r>
              <a:rPr lang="en-US" sz="1200" b="1" dirty="0">
                <a:solidFill>
                  <a:schemeClr val="tx1"/>
                </a:solidFill>
              </a:rPr>
              <a:t>17.93% in 2007</a:t>
            </a:r>
            <a:r>
              <a:rPr lang="en-US" sz="1200" dirty="0">
                <a:solidFill>
                  <a:schemeClr val="tx1"/>
                </a:solidFill>
              </a:rPr>
              <a:t>, influenced by the financial crisis, but declined post-2010.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Employment Impact : </a:t>
            </a:r>
            <a:r>
              <a:rPr lang="en-US" sz="1200" dirty="0">
                <a:solidFill>
                  <a:schemeClr val="tx1"/>
                </a:solidFill>
              </a:rPr>
              <a:t>Certain job titles (e.g., UPS, Walmart) correlate with higher default rates.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08" y="206477"/>
            <a:ext cx="11678265" cy="506977"/>
          </a:xfrm>
        </p:spPr>
        <p:txBody>
          <a:bodyPr>
            <a:normAutofit/>
          </a:bodyPr>
          <a:lstStyle/>
          <a:p>
            <a:r>
              <a:rPr lang="en-US" dirty="0"/>
              <a:t>SUMMARY: </a:t>
            </a:r>
            <a:r>
              <a:rPr lang="en-US" sz="2200" dirty="0"/>
              <a:t>Lending Risk Assessment and Portfolio Improvement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90F804-58D3-C1DF-FAEA-8D0624E2D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59" y="1297858"/>
            <a:ext cx="5653241" cy="5113599"/>
          </a:xfrm>
        </p:spPr>
        <p:txBody>
          <a:bodyPr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Loan Status and Default Distribution</a:t>
            </a:r>
            <a:endParaRPr lang="en-US" sz="12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83% Fully Paid</a:t>
            </a:r>
            <a:r>
              <a:rPr lang="en-US" sz="1200" dirty="0">
                <a:solidFill>
                  <a:schemeClr val="tx1"/>
                </a:solidFill>
              </a:rPr>
              <a:t>: Most loans are successfully repaid, indicating overall portfolio stability.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14.2% Charged-Off</a:t>
            </a:r>
            <a:r>
              <a:rPr lang="en-US" sz="1200" dirty="0">
                <a:solidFill>
                  <a:schemeClr val="tx1"/>
                </a:solidFill>
              </a:rPr>
              <a:t>: Defaults are concentrated in a significant minority, warranting focused mitigation strategies.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Small Loans Dominate</a:t>
            </a:r>
            <a:r>
              <a:rPr lang="en-US" sz="1200" dirty="0">
                <a:solidFill>
                  <a:schemeClr val="tx1"/>
                </a:solidFill>
              </a:rPr>
              <a:t>: Most loans are under $5,000, with larger loans linked to higher default rates.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Verification and Applicant Risk</a:t>
            </a:r>
            <a:r>
              <a:rPr lang="en-US" sz="1200" dirty="0">
                <a:solidFill>
                  <a:schemeClr val="tx1"/>
                </a:solidFill>
              </a:rPr>
              <a:t> : </a:t>
            </a:r>
            <a:r>
              <a:rPr lang="en-US" sz="1200" b="1" dirty="0">
                <a:solidFill>
                  <a:schemeClr val="tx1"/>
                </a:solidFill>
              </a:rPr>
              <a:t>62% of Defaulted Applications Verified</a:t>
            </a:r>
            <a:r>
              <a:rPr lang="en-US" sz="1200" dirty="0">
                <a:solidFill>
                  <a:schemeClr val="tx1"/>
                </a:solidFill>
              </a:rPr>
              <a:t>: Highlights gaps in the verification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High-Risk Loan Purposes like "Small Business" and "Renewable Energy" show higher default rates</a:t>
            </a:r>
            <a:r>
              <a:rPr lang="en-US" sz="1200" b="1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Grade and Sub-Grade Risks</a:t>
            </a:r>
            <a:r>
              <a:rPr lang="en-US" sz="1200" dirty="0">
                <a:solidFill>
                  <a:schemeClr val="tx1"/>
                </a:solidFill>
              </a:rPr>
              <a:t> : </a:t>
            </a:r>
            <a:r>
              <a:rPr lang="en-US" sz="1200" b="1" dirty="0">
                <a:solidFill>
                  <a:schemeClr val="tx1"/>
                </a:solidFill>
              </a:rPr>
              <a:t>F5, G3, and G2 Grades e</a:t>
            </a:r>
            <a:r>
              <a:rPr lang="en-US" sz="1200" dirty="0">
                <a:solidFill>
                  <a:schemeClr val="tx1"/>
                </a:solidFill>
              </a:rPr>
              <a:t>xhibit inconsistent behavior with the grade definition and have highest default rates.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Impact of Financial Metrics on Defaults</a:t>
            </a:r>
            <a:endParaRPr lang="en-US" sz="1200" dirty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Interest Rates</a:t>
            </a:r>
            <a:r>
              <a:rPr lang="en-US" sz="1200" dirty="0">
                <a:solidFill>
                  <a:schemeClr val="tx1"/>
                </a:solidFill>
              </a:rPr>
              <a:t>: Defaults increase significantly with higher rates.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Loan Tenure</a:t>
            </a:r>
            <a:r>
              <a:rPr lang="en-US" sz="1200" dirty="0">
                <a:solidFill>
                  <a:schemeClr val="tx1"/>
                </a:solidFill>
              </a:rPr>
              <a:t>: 60-month loans have higher default rates than 36-month loans.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Debt-to-Income Ratio</a:t>
            </a:r>
            <a:r>
              <a:rPr lang="en-US" sz="1200" dirty="0">
                <a:solidFill>
                  <a:schemeClr val="tx1"/>
                </a:solidFill>
              </a:rPr>
              <a:t>: High DTI correlates strongly with defaults.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049B4-9865-6C26-2ABA-1564B4C3D903}"/>
              </a:ext>
            </a:extLst>
          </p:cNvPr>
          <p:cNvCxnSpPr>
            <a:cxnSpLocks/>
          </p:cNvCxnSpPr>
          <p:nvPr/>
        </p:nvCxnSpPr>
        <p:spPr>
          <a:xfrm>
            <a:off x="442759" y="1297858"/>
            <a:ext cx="115427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A41BFD8F-32BA-74EA-CCBB-485E4588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7716EA-92A0-D3F7-91F6-105CE8EE90AA}"/>
              </a:ext>
            </a:extLst>
          </p:cNvPr>
          <p:cNvCxnSpPr>
            <a:cxnSpLocks/>
          </p:cNvCxnSpPr>
          <p:nvPr/>
        </p:nvCxnSpPr>
        <p:spPr>
          <a:xfrm>
            <a:off x="6131631" y="1324913"/>
            <a:ext cx="0" cy="468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9903E1-D33B-D470-B398-D72BF777FE93}"/>
              </a:ext>
            </a:extLst>
          </p:cNvPr>
          <p:cNvSpPr txBox="1"/>
          <p:nvPr/>
        </p:nvSpPr>
        <p:spPr>
          <a:xfrm>
            <a:off x="442759" y="955581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Key Findings and Insights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6DA5A-F3D1-E78C-5687-C5985CB52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9784-61DB-B171-48ED-4A296A29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CEF34-D853-276A-76AE-C3FB65B3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5F5ABC-8E1D-56C1-9B21-B06CC9C0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59" y="1305438"/>
            <a:ext cx="5653241" cy="484955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Loan Amount</a:t>
            </a:r>
            <a:r>
              <a:rPr lang="en-US" dirty="0">
                <a:solidFill>
                  <a:schemeClr val="tx1"/>
                </a:solidFill>
              </a:rPr>
              <a:t>: Enhance assessments for higher loan amounts and explore flexible repayment terms.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Verification Status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Strengthen verification criteria</a:t>
            </a:r>
            <a:r>
              <a:rPr lang="en-US" dirty="0">
                <a:solidFill>
                  <a:schemeClr val="tx1"/>
                </a:solidFill>
              </a:rPr>
              <a:t> to minimize approval of high-risk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Loan Purpose</a:t>
            </a:r>
            <a:r>
              <a:rPr lang="en-US" dirty="0">
                <a:solidFill>
                  <a:schemeClr val="tx1"/>
                </a:solidFill>
              </a:rPr>
              <a:t>: Enforce stricter evaluation for high-risk purposes and prioritize stable categories such as "Weddings."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Inconsistent Sub Grade behavior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Target F5, G3, and G2 Grades</a:t>
            </a:r>
            <a:r>
              <a:rPr lang="en-US" dirty="0">
                <a:solidFill>
                  <a:schemeClr val="tx1"/>
                </a:solidFill>
              </a:rPr>
              <a:t> with stricter lending and risk-mitigation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High Risk States</a:t>
            </a:r>
            <a:r>
              <a:rPr lang="en-US" dirty="0">
                <a:solidFill>
                  <a:schemeClr val="tx1"/>
                </a:solidFill>
              </a:rPr>
              <a:t>: Tailor risk management to regional challenges and adjust strategies for high-risk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Review pricing structures</a:t>
            </a:r>
            <a:r>
              <a:rPr lang="en-US" dirty="0">
                <a:solidFill>
                  <a:schemeClr val="tx1"/>
                </a:solidFill>
              </a:rPr>
              <a:t>, limit long-term loans for high-risk applicants, and apply stricter DTI thresholds.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Financial health of Borrowers</a:t>
            </a:r>
            <a:r>
              <a:rPr lang="en-US" dirty="0">
                <a:solidFill>
                  <a:schemeClr val="tx1"/>
                </a:solidFill>
              </a:rPr>
              <a:t>: : Implement robust protocols for applicants with bankruptcy histories and monitor high credit utilization closely.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Employment Impact on Defaults</a:t>
            </a:r>
            <a:r>
              <a:rPr lang="en-US" dirty="0">
                <a:solidFill>
                  <a:schemeClr val="tx1"/>
                </a:solidFill>
              </a:rPr>
              <a:t>: Investigate employment conditions and tailor strategies for applicants from high-risk sectors.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18FAE6-35BF-1869-5424-B1CF9289C0AE}"/>
              </a:ext>
            </a:extLst>
          </p:cNvPr>
          <p:cNvCxnSpPr>
            <a:cxnSpLocks/>
          </p:cNvCxnSpPr>
          <p:nvPr/>
        </p:nvCxnSpPr>
        <p:spPr>
          <a:xfrm>
            <a:off x="442759" y="1297858"/>
            <a:ext cx="115427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4C178A91-33BF-0EA0-0FE5-2EEC45D9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3A0FE-EFA4-2459-CC51-F20A114B7751}"/>
              </a:ext>
            </a:extLst>
          </p:cNvPr>
          <p:cNvSpPr txBox="1"/>
          <p:nvPr/>
        </p:nvSpPr>
        <p:spPr>
          <a:xfrm>
            <a:off x="6538759" y="1326134"/>
            <a:ext cx="554247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Strengthen Risk Assessment: </a:t>
            </a:r>
            <a:r>
              <a:rPr lang="en-US" sz="1400" dirty="0"/>
              <a:t>Enhance verification processes and focus on high-risk grades and geographic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Tailored Lending Policies</a:t>
            </a:r>
            <a:r>
              <a:rPr lang="en-US" sz="1400" dirty="0"/>
              <a:t>: Adjust loan amounts, tenures, and interest rates based on risk profiles.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Data-Driven Interventions</a:t>
            </a:r>
            <a:r>
              <a:rPr lang="en-US" sz="1400" dirty="0"/>
              <a:t>: Use insights on DTI, revolving credit utilization, and borrower history to guide 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Proactive Regional Strategies</a:t>
            </a:r>
            <a:r>
              <a:rPr lang="en-US" sz="1400" dirty="0"/>
              <a:t>: Develop specific interventions for states with higher default rates and consider regional economic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Enhanced Borrower Support</a:t>
            </a:r>
            <a:r>
              <a:rPr lang="en-US" sz="1400" dirty="0"/>
              <a:t>: Offer financial counseling and customized repayment plans for at-risk borrowers to improve repayment likelihood.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2372AD-E46D-1335-EDC4-C5A740A7C877}"/>
              </a:ext>
            </a:extLst>
          </p:cNvPr>
          <p:cNvCxnSpPr>
            <a:cxnSpLocks/>
          </p:cNvCxnSpPr>
          <p:nvPr/>
        </p:nvCxnSpPr>
        <p:spPr>
          <a:xfrm>
            <a:off x="6508959" y="1017691"/>
            <a:ext cx="0" cy="53386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CFFF1BD-4832-E456-AEBA-540F47E56B14}"/>
              </a:ext>
            </a:extLst>
          </p:cNvPr>
          <p:cNvSpPr txBox="1">
            <a:spLocks/>
          </p:cNvSpPr>
          <p:nvPr/>
        </p:nvSpPr>
        <p:spPr>
          <a:xfrm>
            <a:off x="444908" y="206477"/>
            <a:ext cx="11678265" cy="506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SUMMARY: </a:t>
            </a:r>
            <a:r>
              <a:rPr lang="en-US" sz="2200"/>
              <a:t>Lending Risk Assessment and Portfolio Improvement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38F5C-BDD2-B420-A01E-6AD41FCD02F7}"/>
              </a:ext>
            </a:extLst>
          </p:cNvPr>
          <p:cNvSpPr txBox="1"/>
          <p:nvPr/>
        </p:nvSpPr>
        <p:spPr>
          <a:xfrm>
            <a:off x="442759" y="93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6513DC-632A-7906-BC5D-6E89D72B145F}"/>
              </a:ext>
            </a:extLst>
          </p:cNvPr>
          <p:cNvSpPr txBox="1"/>
          <p:nvPr/>
        </p:nvSpPr>
        <p:spPr>
          <a:xfrm>
            <a:off x="6508959" y="9475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Strategic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53932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Gowtham Bavireddy</a:t>
            </a:r>
          </a:p>
          <a:p>
            <a:r>
              <a:rPr lang="en-US" dirty="0"/>
              <a:t>Prakash Danny Sagar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8" y="694948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1. Loan Status Distribution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A2A226-AB09-0546-7929-4FB3AAEA5552}"/>
              </a:ext>
            </a:extLst>
          </p:cNvPr>
          <p:cNvSpPr txBox="1"/>
          <p:nvPr/>
        </p:nvSpPr>
        <p:spPr>
          <a:xfrm>
            <a:off x="344128" y="1665974"/>
            <a:ext cx="7275871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83% Fully Paid: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applicants have completely repaid their loans, including principal and interest.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Represents the majority of the dataset, indicating overall repayment stability for most borrowers.14.2%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Charged-Off: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borrowers have defaulted on their loans and stopped paying installments for a prolonged period.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the key focus group for risk assessment and default mitigation strategies.2.9%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Current: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borrowers are still in the process of repaying their loans.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Loan tenure is ongoing, and final repayment status remains undecided.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8F66176-ED8E-ED06-9492-CB7BA9DCEDF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747818" y="1626042"/>
            <a:ext cx="4208208" cy="4039280"/>
          </a:xfrm>
        </p:spPr>
      </p:pic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02D3D-9037-9861-3A74-ECF32FB50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C2309-B975-34CC-4681-BD612A28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86" y="336877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2. Loan Amount Distribution Analysis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B7E53-AB6B-B2F9-8DF2-08CBCBD9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8D09F-21A2-C95A-A917-4C3B30EE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C9DC2-C748-6B48-2A2F-A5972D48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A3ADB5-204A-8604-6185-0183FF41A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7AF60D-635F-0C67-6081-093A46DCA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E6CE8E-0217-9B74-8DAA-9043268AF8C5}"/>
              </a:ext>
            </a:extLst>
          </p:cNvPr>
          <p:cNvSpPr txBox="1"/>
          <p:nvPr/>
        </p:nvSpPr>
        <p:spPr>
          <a:xfrm>
            <a:off x="355186" y="1001038"/>
            <a:ext cx="8057713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Loans range from USD 500 to USD 35,000.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histogram is skewed to the left, indicating that the majority of loans are small-ticket loans.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Peaks are observed at every </a:t>
            </a:r>
            <a:r>
              <a:rPr lang="en-US" b="1" dirty="0"/>
              <a:t>$5,000 interval</a:t>
            </a:r>
            <a:r>
              <a:rPr lang="en-US" dirty="0"/>
              <a:t>, reflecting a general preference for </a:t>
            </a:r>
            <a:r>
              <a:rPr lang="en-US" b="1" dirty="0"/>
              <a:t>round-figure loan amounts.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Small-Ticket Loans dominate, but larger loan amounts show growing significance.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Round Numbers suggest customer preference for easy-to-calculate loan amounts.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 borrower behavior and needs for small-ticket loans versus large-ticket loans.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 and optimize lending policies for round-figure preferences and high-value loans.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Tailor marketing strategies to meet the demand patterns observed in the distribution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89738-93DC-76AE-74D6-A119596D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887" y="996149"/>
            <a:ext cx="3543125" cy="50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5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A2AC-5AC2-7E69-C304-9D1CD2B9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941"/>
            <a:ext cx="10515600" cy="867930"/>
          </a:xfrm>
        </p:spPr>
        <p:txBody>
          <a:bodyPr>
            <a:spAutoFit/>
          </a:bodyPr>
          <a:lstStyle/>
          <a:p>
            <a:r>
              <a:rPr lang="en-IN" dirty="0"/>
              <a:t>3. Verification Process Improvement Needed</a:t>
            </a:r>
            <a:br>
              <a:rPr lang="en-IN" dirty="0"/>
            </a:b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750DF2E-1423-DF52-948D-F5456F5FD86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482348" y="1859340"/>
            <a:ext cx="4522839" cy="4015998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074B7-BA4F-8C4D-7379-00940ADA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6325C-AD54-9EF8-20C1-5F668C93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16621-F549-4ADA-CED3-1BBA1C17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C8E17-60E0-5C4C-EE39-4273F43E5514}"/>
              </a:ext>
            </a:extLst>
          </p:cNvPr>
          <p:cNvSpPr txBox="1"/>
          <p:nvPr/>
        </p:nvSpPr>
        <p:spPr>
          <a:xfrm>
            <a:off x="489155" y="1859339"/>
            <a:ext cx="6855542" cy="4015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Observation: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Almost 62% of defaulted applications are verified.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Concern: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Highlights gaps in the current verification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Action Required: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Strengthen verification criteria and procedures.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Conduct a detailed review to identify weaknesses.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stricter controls and robust checks.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Goal: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 verification errors and enhance application reliability.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775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86E5-DEAF-2ED7-AFC4-56A34137A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75D74-2CF6-BEAB-5F86-8061861A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4. </a:t>
            </a:r>
            <a:r>
              <a:rPr lang="en-US" dirty="0"/>
              <a:t>Risk Assessment by Loan Purpose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792AC-8DE4-35A9-F81A-A6A6190E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9B816-AF0B-4432-530F-74B583C7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EAC93-2E6E-D886-2C6D-F9FB6BDE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2C97EB-7306-8C69-8752-6981BE3D6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5B306A-223B-0E99-23C0-4C6E4500E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696CD2-D651-C6F8-79DE-D3F2AEFFA16F}"/>
              </a:ext>
            </a:extLst>
          </p:cNvPr>
          <p:cNvSpPr txBox="1"/>
          <p:nvPr/>
        </p:nvSpPr>
        <p:spPr>
          <a:xfrm>
            <a:off x="344128" y="1665974"/>
            <a:ext cx="6990737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High-Risk Purposes: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such as "</a:t>
            </a:r>
            <a:r>
              <a:rPr lang="en-US" b="1" dirty="0"/>
              <a:t>Small Business</a:t>
            </a:r>
            <a:r>
              <a:rPr lang="en-US" dirty="0"/>
              <a:t>" and "</a:t>
            </a:r>
            <a:r>
              <a:rPr lang="en-US" b="1" dirty="0"/>
              <a:t>Renewable Energy</a:t>
            </a:r>
            <a:r>
              <a:rPr lang="en-US" dirty="0"/>
              <a:t>" exhibit higher default rates.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categories inherently carry more risk due to external factors and market uncertainties.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Low-Risk Purposes: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like "</a:t>
            </a:r>
            <a:r>
              <a:rPr lang="en-US" b="1" dirty="0"/>
              <a:t>Weddings</a:t>
            </a:r>
            <a:r>
              <a:rPr lang="en-US" dirty="0"/>
              <a:t>" or "</a:t>
            </a:r>
            <a:r>
              <a:rPr lang="en-US" b="1" dirty="0"/>
              <a:t>Major Purchases</a:t>
            </a:r>
            <a:r>
              <a:rPr lang="en-US" dirty="0"/>
              <a:t>" (e.g., buying goods) demonstrate lower default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Indicates a more stable repayment behavior, likely tied to personal financial planning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Insights for Strategy: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on stricter evaluation criteria for high-risk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Prioritize promotion or support for low-risk categories to maintain portfolio stability.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A8E669E9-7108-BE46-57AF-DD1B6279B0E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413523" y="1626042"/>
            <a:ext cx="4709651" cy="4039280"/>
          </a:xfrm>
        </p:spPr>
      </p:pic>
    </p:spTree>
    <p:extLst>
      <p:ext uri="{BB962C8B-B14F-4D97-AF65-F5344CB8AC3E}">
        <p14:creationId xmlns:p14="http://schemas.microsoft.com/office/powerpoint/2010/main" val="228027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E51AA-0694-29E4-A422-FDBE2C48B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AA2926-ADC5-EE1B-6398-E8BD6203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5.1 </a:t>
            </a:r>
            <a:r>
              <a:rPr lang="en-US" dirty="0"/>
              <a:t>Grade and Sub-Grade Default Rate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94D65-906D-5F01-2B09-C0DFAF50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D0C63-0729-8DFE-3D40-2A628720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7EC7E-590A-573F-68B7-39F33A2D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C8EA79-F1A9-673D-533C-610F4D38E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D7DC8-9D82-3578-9CAA-9617D6C37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CC7722-CE77-171C-5028-9273CDA29E88}"/>
              </a:ext>
            </a:extLst>
          </p:cNvPr>
          <p:cNvSpPr txBox="1"/>
          <p:nvPr/>
        </p:nvSpPr>
        <p:spPr>
          <a:xfrm>
            <a:off x="344128" y="1665974"/>
            <a:ext cx="6990737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b="1" dirty="0"/>
              <a:t>F5</a:t>
            </a:r>
            <a:r>
              <a:rPr lang="en-US" dirty="0"/>
              <a:t>" Sub-Grade applicants have the highest default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b="1" dirty="0"/>
              <a:t>G3</a:t>
            </a:r>
            <a:r>
              <a:rPr lang="en-US" dirty="0"/>
              <a:t>" and "</a:t>
            </a:r>
            <a:r>
              <a:rPr lang="en-US" b="1" dirty="0"/>
              <a:t>G2</a:t>
            </a:r>
            <a:r>
              <a:rPr lang="en-US" dirty="0"/>
              <a:t>" sub-grades follow closely in terms of default rate.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F5 Sub-Grade: Needs urgent attention for stricter risk assessments.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G3 &amp; G2 Sub-Grades: Consider reviewing their risk profiles and mitigating factors to reduce defaults.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targeted strategies to reduce defaults in high-risk sub-grades.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Conduct further analysis to understand the contributing factors for these defaults.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20CD760-35F6-9548-F0B2-D94B7D81E6A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413528" y="1626042"/>
            <a:ext cx="4670317" cy="3970318"/>
          </a:xfrm>
        </p:spPr>
      </p:pic>
    </p:spTree>
    <p:extLst>
      <p:ext uri="{BB962C8B-B14F-4D97-AF65-F5344CB8AC3E}">
        <p14:creationId xmlns:p14="http://schemas.microsoft.com/office/powerpoint/2010/main" val="29051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E32B7-BA33-44E8-0E45-0AD5A7BF3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F6046-B8A5-5A0E-87DA-22046E78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5.2 </a:t>
            </a:r>
            <a:r>
              <a:rPr lang="en-US" dirty="0"/>
              <a:t>Grade and Sub-Grade Default Rate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F59AD-EB9D-5ED3-7558-5EEA47A8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FAC62-6E6D-6143-AAED-B5C7BDA2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2720B-1E8B-389E-E214-09DCD120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38728B-10F7-085E-C180-0076D724A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BB9AF4-21A1-902F-78C1-A7C7DB84E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FAAE14-24EE-0475-3CBE-50F94C707BD0}"/>
              </a:ext>
            </a:extLst>
          </p:cNvPr>
          <p:cNvSpPr txBox="1"/>
          <p:nvPr/>
        </p:nvSpPr>
        <p:spPr>
          <a:xfrm>
            <a:off x="344128" y="1665974"/>
            <a:ext cx="6990737" cy="45243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Despite the higher risk categories having high ticket loans, the cumulative percentage of portfolio in less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Across all employment duration the portfolio peak is in grade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employees with more than 10 years of employment duration have a significantly higher proportion of the overall portfolio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Further inspection of portfolio spread for fully paid loans and defaulted loans: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Grades A and B had higher concentration of fully paid loans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Grades A,B,C,D had higher concentration and relatively comparable distribution of defaulted loans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Loans in A,B,C,D have lower ticket size and higher concentration of default rate as a percentage of over all portfolio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EA7065-72A6-E50C-653F-6D1516CF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94" y="1649235"/>
            <a:ext cx="4519796" cy="20710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7F5DCD-CCFB-2C87-3183-0FC9E8BD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94" y="3867422"/>
            <a:ext cx="4517319" cy="22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51E7C-BDC2-BDCB-5813-F883CF6E6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5FC89-B979-038E-6E3D-714953AC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6. Geographic Default Rate Analysis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72B9C-5089-02F3-3CDC-E491F5E1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BEA4D-3F92-3E5B-1523-760277F7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63555-BE8D-47AF-6DC2-29D0DB04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D2DF13-8A32-A426-6B23-D3ACE8E78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836B73-AF94-98C4-8992-1D2526C24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996D7E-12BD-1E60-6A25-BB05948938EF}"/>
              </a:ext>
            </a:extLst>
          </p:cNvPr>
          <p:cNvSpPr txBox="1"/>
          <p:nvPr/>
        </p:nvSpPr>
        <p:spPr>
          <a:xfrm>
            <a:off x="314632" y="1555035"/>
            <a:ext cx="6990737" cy="48013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 (Nebraska)  </a:t>
            </a:r>
            <a:r>
              <a:rPr lang="en-US" dirty="0"/>
              <a:t>state has the highest default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MV (Montana) </a:t>
            </a:r>
            <a:r>
              <a:rPr lang="en-US" dirty="0"/>
              <a:t>and </a:t>
            </a:r>
            <a:r>
              <a:rPr lang="en-US" b="1" dirty="0"/>
              <a:t>AK (Alaska) </a:t>
            </a:r>
            <a:r>
              <a:rPr lang="en-US" dirty="0"/>
              <a:t>follow with the next highest default rates.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FL(Florida)</a:t>
            </a:r>
            <a:r>
              <a:rPr lang="en-US" dirty="0"/>
              <a:t> and </a:t>
            </a:r>
            <a:r>
              <a:rPr lang="en-US" b="1" dirty="0"/>
              <a:t>CA(California)</a:t>
            </a:r>
            <a:r>
              <a:rPr lang="en-US" dirty="0"/>
              <a:t> are on higher side of default rates of more than 15% - which calls for more stringent risk assessment of applicants in this region.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 State: Requires a focused risk management strategy and targeted interventions.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MV &amp; AK: Further investigation needed to understand regional challenges contributing to higher defaults.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 regional factors affecting default rates in NE, MV, and AK.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adjusting lending strategies or implementing tailored support for these areas.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2B6C6F2-BF33-309F-10FB-E25E7D26D9D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413528" y="1544313"/>
            <a:ext cx="4630985" cy="2267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D78AF-3FED-F803-A7EE-4E7DE209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528" y="3955692"/>
            <a:ext cx="4630985" cy="23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240</TotalTime>
  <Words>2583</Words>
  <Application>Microsoft Office PowerPoint</Application>
  <PresentationFormat>Widescreen</PresentationFormat>
  <Paragraphs>295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Tenorite</vt:lpstr>
      <vt:lpstr>Wingdings</vt:lpstr>
      <vt:lpstr>Monoline</vt:lpstr>
      <vt:lpstr>Lending Club Case study</vt:lpstr>
      <vt:lpstr>Business Objectives</vt:lpstr>
      <vt:lpstr>1. Loan Status Distribution</vt:lpstr>
      <vt:lpstr>2. Loan Amount Distribution Analysis</vt:lpstr>
      <vt:lpstr>3. Verification Process Improvement Needed </vt:lpstr>
      <vt:lpstr>4. Risk Assessment by Loan Purpose</vt:lpstr>
      <vt:lpstr>5.1 Grade and Sub-Grade Default Rate Analysis</vt:lpstr>
      <vt:lpstr>5.2 Grade and Sub-Grade Default Rate Analysis</vt:lpstr>
      <vt:lpstr>6. Geographic Default Rate Analysis</vt:lpstr>
      <vt:lpstr>7. Impact of Interest Rate on Loan Default</vt:lpstr>
      <vt:lpstr>8. Impact of Loan Tenure on Loan Default</vt:lpstr>
      <vt:lpstr>9. Impact of Loan Amount on Loan Default</vt:lpstr>
      <vt:lpstr>10. Impact of DTI (Debt-to-Income) on Loan Default</vt:lpstr>
      <vt:lpstr>11. Default Percentage Against Issued Loans</vt:lpstr>
      <vt:lpstr>12. Default Rate by Top Job Titles</vt:lpstr>
      <vt:lpstr>13. Impact of Bankruptcy Records on Loan Default</vt:lpstr>
      <vt:lpstr>14. Impact of Revolving Utilization Percentage on Loan Default</vt:lpstr>
      <vt:lpstr>15. Impact of Credit Inquiries on Loan Default</vt:lpstr>
      <vt:lpstr>16. Impact of Home Ownership on Loan Default</vt:lpstr>
      <vt:lpstr>SUMMARY: Lending Risk Assessment and Portfolio Improvement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Bavireddy</dc:creator>
  <cp:lastModifiedBy>Prakash Danny Sagar Arem</cp:lastModifiedBy>
  <cp:revision>3</cp:revision>
  <dcterms:created xsi:type="dcterms:W3CDTF">2024-11-19T17:18:22Z</dcterms:created>
  <dcterms:modified xsi:type="dcterms:W3CDTF">2024-11-20T14:13:25Z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