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GOWTHAM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312214385 / F17DD4D78244B89A52E44160C1E6E215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2024-08-31T10:06:43Z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