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-306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B6A1-72F9-3490-14EE-B4F7A41B6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C71BB-B1AF-A717-3E10-24B990F26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BBC2-D67D-EAF4-51EA-7D6D2CA7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1FE7-7D1F-094F-2900-4016720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25A2-0623-3D14-B51E-C919198B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71F8-5D40-3A85-F56C-C8CBD87D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86473-8E76-AB56-31A2-CF069852D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8B093-1A78-B91A-84D8-902A55E4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CEF93-123A-EDAF-69BF-D6C1F483E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8F9E-4752-1BDD-0E9E-34EF92C3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48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71CA8-F99E-EC18-F0D2-4229D3223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5CE54-EB5E-AC6B-029C-EA375CC0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F1B05-2E6F-3C78-2B6D-CE1C2B06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AF0D-9A53-8280-F3B1-44C7D2F9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F6CD1-1FC8-9078-A68D-12742313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704B-D07B-3BC9-3EE0-CC8DC7D08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2EC62-89B8-6620-B631-706C8549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B8D3D-4FF5-E013-34E0-FEFF408C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5573-EF39-CA6C-A01F-D2FFA2FC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EB0C-91EE-99CD-854E-810B0D1C7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7A06-ED63-1A2D-9CC0-D5A30216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06203-F207-DBB6-26A3-4EC2F5AE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D8C9-6EE8-7CDA-92AF-A25D1BD4B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A2F0-2CB2-6822-EDA7-3624C89D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792A1-95AA-FF87-A0B5-4154BCAC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E91D5-5E8C-7C4B-F054-7D724543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CA53D-6EB1-42CA-F8D1-22DCFAAC7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74B7-726B-6ED8-BD77-7D7D0878B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7745-C794-2D76-556A-D11A08A1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7B029-5A9D-4F77-0C52-4A7C90DC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72FE-2CE2-64F7-0F74-C1C49B20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5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6002-1666-22D8-630A-14519673E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37184-CCD5-C33A-1779-6804EB90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568E9-FB14-0393-C5EC-B4DA48ED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5A20C-C0DC-C2FD-B44C-F3803ED9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1256A-8481-BB80-EF4E-6854C7840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8E4710-EA8C-FC8B-695B-E397F6A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32CB4-964A-B4E0-905C-7CF2CD32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9E9B05-96C4-3B59-2CD7-65044EF8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1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AF94-546A-F4D2-598C-95DD57A4B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EA865-E5AE-2C86-98B8-03654B80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5B390-892A-341A-7346-BCD16F23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F9FC8-9E10-8E6C-180B-3B594805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1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300D1-665F-6789-ADBE-2AE1A728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0069B-69A0-EAC3-24A1-F7543801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B8C3-58E8-C486-075D-03863855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0E51-1A94-1D46-8501-D754B0B4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98B0-1B48-6918-F78A-AB538D6E9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79074-2340-CC32-92C9-964349DA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28451-B5D0-A5CD-F6A7-40F3DE19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950B1-4B6F-B36D-20DE-F049B8C1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FD1AB-C341-F3C3-DEB6-123CA3FC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4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6519-E1B6-1A50-C048-B5E9B027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2E069-695E-5C0D-C292-DAC0BFE1E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86D8B-4D77-9644-9C32-01F0546B0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35B09-610F-0EE7-2386-54AEA832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11ADD-BF69-0296-6161-C15A3DD7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10DB6-CBA3-BF02-F7F6-FC2B671E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5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02406-A09D-5562-7840-9BF3C296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7CB62-7543-37B6-95E7-62E0EFA70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758FA-67EE-99C6-E4F5-0C0844F26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DD70-EF55-4D40-A88A-31832195100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4093B-7B8A-83EF-F4E4-C09E6795FD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7BD5B-FAED-2A3D-51F9-D542C2650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4FB74-A0E6-401F-81E5-21CFC47B3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9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50DA8FB5-C28A-F9AB-5527-BA3833CC2AC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7142FD1-E40A-EACE-A52C-4704F581443E}"/>
              </a:ext>
            </a:extLst>
          </p:cNvPr>
          <p:cNvGrpSpPr/>
          <p:nvPr/>
        </p:nvGrpSpPr>
        <p:grpSpPr>
          <a:xfrm>
            <a:off x="5785727" y="3086100"/>
            <a:ext cx="6716546" cy="4114800"/>
            <a:chOff x="0" y="0"/>
            <a:chExt cx="1768967" cy="1083733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C2F06EE7-C0F5-20C7-BF75-E310F3C2C853}"/>
                </a:ext>
              </a:extLst>
            </p:cNvPr>
            <p:cNvSpPr/>
            <p:nvPr/>
          </p:nvSpPr>
          <p:spPr>
            <a:xfrm>
              <a:off x="0" y="0"/>
              <a:ext cx="1768967" cy="1083733"/>
            </a:xfrm>
            <a:custGeom>
              <a:avLst/>
              <a:gdLst/>
              <a:ahLst/>
              <a:cxnLst/>
              <a:rect l="l" t="t" r="r" b="b"/>
              <a:pathLst>
                <a:path w="1768967" h="1083733">
                  <a:moveTo>
                    <a:pt x="0" y="0"/>
                  </a:moveTo>
                  <a:lnTo>
                    <a:pt x="1768967" y="0"/>
                  </a:lnTo>
                  <a:lnTo>
                    <a:pt x="1768967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503530"/>
            </a:solidFill>
          </p:spPr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ECE7A538-1A20-25EA-DCAA-CBF0D474C8D4}"/>
                </a:ext>
              </a:extLst>
            </p:cNvPr>
            <p:cNvSpPr txBox="1"/>
            <p:nvPr/>
          </p:nvSpPr>
          <p:spPr>
            <a:xfrm>
              <a:off x="0" y="-38100"/>
              <a:ext cx="1768967" cy="11218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6">
            <a:extLst>
              <a:ext uri="{FF2B5EF4-FFF2-40B4-BE49-F238E27FC236}">
                <a16:creationId xmlns:a16="http://schemas.microsoft.com/office/drawing/2014/main" id="{F4F344B1-168D-D96F-0834-FA4F108B4311}"/>
              </a:ext>
            </a:extLst>
          </p:cNvPr>
          <p:cNvSpPr/>
          <p:nvPr/>
        </p:nvSpPr>
        <p:spPr>
          <a:xfrm>
            <a:off x="12502273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A7B955F8-7C36-DAB0-E114-595477E52193}"/>
              </a:ext>
            </a:extLst>
          </p:cNvPr>
          <p:cNvSpPr/>
          <p:nvPr/>
        </p:nvSpPr>
        <p:spPr>
          <a:xfrm flipH="1">
            <a:off x="1670927" y="3086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FE344BC4-2433-4C60-CC13-DF77CD7C3174}"/>
              </a:ext>
            </a:extLst>
          </p:cNvPr>
          <p:cNvSpPr/>
          <p:nvPr/>
        </p:nvSpPr>
        <p:spPr>
          <a:xfrm>
            <a:off x="6336898" y="4699951"/>
            <a:ext cx="759295" cy="887098"/>
          </a:xfrm>
          <a:custGeom>
            <a:avLst/>
            <a:gdLst/>
            <a:ahLst/>
            <a:cxnLst/>
            <a:rect l="l" t="t" r="r" b="b"/>
            <a:pathLst>
              <a:path w="887098" h="887098">
                <a:moveTo>
                  <a:pt x="0" y="0"/>
                </a:moveTo>
                <a:lnTo>
                  <a:pt x="887098" y="0"/>
                </a:lnTo>
                <a:lnTo>
                  <a:pt x="887098" y="887098"/>
                </a:lnTo>
                <a:lnTo>
                  <a:pt x="0" y="8870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A4322D5A-4A9C-29EF-B367-256BEF79440C}"/>
              </a:ext>
            </a:extLst>
          </p:cNvPr>
          <p:cNvSpPr txBox="1"/>
          <p:nvPr/>
        </p:nvSpPr>
        <p:spPr>
          <a:xfrm>
            <a:off x="2491916" y="4250720"/>
            <a:ext cx="12544874" cy="16408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668"/>
              </a:lnSpc>
              <a:spcBef>
                <a:spcPct val="0"/>
              </a:spcBef>
            </a:pPr>
            <a:r>
              <a:rPr lang="en-US" sz="9763" b="1" spc="600" dirty="0">
                <a:solidFill>
                  <a:srgbClr val="EDE8EA"/>
                </a:solidFill>
                <a:latin typeface="Noto Serif Bold"/>
                <a:ea typeface="Noto Serif Bold"/>
                <a:cs typeface="Noto Serif Bold"/>
                <a:sym typeface="Noto Serif Bold"/>
              </a:rPr>
              <a:t>RR HOSPITALITY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F1E1B0D4-6F2F-D9E2-847F-223DA4FCE529}"/>
              </a:ext>
            </a:extLst>
          </p:cNvPr>
          <p:cNvSpPr txBox="1"/>
          <p:nvPr/>
        </p:nvSpPr>
        <p:spPr>
          <a:xfrm>
            <a:off x="8915400" y="6647277"/>
            <a:ext cx="7858328" cy="488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05"/>
              </a:lnSpc>
            </a:pPr>
            <a:r>
              <a:rPr lang="en-US" sz="3200" spc="-150" dirty="0">
                <a:solidFill>
                  <a:srgbClr val="EDE8EA"/>
                </a:solidFill>
                <a:latin typeface="Monotype Corsiva" panose="03010101010201010101" pitchFamily="66" charset="0"/>
                <a:ea typeface="Proxima Nova"/>
                <a:cs typeface="Proxima Nova"/>
                <a:sym typeface="Proxima Nova"/>
              </a:rPr>
              <a:t>“Discover New Destinations, Create Lasting Memories.”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BF20D152-3EB9-D12D-3A1F-B6CF753D08C6}"/>
              </a:ext>
            </a:extLst>
          </p:cNvPr>
          <p:cNvSpPr txBox="1"/>
          <p:nvPr/>
        </p:nvSpPr>
        <p:spPr>
          <a:xfrm>
            <a:off x="1074657" y="8925484"/>
            <a:ext cx="6360442" cy="239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3"/>
              </a:lnSpc>
            </a:pPr>
            <a:r>
              <a:rPr lang="en-US" sz="1431">
                <a:solidFill>
                  <a:srgbClr val="EDE8EA"/>
                </a:solidFill>
                <a:latin typeface="Proxima Nova"/>
                <a:ea typeface="Proxima Nova"/>
                <a:cs typeface="Proxima Nova"/>
                <a:sym typeface="Proxima Nova"/>
              </a:rPr>
              <a:t>WWW.REALLYGREATSITE.COM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EDF95A48-34A7-516D-CBFE-E80B7C2E4581}"/>
              </a:ext>
            </a:extLst>
          </p:cNvPr>
          <p:cNvSpPr txBox="1"/>
          <p:nvPr/>
        </p:nvSpPr>
        <p:spPr>
          <a:xfrm>
            <a:off x="2271359" y="2961664"/>
            <a:ext cx="12544874" cy="16254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668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EDE8EA"/>
                </a:solidFill>
                <a:latin typeface="Edwardian Script ITC" panose="030303020407070D0804" pitchFamily="66" charset="0"/>
                <a:ea typeface="Noto Serif Bold"/>
                <a:cs typeface="Noto Serif Bold"/>
                <a:sym typeface="Noto Serif Bold"/>
              </a:rPr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569864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Edwardian Script ITC</vt:lpstr>
      <vt:lpstr>Monotype Corsiva</vt:lpstr>
      <vt:lpstr>Noto Serif Bold</vt:lpstr>
      <vt:lpstr>Proxima Nova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Rashmi</dc:creator>
  <cp:lastModifiedBy>Rashmi</cp:lastModifiedBy>
  <cp:revision>3</cp:revision>
  <dcterms:created xsi:type="dcterms:W3CDTF">2024-12-16T15:34:58Z</dcterms:created>
  <dcterms:modified xsi:type="dcterms:W3CDTF">2024-12-16T15:43:50Z</dcterms:modified>
</cp:coreProperties>
</file>