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4341A-894B-4BA1-B3C9-C4F246B2DC8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4EC17-607A-4720-A7C6-A701C8B5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3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CB05-3DFB-445D-98B3-6B26D3273990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EEBB-462F-477B-915E-56598381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3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CB05-3DFB-445D-98B3-6B26D3273990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EEBB-462F-477B-915E-56598381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CB05-3DFB-445D-98B3-6B26D3273990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EEBB-462F-477B-915E-56598381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8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CB05-3DFB-445D-98B3-6B26D3273990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EEBB-462F-477B-915E-56598381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7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CB05-3DFB-445D-98B3-6B26D3273990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EEBB-462F-477B-915E-56598381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0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CB05-3DFB-445D-98B3-6B26D3273990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EEBB-462F-477B-915E-56598381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8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CB05-3DFB-445D-98B3-6B26D3273990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EEBB-462F-477B-915E-56598381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7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CB05-3DFB-445D-98B3-6B26D3273990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EEBB-462F-477B-915E-56598381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7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CB05-3DFB-445D-98B3-6B26D3273990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EEBB-462F-477B-915E-56598381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8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CB05-3DFB-445D-98B3-6B26D3273990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EEBB-462F-477B-915E-56598381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CB05-3DFB-445D-98B3-6B26D3273990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EEBB-462F-477B-915E-56598381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3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5CB05-3DFB-445D-98B3-6B26D3273990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0EEBB-462F-477B-915E-56598381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8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3415" y="200049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Visual Studio 2017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Launch Event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815862"/>
            <a:ext cx="39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Gowtham K</a:t>
            </a:r>
          </a:p>
        </p:txBody>
      </p:sp>
    </p:spTree>
    <p:extLst>
      <p:ext uri="{BB962C8B-B14F-4D97-AF65-F5344CB8AC3E}">
        <p14:creationId xmlns:p14="http://schemas.microsoft.com/office/powerpoint/2010/main" val="4164218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Reference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https://docs.microsoft.com/en-us/dotnet/articles/csharp/csharp-7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https://docs.microsoft.com/en-us/visualstudio/ide/whats-new-in-visual-studio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https://www.visualstudio.com/en-us/news/releasenotes/vs2017-relnotes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0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 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3209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Improved Performance &amp; Productivity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Live Code Analysis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Live Unit Testing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C# 7.0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86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Performance &amp; Productivity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04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Start &amp; Shut Down Time – 4x time faster than VS 2015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Solution Build – 3x time faster than VS 2015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Shortcuts – New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r>
              <a:rPr lang="en-US" dirty="0">
                <a:solidFill>
                  <a:schemeClr val="bg1"/>
                </a:solidFill>
              </a:rPr>
              <a:t> in Edit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Filter in </a:t>
            </a:r>
            <a:r>
              <a:rPr lang="en-US" dirty="0" err="1">
                <a:solidFill>
                  <a:schemeClr val="bg1"/>
                </a:solidFill>
              </a:rPr>
              <a:t>Intellisense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90" y="5361064"/>
            <a:ext cx="5108810" cy="13650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828" y="4747845"/>
            <a:ext cx="2270957" cy="197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Live 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0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Running the Unit test functions without running the Solution is possible in VS 2017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Available only in Enterprise Version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433" y="4187971"/>
            <a:ext cx="3644417" cy="22985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333" y="4156075"/>
            <a:ext cx="4198984" cy="233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1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C# 7.0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Binary Literals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Local Function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Pattern Matching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Tuples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87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Binary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C# 7 supports binary literals along with decimal and hexadecimal literals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We can use 0b or 0B for binary literals </a:t>
            </a:r>
          </a:p>
        </p:txBody>
      </p:sp>
    </p:spTree>
    <p:extLst>
      <p:ext uri="{BB962C8B-B14F-4D97-AF65-F5344CB8AC3E}">
        <p14:creationId xmlns:p14="http://schemas.microsoft.com/office/powerpoint/2010/main" val="4094784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Local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Nesting the function inside the function is called Local function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Scope will be within the function where it is defined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38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Pattern 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Pattern matching is new kind of language element in C#, Used to test the values in various place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We can perform pattern matching with any datatype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It can extract the values from the expression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C# 7.0 Support pattern matching with “</a:t>
            </a:r>
            <a:r>
              <a:rPr lang="en-US" b="1" dirty="0">
                <a:solidFill>
                  <a:schemeClr val="bg1"/>
                </a:solidFill>
              </a:rPr>
              <a:t>is</a:t>
            </a:r>
            <a:r>
              <a:rPr lang="en-US" dirty="0">
                <a:solidFill>
                  <a:schemeClr val="bg1"/>
                </a:solidFill>
              </a:rPr>
              <a:t>” expression and the Switch Statement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77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It is value type used to return more than one value from the function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33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245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Visual Studio 2017 Launch Event</vt:lpstr>
      <vt:lpstr>Agenda  </vt:lpstr>
      <vt:lpstr>Performance &amp; Productivity </vt:lpstr>
      <vt:lpstr>Live Unit Testing</vt:lpstr>
      <vt:lpstr>C# 7.0</vt:lpstr>
      <vt:lpstr>Binary Literals</vt:lpstr>
      <vt:lpstr>Local Function</vt:lpstr>
      <vt:lpstr>Pattern  Matching</vt:lpstr>
      <vt:lpstr>Tuples</vt:lpstr>
      <vt:lpstr>Reference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2017 Launch Event</dc:title>
  <dc:creator>Gowtham K</dc:creator>
  <cp:lastModifiedBy>Gowtham K</cp:lastModifiedBy>
  <cp:revision>8</cp:revision>
  <dcterms:created xsi:type="dcterms:W3CDTF">2017-03-26T13:48:20Z</dcterms:created>
  <dcterms:modified xsi:type="dcterms:W3CDTF">2017-03-27T08:40:22Z</dcterms:modified>
</cp:coreProperties>
</file>