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4476" y="497197"/>
            <a:ext cx="8668252" cy="577486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86537" y="236925"/>
            <a:ext cx="8196635" cy="614915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11114"/>
            <a:ext cx="9144000" cy="2973304"/>
          </a:xfrm>
          <a:prstGeom prst="rect"/>
        </p:spPr>
      </p:pic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3366678"/>
            <a:ext cx="9144000" cy="347846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67984"/>
            <a:ext cx="9144000" cy="4889483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575618">
            <a:off x="-2363" y="979931"/>
            <a:ext cx="9144000" cy="496375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RMX2061</dc:creator>
  <dcterms:created xsi:type="dcterms:W3CDTF">2015-05-11T22:30:45Z</dcterms:created>
  <dcterms:modified xsi:type="dcterms:W3CDTF">2025-06-28T10:18:52Z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cd658c15d626474e95a4074cbc6b874d</vt:lpwstr>
  </property>
</Properties>
</file>