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6" r:id="rId1"/>
  </p:sldMasterIdLst>
  <p:notesMasterIdLst>
    <p:notesMasterId r:id="rId34"/>
  </p:notesMasterIdLst>
  <p:sldIdLst>
    <p:sldId id="256" r:id="rId2"/>
    <p:sldId id="269" r:id="rId3"/>
    <p:sldId id="258" r:id="rId4"/>
    <p:sldId id="262" r:id="rId5"/>
    <p:sldId id="263" r:id="rId6"/>
    <p:sldId id="265" r:id="rId7"/>
    <p:sldId id="283" r:id="rId8"/>
    <p:sldId id="266" r:id="rId9"/>
    <p:sldId id="284" r:id="rId10"/>
    <p:sldId id="267" r:id="rId11"/>
    <p:sldId id="285" r:id="rId12"/>
    <p:sldId id="286" r:id="rId13"/>
    <p:sldId id="287" r:id="rId14"/>
    <p:sldId id="268" r:id="rId15"/>
    <p:sldId id="288" r:id="rId16"/>
    <p:sldId id="289" r:id="rId17"/>
    <p:sldId id="280" r:id="rId18"/>
    <p:sldId id="300" r:id="rId19"/>
    <p:sldId id="290" r:id="rId20"/>
    <p:sldId id="281" r:id="rId21"/>
    <p:sldId id="291" r:id="rId22"/>
    <p:sldId id="292" r:id="rId23"/>
    <p:sldId id="293" r:id="rId24"/>
    <p:sldId id="294" r:id="rId25"/>
    <p:sldId id="295" r:id="rId26"/>
    <p:sldId id="296" r:id="rId27"/>
    <p:sldId id="297" r:id="rId28"/>
    <p:sldId id="301" r:id="rId29"/>
    <p:sldId id="302" r:id="rId30"/>
    <p:sldId id="298" r:id="rId31"/>
    <p:sldId id="299" r:id="rId32"/>
    <p:sldId id="282" r:id="rId33"/>
  </p:sldIdLst>
  <p:sldSz cx="9144000" cy="5143500" type="screen16x9"/>
  <p:notesSz cx="6858000" cy="9144000"/>
  <p:embeddedFontLst>
    <p:embeddedFont>
      <p:font typeface="Barlow Condensed SemiBold" panose="020B0604020202020204" charset="0"/>
      <p:regular r:id="rId35"/>
      <p:bold r:id="rId36"/>
      <p:italic r:id="rId37"/>
      <p:boldItalic r:id="rId38"/>
    </p:embeddedFont>
    <p:embeddedFont>
      <p:font typeface="Barlow Condensed" panose="020B0604020202020204" charset="0"/>
      <p:regular r:id="rId39"/>
      <p:bold r:id="rId40"/>
      <p:italic r:id="rId41"/>
      <p:boldItalic r:id="rId42"/>
    </p:embeddedFont>
    <p:embeddedFont>
      <p:font typeface="Fira Sans Extra Condensed Medium" panose="020B0604020202020204" charset="0"/>
      <p:regular r:id="rId43"/>
      <p:bold r:id="rId44"/>
      <p:italic r:id="rId45"/>
      <p:boldItalic r:id="rId46"/>
    </p:embeddedFont>
    <p:embeddedFont>
      <p:font typeface="Arvo" panose="020B0604020202020204" charset="0"/>
      <p:regular r:id="rId47"/>
      <p:bold r:id="rId48"/>
      <p:italic r:id="rId49"/>
      <p:boldItalic r:id="rId50"/>
    </p:embeddedFont>
    <p:embeddedFont>
      <p:font typeface="Roboto Condensed" panose="020B0604020202020204" charset="0"/>
      <p:regular r:id="rId51"/>
      <p:bold r:id="rId52"/>
      <p:italic r:id="rId53"/>
      <p:boldItalic r:id="rId54"/>
    </p:embeddedFont>
    <p:embeddedFont>
      <p:font typeface="Calibri" panose="020F0502020204030204" pitchFamily="34" charset="0"/>
      <p:regular r:id="rId55"/>
      <p:bold r:id="rId56"/>
      <p:italic r:id="rId57"/>
      <p:boldItalic r:id="rId58"/>
    </p:embeddedFont>
    <p:embeddedFont>
      <p:font typeface="Montserrat Light" panose="020B0604020202020204" charset="0"/>
      <p:regular r:id="rId59"/>
      <p:bold r:id="rId60"/>
      <p:italic r:id="rId61"/>
      <p:boldItalic r:id="rId62"/>
    </p:embeddedFont>
    <p:embeddedFont>
      <p:font typeface="Wingdings 3" panose="05040102010807070707" pitchFamily="18" charset="2"/>
      <p:regular r:id="rId6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F9AAC46-1739-4CBC-947D-1FDAD2EDDB36}">
  <a:tblStyle styleId="{9F9AAC46-1739-4CBC-947D-1FDAD2EDDB3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454" autoAdjust="0"/>
    <p:restoredTop sz="94660"/>
  </p:normalViewPr>
  <p:slideViewPr>
    <p:cSldViewPr snapToGrid="0">
      <p:cViewPr varScale="1">
        <p:scale>
          <a:sx n="110" d="100"/>
          <a:sy n="110" d="100"/>
        </p:scale>
        <p:origin x="254" y="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font" Target="fonts/font16.fntdata"/><Relationship Id="rId55" Type="http://schemas.openxmlformats.org/officeDocument/2006/relationships/font" Target="fonts/font21.fntdata"/><Relationship Id="rId63" Type="http://schemas.openxmlformats.org/officeDocument/2006/relationships/font" Target="fonts/font2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3" Type="http://schemas.openxmlformats.org/officeDocument/2006/relationships/font" Target="fonts/font19.fntdata"/><Relationship Id="rId58" Type="http://schemas.openxmlformats.org/officeDocument/2006/relationships/font" Target="fonts/font24.fntdata"/><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font" Target="fonts/font15.fntdata"/><Relationship Id="rId57" Type="http://schemas.openxmlformats.org/officeDocument/2006/relationships/font" Target="fonts/font23.fntdata"/><Relationship Id="rId61" Type="http://schemas.openxmlformats.org/officeDocument/2006/relationships/font" Target="fonts/font2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52" Type="http://schemas.openxmlformats.org/officeDocument/2006/relationships/font" Target="fonts/font18.fntdata"/><Relationship Id="rId60" Type="http://schemas.openxmlformats.org/officeDocument/2006/relationships/font" Target="fonts/font26.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56" Type="http://schemas.openxmlformats.org/officeDocument/2006/relationships/font" Target="fonts/font22.fntdata"/><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1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59" Type="http://schemas.openxmlformats.org/officeDocument/2006/relationships/font" Target="fonts/font25.fntdata"/><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7.fntdata"/><Relationship Id="rId54" Type="http://schemas.openxmlformats.org/officeDocument/2006/relationships/font" Target="fonts/font20.fntdata"/><Relationship Id="rId62" Type="http://schemas.openxmlformats.org/officeDocument/2006/relationships/font" Target="fonts/font2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24368977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1"/>
        <p:cNvGrpSpPr/>
        <p:nvPr/>
      </p:nvGrpSpPr>
      <p:grpSpPr>
        <a:xfrm>
          <a:off x="0" y="0"/>
          <a:ext cx="0" cy="0"/>
          <a:chOff x="0" y="0"/>
          <a:chExt cx="0" cy="0"/>
        </a:xfrm>
      </p:grpSpPr>
      <p:sp>
        <p:nvSpPr>
          <p:cNvPr id="1962" name="Google Shape;196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3" name="Google Shape;196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16408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9"/>
        <p:cNvGrpSpPr/>
        <p:nvPr/>
      </p:nvGrpSpPr>
      <p:grpSpPr>
        <a:xfrm>
          <a:off x="0" y="0"/>
          <a:ext cx="0" cy="0"/>
          <a:chOff x="0" y="0"/>
          <a:chExt cx="0" cy="0"/>
        </a:xfrm>
      </p:grpSpPr>
      <p:sp>
        <p:nvSpPr>
          <p:cNvPr id="2130" name="Google Shape;2130;ga43896e8e1_0_4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1" name="Google Shape;2131;ga43896e8e1_0_4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85684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1"/>
        <p:cNvGrpSpPr/>
        <p:nvPr/>
      </p:nvGrpSpPr>
      <p:grpSpPr>
        <a:xfrm>
          <a:off x="0" y="0"/>
          <a:ext cx="0" cy="0"/>
          <a:chOff x="0" y="0"/>
          <a:chExt cx="0" cy="0"/>
        </a:xfrm>
      </p:grpSpPr>
      <p:sp>
        <p:nvSpPr>
          <p:cNvPr id="2432" name="Google Shape;2432;ga3c05abd0c_0_2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3" name="Google Shape;2433;ga3c05abd0c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532929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7"/>
        <p:cNvGrpSpPr/>
        <p:nvPr/>
      </p:nvGrpSpPr>
      <p:grpSpPr>
        <a:xfrm>
          <a:off x="0" y="0"/>
          <a:ext cx="0" cy="0"/>
          <a:chOff x="0" y="0"/>
          <a:chExt cx="0" cy="0"/>
        </a:xfrm>
      </p:grpSpPr>
      <p:sp>
        <p:nvSpPr>
          <p:cNvPr id="2438" name="Google Shape;2438;ga3c05abd0c_0_3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9" name="Google Shape;2439;ga3c05abd0c_0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30932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4"/>
        <p:cNvGrpSpPr/>
        <p:nvPr/>
      </p:nvGrpSpPr>
      <p:grpSpPr>
        <a:xfrm>
          <a:off x="0" y="0"/>
          <a:ext cx="0" cy="0"/>
          <a:chOff x="0" y="0"/>
          <a:chExt cx="0" cy="0"/>
        </a:xfrm>
      </p:grpSpPr>
      <p:sp>
        <p:nvSpPr>
          <p:cNvPr id="2445" name="Google Shape;2445;ga3edeba6e6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6" name="Google Shape;2446;ga3edeba6e6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1111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6"/>
        <p:cNvGrpSpPr/>
        <p:nvPr/>
      </p:nvGrpSpPr>
      <p:grpSpPr>
        <a:xfrm>
          <a:off x="0" y="0"/>
          <a:ext cx="0" cy="0"/>
          <a:chOff x="0" y="0"/>
          <a:chExt cx="0" cy="0"/>
        </a:xfrm>
      </p:grpSpPr>
      <p:sp>
        <p:nvSpPr>
          <p:cNvPr id="2137" name="Google Shape;2137;ga40b034aef_0_3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8" name="Google Shape;2138;ga40b034aef_0_3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7365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8"/>
        <p:cNvGrpSpPr/>
        <p:nvPr/>
      </p:nvGrpSpPr>
      <p:grpSpPr>
        <a:xfrm>
          <a:off x="0" y="0"/>
          <a:ext cx="0" cy="0"/>
          <a:chOff x="0" y="0"/>
          <a:chExt cx="0" cy="0"/>
        </a:xfrm>
      </p:grpSpPr>
      <p:sp>
        <p:nvSpPr>
          <p:cNvPr id="2009" name="Google Shape;2009;g9c487f8d59_0_1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0" name="Google Shape;2010;g9c487f8d59_0_1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7205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9"/>
        <p:cNvGrpSpPr/>
        <p:nvPr/>
      </p:nvGrpSpPr>
      <p:grpSpPr>
        <a:xfrm>
          <a:off x="0" y="0"/>
          <a:ext cx="0" cy="0"/>
          <a:chOff x="0" y="0"/>
          <a:chExt cx="0" cy="0"/>
        </a:xfrm>
      </p:grpSpPr>
      <p:sp>
        <p:nvSpPr>
          <p:cNvPr id="2090" name="Google Shape;2090;g9c487f8d59_0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1" name="Google Shape;2091;g9c487f8d59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80955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6"/>
        <p:cNvGrpSpPr/>
        <p:nvPr/>
      </p:nvGrpSpPr>
      <p:grpSpPr>
        <a:xfrm>
          <a:off x="0" y="0"/>
          <a:ext cx="0" cy="0"/>
          <a:chOff x="0" y="0"/>
          <a:chExt cx="0" cy="0"/>
        </a:xfrm>
      </p:grpSpPr>
      <p:sp>
        <p:nvSpPr>
          <p:cNvPr id="2097" name="Google Shape;2097;ga3c05abd0c_0_1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8" name="Google Shape;2098;ga3c05abd0c_0_1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102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0"/>
        <p:cNvGrpSpPr/>
        <p:nvPr/>
      </p:nvGrpSpPr>
      <p:grpSpPr>
        <a:xfrm>
          <a:off x="0" y="0"/>
          <a:ext cx="0" cy="0"/>
          <a:chOff x="0" y="0"/>
          <a:chExt cx="0" cy="0"/>
        </a:xfrm>
      </p:grpSpPr>
      <p:sp>
        <p:nvSpPr>
          <p:cNvPr id="2111" name="Google Shape;2111;ga460e844e7_2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2" name="Google Shape;2112;ga460e844e7_2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13700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6"/>
        <p:cNvGrpSpPr/>
        <p:nvPr/>
      </p:nvGrpSpPr>
      <p:grpSpPr>
        <a:xfrm>
          <a:off x="0" y="0"/>
          <a:ext cx="0" cy="0"/>
          <a:chOff x="0" y="0"/>
          <a:chExt cx="0" cy="0"/>
        </a:xfrm>
      </p:grpSpPr>
      <p:sp>
        <p:nvSpPr>
          <p:cNvPr id="2117" name="Google Shape;2117;ga460e844e7_2_9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8" name="Google Shape;2118;ga460e844e7_2_9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003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2"/>
        <p:cNvGrpSpPr/>
        <p:nvPr/>
      </p:nvGrpSpPr>
      <p:grpSpPr>
        <a:xfrm>
          <a:off x="0" y="0"/>
          <a:ext cx="0" cy="0"/>
          <a:chOff x="0" y="0"/>
          <a:chExt cx="0" cy="0"/>
        </a:xfrm>
      </p:grpSpPr>
      <p:sp>
        <p:nvSpPr>
          <p:cNvPr id="2123" name="Google Shape;2123;g9c487f8d59_0_6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4" name="Google Shape;2124;g9c487f8d59_0_6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5309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623344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194950" y="1243575"/>
            <a:ext cx="4746300" cy="20526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5950" y="3296175"/>
            <a:ext cx="32922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1256"/>
        <p:cNvGrpSpPr/>
        <p:nvPr/>
      </p:nvGrpSpPr>
      <p:grpSpPr>
        <a:xfrm>
          <a:off x="0" y="0"/>
          <a:ext cx="0" cy="0"/>
          <a:chOff x="0" y="0"/>
          <a:chExt cx="0" cy="0"/>
        </a:xfrm>
      </p:grpSpPr>
      <p:sp>
        <p:nvSpPr>
          <p:cNvPr id="1257" name="Google Shape;1257;p33"/>
          <p:cNvSpPr txBox="1">
            <a:spLocks noGrp="1"/>
          </p:cNvSpPr>
          <p:nvPr>
            <p:ph type="title"/>
          </p:nvPr>
        </p:nvSpPr>
        <p:spPr>
          <a:xfrm>
            <a:off x="2879587" y="2251830"/>
            <a:ext cx="3527100" cy="13341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sz="5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58" name="Google Shape;1258;p33"/>
          <p:cNvSpPr txBox="1">
            <a:spLocks noGrp="1"/>
          </p:cNvSpPr>
          <p:nvPr>
            <p:ph type="title" idx="2" hasCustomPrompt="1"/>
          </p:nvPr>
        </p:nvSpPr>
        <p:spPr>
          <a:xfrm>
            <a:off x="2879575" y="992730"/>
            <a:ext cx="1566600" cy="1080300"/>
          </a:xfrm>
          <a:prstGeom prst="rect">
            <a:avLst/>
          </a:prstGeom>
        </p:spPr>
        <p:txBody>
          <a:bodyPr spcFirstLastPara="1" wrap="square" lIns="91425" tIns="91425" rIns="91425" bIns="91425" anchor="b" anchorCtr="0">
            <a:noAutofit/>
          </a:bodyPr>
          <a:lstStyle>
            <a:lvl1pPr lvl="0" rtl="0">
              <a:spcBef>
                <a:spcPts val="0"/>
              </a:spcBef>
              <a:spcAft>
                <a:spcPts val="0"/>
              </a:spcAft>
              <a:buSzPts val="9600"/>
              <a:buNone/>
              <a:defRPr sz="7200"/>
            </a:lvl1pPr>
            <a:lvl2pPr lvl="1" rtl="0">
              <a:spcBef>
                <a:spcPts val="0"/>
              </a:spcBef>
              <a:spcAft>
                <a:spcPts val="0"/>
              </a:spcAft>
              <a:buSzPts val="12000"/>
              <a:buFont typeface="Montserrat Light"/>
              <a:buNone/>
              <a:defRPr sz="12000">
                <a:latin typeface="Montserrat Light"/>
                <a:ea typeface="Montserrat Light"/>
                <a:cs typeface="Montserrat Light"/>
                <a:sym typeface="Montserrat Light"/>
              </a:defRPr>
            </a:lvl2pPr>
            <a:lvl3pPr lvl="2" rtl="0">
              <a:spcBef>
                <a:spcPts val="0"/>
              </a:spcBef>
              <a:spcAft>
                <a:spcPts val="0"/>
              </a:spcAft>
              <a:buSzPts val="12000"/>
              <a:buFont typeface="Montserrat Light"/>
              <a:buNone/>
              <a:defRPr sz="12000">
                <a:latin typeface="Montserrat Light"/>
                <a:ea typeface="Montserrat Light"/>
                <a:cs typeface="Montserrat Light"/>
                <a:sym typeface="Montserrat Light"/>
              </a:defRPr>
            </a:lvl3pPr>
            <a:lvl4pPr lvl="3" rtl="0">
              <a:spcBef>
                <a:spcPts val="0"/>
              </a:spcBef>
              <a:spcAft>
                <a:spcPts val="0"/>
              </a:spcAft>
              <a:buSzPts val="12000"/>
              <a:buFont typeface="Montserrat Light"/>
              <a:buNone/>
              <a:defRPr sz="12000">
                <a:latin typeface="Montserrat Light"/>
                <a:ea typeface="Montserrat Light"/>
                <a:cs typeface="Montserrat Light"/>
                <a:sym typeface="Montserrat Light"/>
              </a:defRPr>
            </a:lvl4pPr>
            <a:lvl5pPr lvl="4" rtl="0">
              <a:spcBef>
                <a:spcPts val="0"/>
              </a:spcBef>
              <a:spcAft>
                <a:spcPts val="0"/>
              </a:spcAft>
              <a:buSzPts val="12000"/>
              <a:buFont typeface="Montserrat Light"/>
              <a:buNone/>
              <a:defRPr sz="12000">
                <a:latin typeface="Montserrat Light"/>
                <a:ea typeface="Montserrat Light"/>
                <a:cs typeface="Montserrat Light"/>
                <a:sym typeface="Montserrat Light"/>
              </a:defRPr>
            </a:lvl5pPr>
            <a:lvl6pPr lvl="5" rtl="0">
              <a:spcBef>
                <a:spcPts val="0"/>
              </a:spcBef>
              <a:spcAft>
                <a:spcPts val="0"/>
              </a:spcAft>
              <a:buSzPts val="12000"/>
              <a:buFont typeface="Montserrat Light"/>
              <a:buNone/>
              <a:defRPr sz="12000">
                <a:latin typeface="Montserrat Light"/>
                <a:ea typeface="Montserrat Light"/>
                <a:cs typeface="Montserrat Light"/>
                <a:sym typeface="Montserrat Light"/>
              </a:defRPr>
            </a:lvl6pPr>
            <a:lvl7pPr lvl="6" rtl="0">
              <a:spcBef>
                <a:spcPts val="0"/>
              </a:spcBef>
              <a:spcAft>
                <a:spcPts val="0"/>
              </a:spcAft>
              <a:buSzPts val="12000"/>
              <a:buFont typeface="Montserrat Light"/>
              <a:buNone/>
              <a:defRPr sz="12000">
                <a:latin typeface="Montserrat Light"/>
                <a:ea typeface="Montserrat Light"/>
                <a:cs typeface="Montserrat Light"/>
                <a:sym typeface="Montserrat Light"/>
              </a:defRPr>
            </a:lvl7pPr>
            <a:lvl8pPr lvl="7" rtl="0">
              <a:spcBef>
                <a:spcPts val="0"/>
              </a:spcBef>
              <a:spcAft>
                <a:spcPts val="0"/>
              </a:spcAft>
              <a:buSzPts val="12000"/>
              <a:buFont typeface="Montserrat Light"/>
              <a:buNone/>
              <a:defRPr sz="12000">
                <a:latin typeface="Montserrat Light"/>
                <a:ea typeface="Montserrat Light"/>
                <a:cs typeface="Montserrat Light"/>
                <a:sym typeface="Montserrat Light"/>
              </a:defRPr>
            </a:lvl8pPr>
            <a:lvl9pPr lvl="8" rtl="0">
              <a:spcBef>
                <a:spcPts val="0"/>
              </a:spcBef>
              <a:spcAft>
                <a:spcPts val="0"/>
              </a:spcAft>
              <a:buSzPts val="12000"/>
              <a:buFont typeface="Montserrat Light"/>
              <a:buNone/>
              <a:defRPr sz="12000">
                <a:latin typeface="Montserrat Light"/>
                <a:ea typeface="Montserrat Light"/>
                <a:cs typeface="Montserrat Light"/>
                <a:sym typeface="Montserrat Light"/>
              </a:defRPr>
            </a:lvl9pPr>
          </a:lstStyle>
          <a:p>
            <a:r>
              <a:t>xx%</a:t>
            </a:r>
          </a:p>
        </p:txBody>
      </p:sp>
      <p:sp>
        <p:nvSpPr>
          <p:cNvPr id="1259" name="Google Shape;1259;p33"/>
          <p:cNvSpPr txBox="1">
            <a:spLocks noGrp="1"/>
          </p:cNvSpPr>
          <p:nvPr>
            <p:ph type="subTitle" idx="1"/>
          </p:nvPr>
        </p:nvSpPr>
        <p:spPr>
          <a:xfrm>
            <a:off x="2879587" y="3764723"/>
            <a:ext cx="2389200" cy="58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000"/>
              <a:buNone/>
              <a:defRPr>
                <a:solidFill>
                  <a:schemeClr val="dk1"/>
                </a:solidFill>
              </a:defRPr>
            </a:lvl1pPr>
            <a:lvl2pPr lvl="1"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2pPr>
            <a:lvl3pPr lvl="2"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3pPr>
            <a:lvl4pPr lvl="3"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4pPr>
            <a:lvl5pPr lvl="4"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5pPr>
            <a:lvl6pPr lvl="5"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6pPr>
            <a:lvl7pPr lvl="6"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7pPr>
            <a:lvl8pPr lvl="7"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8pPr>
            <a:lvl9pPr lvl="8"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9pPr>
          </a:lstStyle>
          <a:p>
            <a:endParaRPr/>
          </a:p>
        </p:txBody>
      </p:sp>
      <p:cxnSp>
        <p:nvCxnSpPr>
          <p:cNvPr id="1260" name="Google Shape;1260;p33"/>
          <p:cNvCxnSpPr/>
          <p:nvPr/>
        </p:nvCxnSpPr>
        <p:spPr>
          <a:xfrm rot="10800000">
            <a:off x="2978388" y="2115488"/>
            <a:ext cx="6165600" cy="0"/>
          </a:xfrm>
          <a:prstGeom prst="straightConnector1">
            <a:avLst/>
          </a:prstGeom>
          <a:noFill/>
          <a:ln w="28575" cap="flat" cmpd="sng">
            <a:solidFill>
              <a:schemeClr val="accent4"/>
            </a:solidFill>
            <a:prstDash val="solid"/>
            <a:round/>
            <a:headEnd type="none" w="med" len="med"/>
            <a:tailEnd type="none" w="med" len="med"/>
          </a:ln>
        </p:spPr>
      </p:cxnSp>
      <p:grpSp>
        <p:nvGrpSpPr>
          <p:cNvPr id="1261" name="Google Shape;1261;p33"/>
          <p:cNvGrpSpPr/>
          <p:nvPr/>
        </p:nvGrpSpPr>
        <p:grpSpPr>
          <a:xfrm>
            <a:off x="7099200" y="2933725"/>
            <a:ext cx="2044793" cy="2209776"/>
            <a:chOff x="1384075" y="241450"/>
            <a:chExt cx="4822625" cy="5215425"/>
          </a:xfrm>
        </p:grpSpPr>
        <p:sp>
          <p:nvSpPr>
            <p:cNvPr id="1262" name="Google Shape;1262;p33"/>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3"/>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3"/>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3"/>
            <p:cNvSpPr/>
            <p:nvPr/>
          </p:nvSpPr>
          <p:spPr>
            <a:xfrm>
              <a:off x="4827375" y="1479000"/>
              <a:ext cx="691350" cy="795600"/>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3"/>
            <p:cNvSpPr/>
            <p:nvPr/>
          </p:nvSpPr>
          <p:spPr>
            <a:xfrm>
              <a:off x="4827375" y="1875125"/>
              <a:ext cx="691350" cy="1195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3"/>
            <p:cNvSpPr/>
            <p:nvPr/>
          </p:nvSpPr>
          <p:spPr>
            <a:xfrm>
              <a:off x="5518700" y="2274575"/>
              <a:ext cx="688000" cy="795600"/>
            </a:xfrm>
            <a:custGeom>
              <a:avLst/>
              <a:gdLst/>
              <a:ahLst/>
              <a:cxnLst/>
              <a:rect l="l" t="t" r="r" b="b"/>
              <a:pathLst>
                <a:path w="27520" h="31824" extrusionOk="0">
                  <a:moveTo>
                    <a:pt x="0" y="0"/>
                  </a:moveTo>
                  <a:lnTo>
                    <a:pt x="0" y="31823"/>
                  </a:lnTo>
                  <a:lnTo>
                    <a:pt x="27520" y="15978"/>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3"/>
            <p:cNvSpPr/>
            <p:nvPr/>
          </p:nvSpPr>
          <p:spPr>
            <a:xfrm>
              <a:off x="4827375" y="3865700"/>
              <a:ext cx="691350" cy="1195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3"/>
            <p:cNvSpPr/>
            <p:nvPr/>
          </p:nvSpPr>
          <p:spPr>
            <a:xfrm>
              <a:off x="4830700" y="4661275"/>
              <a:ext cx="688025" cy="795600"/>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3"/>
            <p:cNvSpPr/>
            <p:nvPr/>
          </p:nvSpPr>
          <p:spPr>
            <a:xfrm>
              <a:off x="5518700" y="3865700"/>
              <a:ext cx="688000" cy="795600"/>
            </a:xfrm>
            <a:custGeom>
              <a:avLst/>
              <a:gdLst/>
              <a:ahLst/>
              <a:cxnLst/>
              <a:rect l="l" t="t" r="r" b="b"/>
              <a:pathLst>
                <a:path w="27520" h="31824" extrusionOk="0">
                  <a:moveTo>
                    <a:pt x="0" y="1"/>
                  </a:moveTo>
                  <a:lnTo>
                    <a:pt x="0" y="31824"/>
                  </a:lnTo>
                  <a:lnTo>
                    <a:pt x="27520"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3"/>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3"/>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3"/>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3"/>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3"/>
            <p:cNvSpPr/>
            <p:nvPr/>
          </p:nvSpPr>
          <p:spPr>
            <a:xfrm>
              <a:off x="4139375" y="2670675"/>
              <a:ext cx="688025" cy="798950"/>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3"/>
            <p:cNvSpPr/>
            <p:nvPr/>
          </p:nvSpPr>
          <p:spPr>
            <a:xfrm>
              <a:off x="4139375" y="3070150"/>
              <a:ext cx="688025" cy="795575"/>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3"/>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3"/>
            <p:cNvSpPr/>
            <p:nvPr/>
          </p:nvSpPr>
          <p:spPr>
            <a:xfrm>
              <a:off x="3451375" y="3070150"/>
              <a:ext cx="688025" cy="795575"/>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3"/>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3"/>
            <p:cNvSpPr/>
            <p:nvPr/>
          </p:nvSpPr>
          <p:spPr>
            <a:xfrm>
              <a:off x="3451375" y="1479000"/>
              <a:ext cx="688025" cy="795600"/>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3"/>
            <p:cNvSpPr/>
            <p:nvPr/>
          </p:nvSpPr>
          <p:spPr>
            <a:xfrm>
              <a:off x="3448050" y="1878450"/>
              <a:ext cx="694675" cy="1191725"/>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3"/>
            <p:cNvSpPr/>
            <p:nvPr/>
          </p:nvSpPr>
          <p:spPr>
            <a:xfrm>
              <a:off x="4139375" y="1878450"/>
              <a:ext cx="688025" cy="1191725"/>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3"/>
            <p:cNvSpPr/>
            <p:nvPr/>
          </p:nvSpPr>
          <p:spPr>
            <a:xfrm>
              <a:off x="4382875" y="241450"/>
              <a:ext cx="201000" cy="22935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3"/>
            <p:cNvSpPr/>
            <p:nvPr/>
          </p:nvSpPr>
          <p:spPr>
            <a:xfrm>
              <a:off x="4139375" y="682600"/>
              <a:ext cx="688025" cy="796425"/>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3"/>
            <p:cNvSpPr/>
            <p:nvPr/>
          </p:nvSpPr>
          <p:spPr>
            <a:xfrm>
              <a:off x="3451375" y="4661275"/>
              <a:ext cx="1376025" cy="795600"/>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3"/>
            <p:cNvSpPr/>
            <p:nvPr/>
          </p:nvSpPr>
          <p:spPr>
            <a:xfrm>
              <a:off x="4139375" y="3865700"/>
              <a:ext cx="688025" cy="1195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3"/>
            <p:cNvSpPr/>
            <p:nvPr/>
          </p:nvSpPr>
          <p:spPr>
            <a:xfrm>
              <a:off x="4139375" y="3469600"/>
              <a:ext cx="688025" cy="795575"/>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3"/>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3"/>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3"/>
            <p:cNvSpPr/>
            <p:nvPr/>
          </p:nvSpPr>
          <p:spPr>
            <a:xfrm>
              <a:off x="3451375" y="3469600"/>
              <a:ext cx="688025" cy="795575"/>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3"/>
            <p:cNvSpPr/>
            <p:nvPr/>
          </p:nvSpPr>
          <p:spPr>
            <a:xfrm>
              <a:off x="3451375" y="2670675"/>
              <a:ext cx="1376025" cy="1195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3"/>
            <p:cNvSpPr/>
            <p:nvPr/>
          </p:nvSpPr>
          <p:spPr>
            <a:xfrm>
              <a:off x="2760050" y="2670675"/>
              <a:ext cx="691350" cy="798950"/>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3"/>
            <p:cNvSpPr/>
            <p:nvPr/>
          </p:nvSpPr>
          <p:spPr>
            <a:xfrm>
              <a:off x="2760050" y="3070150"/>
              <a:ext cx="691350" cy="795575"/>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3"/>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3"/>
            <p:cNvSpPr/>
            <p:nvPr/>
          </p:nvSpPr>
          <p:spPr>
            <a:xfrm>
              <a:off x="2072075" y="1479000"/>
              <a:ext cx="688000" cy="795600"/>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3"/>
            <p:cNvSpPr/>
            <p:nvPr/>
          </p:nvSpPr>
          <p:spPr>
            <a:xfrm>
              <a:off x="1967825" y="2486400"/>
              <a:ext cx="322750" cy="371950"/>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3"/>
            <p:cNvSpPr/>
            <p:nvPr/>
          </p:nvSpPr>
          <p:spPr>
            <a:xfrm>
              <a:off x="2065400" y="1412275"/>
              <a:ext cx="218500" cy="254375"/>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3"/>
            <p:cNvSpPr/>
            <p:nvPr/>
          </p:nvSpPr>
          <p:spPr>
            <a:xfrm>
              <a:off x="2760050" y="1878450"/>
              <a:ext cx="691350" cy="1191725"/>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3"/>
            <p:cNvSpPr/>
            <p:nvPr/>
          </p:nvSpPr>
          <p:spPr>
            <a:xfrm>
              <a:off x="2760050" y="1479000"/>
              <a:ext cx="691350" cy="795600"/>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3"/>
            <p:cNvSpPr/>
            <p:nvPr/>
          </p:nvSpPr>
          <p:spPr>
            <a:xfrm>
              <a:off x="2072075" y="3865700"/>
              <a:ext cx="688000" cy="795600"/>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3"/>
            <p:cNvSpPr/>
            <p:nvPr/>
          </p:nvSpPr>
          <p:spPr>
            <a:xfrm>
              <a:off x="1384075" y="4661275"/>
              <a:ext cx="688025" cy="795600"/>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3"/>
            <p:cNvSpPr/>
            <p:nvPr/>
          </p:nvSpPr>
          <p:spPr>
            <a:xfrm>
              <a:off x="2760050" y="3865700"/>
              <a:ext cx="691350" cy="1591175"/>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3"/>
            <p:cNvSpPr/>
            <p:nvPr/>
          </p:nvSpPr>
          <p:spPr>
            <a:xfrm>
              <a:off x="2760050" y="3469600"/>
              <a:ext cx="691350" cy="795575"/>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3"/>
            <p:cNvSpPr/>
            <p:nvPr/>
          </p:nvSpPr>
          <p:spPr>
            <a:xfrm>
              <a:off x="3448050" y="3469600"/>
              <a:ext cx="691350" cy="159115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3"/>
            <p:cNvSpPr/>
            <p:nvPr/>
          </p:nvSpPr>
          <p:spPr>
            <a:xfrm>
              <a:off x="2760050" y="2670675"/>
              <a:ext cx="1379350" cy="1195050"/>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6" name="Google Shape;1306;p33"/>
          <p:cNvGrpSpPr/>
          <p:nvPr/>
        </p:nvGrpSpPr>
        <p:grpSpPr>
          <a:xfrm>
            <a:off x="-76200" y="-76200"/>
            <a:ext cx="2286103" cy="2895537"/>
            <a:chOff x="-26858" y="-227337"/>
            <a:chExt cx="2186403" cy="2757917"/>
          </a:xfrm>
        </p:grpSpPr>
        <p:sp>
          <p:nvSpPr>
            <p:cNvPr id="1307" name="Google Shape;1307;p33"/>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3"/>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3"/>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3"/>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3"/>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3"/>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3"/>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3"/>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3"/>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3"/>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3"/>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3"/>
            <p:cNvSpPr/>
            <p:nvPr/>
          </p:nvSpPr>
          <p:spPr>
            <a:xfrm rot="10800000">
              <a:off x="702529" y="1455450"/>
              <a:ext cx="363828" cy="420713"/>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3"/>
            <p:cNvSpPr/>
            <p:nvPr/>
          </p:nvSpPr>
          <p:spPr>
            <a:xfrm rot="10800000">
              <a:off x="700771" y="1034750"/>
              <a:ext cx="367344" cy="630184"/>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3"/>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3"/>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3"/>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3"/>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3"/>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3"/>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3"/>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3"/>
            <p:cNvSpPr/>
            <p:nvPr/>
          </p:nvSpPr>
          <p:spPr>
            <a:xfrm rot="10800000">
              <a:off x="702529" y="402834"/>
              <a:ext cx="363828" cy="420700"/>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3"/>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3"/>
            <p:cNvSpPr/>
            <p:nvPr/>
          </p:nvSpPr>
          <p:spPr>
            <a:xfrm rot="10800000">
              <a:off x="1066343" y="823521"/>
              <a:ext cx="365586" cy="422485"/>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3"/>
            <p:cNvSpPr/>
            <p:nvPr/>
          </p:nvSpPr>
          <p:spPr>
            <a:xfrm rot="10800000">
              <a:off x="1066343" y="614063"/>
              <a:ext cx="365586" cy="420700"/>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3"/>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3"/>
            <p:cNvSpPr/>
            <p:nvPr/>
          </p:nvSpPr>
          <p:spPr>
            <a:xfrm rot="10800000">
              <a:off x="1431916" y="1455450"/>
              <a:ext cx="363814" cy="420713"/>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3"/>
            <p:cNvSpPr/>
            <p:nvPr/>
          </p:nvSpPr>
          <p:spPr>
            <a:xfrm rot="10800000">
              <a:off x="1680188" y="1146763"/>
              <a:ext cx="170670" cy="19668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3"/>
            <p:cNvSpPr/>
            <p:nvPr/>
          </p:nvSpPr>
          <p:spPr>
            <a:xfrm rot="10800000">
              <a:off x="1683717" y="1776934"/>
              <a:ext cx="115543" cy="134514"/>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3"/>
            <p:cNvSpPr/>
            <p:nvPr/>
          </p:nvSpPr>
          <p:spPr>
            <a:xfrm rot="10800000">
              <a:off x="1066343" y="1034750"/>
              <a:ext cx="365586" cy="630184"/>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3"/>
            <p:cNvSpPr/>
            <p:nvPr/>
          </p:nvSpPr>
          <p:spPr>
            <a:xfrm rot="10800000">
              <a:off x="1066343" y="1455450"/>
              <a:ext cx="365586" cy="420713"/>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3"/>
            <p:cNvSpPr/>
            <p:nvPr/>
          </p:nvSpPr>
          <p:spPr>
            <a:xfrm rot="10800000">
              <a:off x="1431916" y="193363"/>
              <a:ext cx="363814" cy="420713"/>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3"/>
            <p:cNvSpPr/>
            <p:nvPr/>
          </p:nvSpPr>
          <p:spPr>
            <a:xfrm rot="10800000">
              <a:off x="1795717" y="-227337"/>
              <a:ext cx="363828" cy="420713"/>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3"/>
            <p:cNvSpPr/>
            <p:nvPr/>
          </p:nvSpPr>
          <p:spPr>
            <a:xfrm rot="10800000">
              <a:off x="1066343" y="-227337"/>
              <a:ext cx="365586" cy="841413"/>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3"/>
            <p:cNvSpPr/>
            <p:nvPr/>
          </p:nvSpPr>
          <p:spPr>
            <a:xfrm rot="10800000">
              <a:off x="1066343" y="402834"/>
              <a:ext cx="365586" cy="420700"/>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3"/>
            <p:cNvSpPr/>
            <p:nvPr/>
          </p:nvSpPr>
          <p:spPr>
            <a:xfrm rot="10800000">
              <a:off x="702529" y="-17866"/>
              <a:ext cx="365586" cy="84140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3"/>
            <p:cNvSpPr/>
            <p:nvPr/>
          </p:nvSpPr>
          <p:spPr>
            <a:xfrm rot="10800000">
              <a:off x="702529" y="614063"/>
              <a:ext cx="729400" cy="63194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2">
  <p:cSld name="SECTION_HEADER_1_1">
    <p:spTree>
      <p:nvGrpSpPr>
        <p:cNvPr id="1" name="Shape 1347"/>
        <p:cNvGrpSpPr/>
        <p:nvPr/>
      </p:nvGrpSpPr>
      <p:grpSpPr>
        <a:xfrm>
          <a:off x="0" y="0"/>
          <a:ext cx="0" cy="0"/>
          <a:chOff x="0" y="0"/>
          <a:chExt cx="0" cy="0"/>
        </a:xfrm>
      </p:grpSpPr>
      <p:sp>
        <p:nvSpPr>
          <p:cNvPr id="1348" name="Google Shape;1348;p34"/>
          <p:cNvSpPr txBox="1">
            <a:spLocks noGrp="1"/>
          </p:cNvSpPr>
          <p:nvPr>
            <p:ph type="title"/>
          </p:nvPr>
        </p:nvSpPr>
        <p:spPr>
          <a:xfrm>
            <a:off x="2382850" y="2635150"/>
            <a:ext cx="4378500" cy="713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4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349" name="Google Shape;1349;p34"/>
          <p:cNvSpPr txBox="1">
            <a:spLocks noGrp="1"/>
          </p:cNvSpPr>
          <p:nvPr>
            <p:ph type="title" idx="2" hasCustomPrompt="1"/>
          </p:nvPr>
        </p:nvSpPr>
        <p:spPr>
          <a:xfrm>
            <a:off x="3788700" y="1136050"/>
            <a:ext cx="1566600" cy="1435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10800">
                <a:solidFill>
                  <a:schemeClr val="accent4"/>
                </a:solidFill>
              </a:defRPr>
            </a:lvl1pPr>
            <a:lvl2pPr lvl="1" algn="ctr" rtl="0">
              <a:spcBef>
                <a:spcPts val="0"/>
              </a:spcBef>
              <a:spcAft>
                <a:spcPts val="0"/>
              </a:spcAft>
              <a:buSzPts val="12000"/>
              <a:buFont typeface="Montserrat Light"/>
              <a:buNone/>
              <a:defRPr sz="12000">
                <a:latin typeface="Montserrat Light"/>
                <a:ea typeface="Montserrat Light"/>
                <a:cs typeface="Montserrat Light"/>
                <a:sym typeface="Montserrat Light"/>
              </a:defRPr>
            </a:lvl2pPr>
            <a:lvl3pPr lvl="2" algn="ctr" rtl="0">
              <a:spcBef>
                <a:spcPts val="0"/>
              </a:spcBef>
              <a:spcAft>
                <a:spcPts val="0"/>
              </a:spcAft>
              <a:buSzPts val="12000"/>
              <a:buFont typeface="Montserrat Light"/>
              <a:buNone/>
              <a:defRPr sz="12000">
                <a:latin typeface="Montserrat Light"/>
                <a:ea typeface="Montserrat Light"/>
                <a:cs typeface="Montserrat Light"/>
                <a:sym typeface="Montserrat Light"/>
              </a:defRPr>
            </a:lvl3pPr>
            <a:lvl4pPr lvl="3" algn="ctr" rtl="0">
              <a:spcBef>
                <a:spcPts val="0"/>
              </a:spcBef>
              <a:spcAft>
                <a:spcPts val="0"/>
              </a:spcAft>
              <a:buSzPts val="12000"/>
              <a:buFont typeface="Montserrat Light"/>
              <a:buNone/>
              <a:defRPr sz="12000">
                <a:latin typeface="Montserrat Light"/>
                <a:ea typeface="Montserrat Light"/>
                <a:cs typeface="Montserrat Light"/>
                <a:sym typeface="Montserrat Light"/>
              </a:defRPr>
            </a:lvl4pPr>
            <a:lvl5pPr lvl="4" algn="ctr" rtl="0">
              <a:spcBef>
                <a:spcPts val="0"/>
              </a:spcBef>
              <a:spcAft>
                <a:spcPts val="0"/>
              </a:spcAft>
              <a:buSzPts val="12000"/>
              <a:buFont typeface="Montserrat Light"/>
              <a:buNone/>
              <a:defRPr sz="12000">
                <a:latin typeface="Montserrat Light"/>
                <a:ea typeface="Montserrat Light"/>
                <a:cs typeface="Montserrat Light"/>
                <a:sym typeface="Montserrat Light"/>
              </a:defRPr>
            </a:lvl5pPr>
            <a:lvl6pPr lvl="5" algn="ctr" rtl="0">
              <a:spcBef>
                <a:spcPts val="0"/>
              </a:spcBef>
              <a:spcAft>
                <a:spcPts val="0"/>
              </a:spcAft>
              <a:buSzPts val="12000"/>
              <a:buFont typeface="Montserrat Light"/>
              <a:buNone/>
              <a:defRPr sz="12000">
                <a:latin typeface="Montserrat Light"/>
                <a:ea typeface="Montserrat Light"/>
                <a:cs typeface="Montserrat Light"/>
                <a:sym typeface="Montserrat Light"/>
              </a:defRPr>
            </a:lvl6pPr>
            <a:lvl7pPr lvl="6" algn="ctr" rtl="0">
              <a:spcBef>
                <a:spcPts val="0"/>
              </a:spcBef>
              <a:spcAft>
                <a:spcPts val="0"/>
              </a:spcAft>
              <a:buSzPts val="12000"/>
              <a:buFont typeface="Montserrat Light"/>
              <a:buNone/>
              <a:defRPr sz="12000">
                <a:latin typeface="Montserrat Light"/>
                <a:ea typeface="Montserrat Light"/>
                <a:cs typeface="Montserrat Light"/>
                <a:sym typeface="Montserrat Light"/>
              </a:defRPr>
            </a:lvl7pPr>
            <a:lvl8pPr lvl="7" algn="ctr" rtl="0">
              <a:spcBef>
                <a:spcPts val="0"/>
              </a:spcBef>
              <a:spcAft>
                <a:spcPts val="0"/>
              </a:spcAft>
              <a:buSzPts val="12000"/>
              <a:buFont typeface="Montserrat Light"/>
              <a:buNone/>
              <a:defRPr sz="12000">
                <a:latin typeface="Montserrat Light"/>
                <a:ea typeface="Montserrat Light"/>
                <a:cs typeface="Montserrat Light"/>
                <a:sym typeface="Montserrat Light"/>
              </a:defRPr>
            </a:lvl8pPr>
            <a:lvl9pPr lvl="8" algn="ctr" rtl="0">
              <a:spcBef>
                <a:spcPts val="0"/>
              </a:spcBef>
              <a:spcAft>
                <a:spcPts val="0"/>
              </a:spcAft>
              <a:buSzPts val="12000"/>
              <a:buFont typeface="Montserrat Light"/>
              <a:buNone/>
              <a:defRPr sz="12000">
                <a:latin typeface="Montserrat Light"/>
                <a:ea typeface="Montserrat Light"/>
                <a:cs typeface="Montserrat Light"/>
                <a:sym typeface="Montserrat Light"/>
              </a:defRPr>
            </a:lvl9pPr>
          </a:lstStyle>
          <a:p>
            <a:r>
              <a:t>xx%</a:t>
            </a:r>
          </a:p>
        </p:txBody>
      </p:sp>
      <p:sp>
        <p:nvSpPr>
          <p:cNvPr id="1350" name="Google Shape;1350;p34"/>
          <p:cNvSpPr txBox="1">
            <a:spLocks noGrp="1"/>
          </p:cNvSpPr>
          <p:nvPr>
            <p:ph type="subTitle" idx="1"/>
          </p:nvPr>
        </p:nvSpPr>
        <p:spPr>
          <a:xfrm>
            <a:off x="3377400" y="3527548"/>
            <a:ext cx="2389200" cy="582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000"/>
              <a:buNone/>
              <a:defRPr>
                <a:solidFill>
                  <a:schemeClr val="dk1"/>
                </a:solidFill>
              </a:defRPr>
            </a:lvl1pPr>
            <a:lvl2pPr lvl="1" algn="ctr"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9pPr>
          </a:lstStyle>
          <a:p>
            <a:endParaRPr/>
          </a:p>
        </p:txBody>
      </p:sp>
      <p:grpSp>
        <p:nvGrpSpPr>
          <p:cNvPr id="1351" name="Google Shape;1351;p34"/>
          <p:cNvGrpSpPr/>
          <p:nvPr/>
        </p:nvGrpSpPr>
        <p:grpSpPr>
          <a:xfrm flipH="1">
            <a:off x="0" y="2933725"/>
            <a:ext cx="2044793" cy="2209776"/>
            <a:chOff x="1384075" y="241450"/>
            <a:chExt cx="4822625" cy="5215425"/>
          </a:xfrm>
        </p:grpSpPr>
        <p:sp>
          <p:nvSpPr>
            <p:cNvPr id="1352" name="Google Shape;1352;p34"/>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4"/>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4"/>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4"/>
            <p:cNvSpPr/>
            <p:nvPr/>
          </p:nvSpPr>
          <p:spPr>
            <a:xfrm>
              <a:off x="4827375" y="1479000"/>
              <a:ext cx="691350" cy="795600"/>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4"/>
            <p:cNvSpPr/>
            <p:nvPr/>
          </p:nvSpPr>
          <p:spPr>
            <a:xfrm>
              <a:off x="4827375" y="1875125"/>
              <a:ext cx="691350" cy="1195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4"/>
            <p:cNvSpPr/>
            <p:nvPr/>
          </p:nvSpPr>
          <p:spPr>
            <a:xfrm>
              <a:off x="5518700" y="2274575"/>
              <a:ext cx="688000" cy="795600"/>
            </a:xfrm>
            <a:custGeom>
              <a:avLst/>
              <a:gdLst/>
              <a:ahLst/>
              <a:cxnLst/>
              <a:rect l="l" t="t" r="r" b="b"/>
              <a:pathLst>
                <a:path w="27520" h="31824" extrusionOk="0">
                  <a:moveTo>
                    <a:pt x="0" y="0"/>
                  </a:moveTo>
                  <a:lnTo>
                    <a:pt x="0" y="31823"/>
                  </a:lnTo>
                  <a:lnTo>
                    <a:pt x="27520" y="15978"/>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4"/>
            <p:cNvSpPr/>
            <p:nvPr/>
          </p:nvSpPr>
          <p:spPr>
            <a:xfrm>
              <a:off x="4827375" y="3865700"/>
              <a:ext cx="691350" cy="1195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4"/>
            <p:cNvSpPr/>
            <p:nvPr/>
          </p:nvSpPr>
          <p:spPr>
            <a:xfrm>
              <a:off x="4830700" y="4661275"/>
              <a:ext cx="688025" cy="795600"/>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4"/>
            <p:cNvSpPr/>
            <p:nvPr/>
          </p:nvSpPr>
          <p:spPr>
            <a:xfrm>
              <a:off x="5518700" y="3865700"/>
              <a:ext cx="688000" cy="795600"/>
            </a:xfrm>
            <a:custGeom>
              <a:avLst/>
              <a:gdLst/>
              <a:ahLst/>
              <a:cxnLst/>
              <a:rect l="l" t="t" r="r" b="b"/>
              <a:pathLst>
                <a:path w="27520" h="31824" extrusionOk="0">
                  <a:moveTo>
                    <a:pt x="0" y="1"/>
                  </a:moveTo>
                  <a:lnTo>
                    <a:pt x="0" y="31824"/>
                  </a:lnTo>
                  <a:lnTo>
                    <a:pt x="27520"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4"/>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4"/>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4"/>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4"/>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4"/>
            <p:cNvSpPr/>
            <p:nvPr/>
          </p:nvSpPr>
          <p:spPr>
            <a:xfrm>
              <a:off x="4139375" y="2670675"/>
              <a:ext cx="688025" cy="798950"/>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4"/>
            <p:cNvSpPr/>
            <p:nvPr/>
          </p:nvSpPr>
          <p:spPr>
            <a:xfrm>
              <a:off x="4139375" y="3070150"/>
              <a:ext cx="688025" cy="795575"/>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4"/>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4"/>
            <p:cNvSpPr/>
            <p:nvPr/>
          </p:nvSpPr>
          <p:spPr>
            <a:xfrm>
              <a:off x="3451375" y="3070150"/>
              <a:ext cx="688025" cy="795575"/>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4"/>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4"/>
            <p:cNvSpPr/>
            <p:nvPr/>
          </p:nvSpPr>
          <p:spPr>
            <a:xfrm>
              <a:off x="3451375" y="1479000"/>
              <a:ext cx="688025" cy="795600"/>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4"/>
            <p:cNvSpPr/>
            <p:nvPr/>
          </p:nvSpPr>
          <p:spPr>
            <a:xfrm>
              <a:off x="3448050" y="1878450"/>
              <a:ext cx="694675" cy="1191725"/>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4"/>
            <p:cNvSpPr/>
            <p:nvPr/>
          </p:nvSpPr>
          <p:spPr>
            <a:xfrm>
              <a:off x="4139375" y="1878450"/>
              <a:ext cx="688025" cy="1191725"/>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4"/>
            <p:cNvSpPr/>
            <p:nvPr/>
          </p:nvSpPr>
          <p:spPr>
            <a:xfrm>
              <a:off x="4382875" y="241450"/>
              <a:ext cx="201000" cy="22935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4"/>
            <p:cNvSpPr/>
            <p:nvPr/>
          </p:nvSpPr>
          <p:spPr>
            <a:xfrm>
              <a:off x="4139375" y="682600"/>
              <a:ext cx="688025" cy="796425"/>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4"/>
            <p:cNvSpPr/>
            <p:nvPr/>
          </p:nvSpPr>
          <p:spPr>
            <a:xfrm>
              <a:off x="3451375" y="4661275"/>
              <a:ext cx="1376025" cy="795600"/>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4"/>
            <p:cNvSpPr/>
            <p:nvPr/>
          </p:nvSpPr>
          <p:spPr>
            <a:xfrm>
              <a:off x="4139375" y="3865700"/>
              <a:ext cx="688025" cy="1195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4"/>
            <p:cNvSpPr/>
            <p:nvPr/>
          </p:nvSpPr>
          <p:spPr>
            <a:xfrm>
              <a:off x="4139375" y="3469600"/>
              <a:ext cx="688025" cy="795575"/>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4"/>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4"/>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4"/>
            <p:cNvSpPr/>
            <p:nvPr/>
          </p:nvSpPr>
          <p:spPr>
            <a:xfrm>
              <a:off x="3451375" y="3469600"/>
              <a:ext cx="688025" cy="795575"/>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4"/>
            <p:cNvSpPr/>
            <p:nvPr/>
          </p:nvSpPr>
          <p:spPr>
            <a:xfrm>
              <a:off x="3451375" y="2670675"/>
              <a:ext cx="1376025" cy="1195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4"/>
            <p:cNvSpPr/>
            <p:nvPr/>
          </p:nvSpPr>
          <p:spPr>
            <a:xfrm>
              <a:off x="2760050" y="2670675"/>
              <a:ext cx="691350" cy="798950"/>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4"/>
            <p:cNvSpPr/>
            <p:nvPr/>
          </p:nvSpPr>
          <p:spPr>
            <a:xfrm>
              <a:off x="2760050" y="3070150"/>
              <a:ext cx="691350" cy="795575"/>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4"/>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4"/>
            <p:cNvSpPr/>
            <p:nvPr/>
          </p:nvSpPr>
          <p:spPr>
            <a:xfrm>
              <a:off x="2072075" y="1479000"/>
              <a:ext cx="688000" cy="795600"/>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4"/>
            <p:cNvSpPr/>
            <p:nvPr/>
          </p:nvSpPr>
          <p:spPr>
            <a:xfrm>
              <a:off x="1967825" y="2486400"/>
              <a:ext cx="322750" cy="371950"/>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4"/>
            <p:cNvSpPr/>
            <p:nvPr/>
          </p:nvSpPr>
          <p:spPr>
            <a:xfrm>
              <a:off x="2065400" y="1412275"/>
              <a:ext cx="218500" cy="254375"/>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4"/>
            <p:cNvSpPr/>
            <p:nvPr/>
          </p:nvSpPr>
          <p:spPr>
            <a:xfrm>
              <a:off x="2760050" y="1878450"/>
              <a:ext cx="691350" cy="1191725"/>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4"/>
            <p:cNvSpPr/>
            <p:nvPr/>
          </p:nvSpPr>
          <p:spPr>
            <a:xfrm>
              <a:off x="2760050" y="1479000"/>
              <a:ext cx="691350" cy="795600"/>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4"/>
            <p:cNvSpPr/>
            <p:nvPr/>
          </p:nvSpPr>
          <p:spPr>
            <a:xfrm>
              <a:off x="2072075" y="3865700"/>
              <a:ext cx="688000" cy="795600"/>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4"/>
            <p:cNvSpPr/>
            <p:nvPr/>
          </p:nvSpPr>
          <p:spPr>
            <a:xfrm>
              <a:off x="1384075" y="4661275"/>
              <a:ext cx="688025" cy="795600"/>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4"/>
            <p:cNvSpPr/>
            <p:nvPr/>
          </p:nvSpPr>
          <p:spPr>
            <a:xfrm>
              <a:off x="2760050" y="3865700"/>
              <a:ext cx="691350" cy="1591175"/>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4"/>
            <p:cNvSpPr/>
            <p:nvPr/>
          </p:nvSpPr>
          <p:spPr>
            <a:xfrm>
              <a:off x="2760050" y="3469600"/>
              <a:ext cx="691350" cy="795575"/>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4"/>
            <p:cNvSpPr/>
            <p:nvPr/>
          </p:nvSpPr>
          <p:spPr>
            <a:xfrm>
              <a:off x="3448050" y="3469600"/>
              <a:ext cx="691350" cy="159115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4"/>
            <p:cNvSpPr/>
            <p:nvPr/>
          </p:nvSpPr>
          <p:spPr>
            <a:xfrm>
              <a:off x="2760050" y="2670675"/>
              <a:ext cx="1379350" cy="1195050"/>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6" name="Google Shape;1396;p34"/>
          <p:cNvGrpSpPr/>
          <p:nvPr/>
        </p:nvGrpSpPr>
        <p:grpSpPr>
          <a:xfrm flipH="1">
            <a:off x="6934090" y="-76200"/>
            <a:ext cx="2286103" cy="2895537"/>
            <a:chOff x="-26858" y="-227337"/>
            <a:chExt cx="2186403" cy="2757917"/>
          </a:xfrm>
        </p:grpSpPr>
        <p:sp>
          <p:nvSpPr>
            <p:cNvPr id="1397" name="Google Shape;1397;p34"/>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4"/>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4"/>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4"/>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4"/>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4"/>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4"/>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4"/>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4"/>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4"/>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4"/>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4"/>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4"/>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4"/>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4"/>
            <p:cNvSpPr/>
            <p:nvPr/>
          </p:nvSpPr>
          <p:spPr>
            <a:xfrm rot="10800000">
              <a:off x="702529" y="1455450"/>
              <a:ext cx="363828" cy="420713"/>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4"/>
            <p:cNvSpPr/>
            <p:nvPr/>
          </p:nvSpPr>
          <p:spPr>
            <a:xfrm rot="10800000">
              <a:off x="700771" y="1034750"/>
              <a:ext cx="367344" cy="630184"/>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4"/>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4"/>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4"/>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4"/>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4"/>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4"/>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4"/>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4"/>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4"/>
            <p:cNvSpPr/>
            <p:nvPr/>
          </p:nvSpPr>
          <p:spPr>
            <a:xfrm rot="10800000">
              <a:off x="702529" y="402834"/>
              <a:ext cx="363828" cy="420700"/>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4"/>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4"/>
            <p:cNvSpPr/>
            <p:nvPr/>
          </p:nvSpPr>
          <p:spPr>
            <a:xfrm rot="10800000">
              <a:off x="1066343" y="823521"/>
              <a:ext cx="365586" cy="422485"/>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4"/>
            <p:cNvSpPr/>
            <p:nvPr/>
          </p:nvSpPr>
          <p:spPr>
            <a:xfrm rot="10800000">
              <a:off x="1066343" y="614063"/>
              <a:ext cx="365586" cy="420700"/>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4"/>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4"/>
            <p:cNvSpPr/>
            <p:nvPr/>
          </p:nvSpPr>
          <p:spPr>
            <a:xfrm rot="10800000">
              <a:off x="1431916" y="1455450"/>
              <a:ext cx="363814" cy="420713"/>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4"/>
            <p:cNvSpPr/>
            <p:nvPr/>
          </p:nvSpPr>
          <p:spPr>
            <a:xfrm rot="10800000">
              <a:off x="1680188" y="1146763"/>
              <a:ext cx="170670" cy="19668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4"/>
            <p:cNvSpPr/>
            <p:nvPr/>
          </p:nvSpPr>
          <p:spPr>
            <a:xfrm rot="10800000">
              <a:off x="1683717" y="1776934"/>
              <a:ext cx="115543" cy="134514"/>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4"/>
            <p:cNvSpPr/>
            <p:nvPr/>
          </p:nvSpPr>
          <p:spPr>
            <a:xfrm rot="10800000">
              <a:off x="1066343" y="1034750"/>
              <a:ext cx="365586" cy="630184"/>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4"/>
            <p:cNvSpPr/>
            <p:nvPr/>
          </p:nvSpPr>
          <p:spPr>
            <a:xfrm rot="10800000">
              <a:off x="1066343" y="1455450"/>
              <a:ext cx="365586" cy="420713"/>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4"/>
            <p:cNvSpPr/>
            <p:nvPr/>
          </p:nvSpPr>
          <p:spPr>
            <a:xfrm rot="10800000">
              <a:off x="1431916" y="193363"/>
              <a:ext cx="363814" cy="420713"/>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4"/>
            <p:cNvSpPr/>
            <p:nvPr/>
          </p:nvSpPr>
          <p:spPr>
            <a:xfrm rot="10800000">
              <a:off x="1795717" y="-227337"/>
              <a:ext cx="363828" cy="420713"/>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4"/>
            <p:cNvSpPr/>
            <p:nvPr/>
          </p:nvSpPr>
          <p:spPr>
            <a:xfrm rot="10800000">
              <a:off x="1066343" y="-227337"/>
              <a:ext cx="365586" cy="841413"/>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4"/>
            <p:cNvSpPr/>
            <p:nvPr/>
          </p:nvSpPr>
          <p:spPr>
            <a:xfrm rot="10800000">
              <a:off x="1066343" y="402834"/>
              <a:ext cx="365586" cy="420700"/>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4"/>
            <p:cNvSpPr/>
            <p:nvPr/>
          </p:nvSpPr>
          <p:spPr>
            <a:xfrm rot="10800000">
              <a:off x="702529" y="-17866"/>
              <a:ext cx="365586" cy="84140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4"/>
            <p:cNvSpPr/>
            <p:nvPr/>
          </p:nvSpPr>
          <p:spPr>
            <a:xfrm rot="10800000">
              <a:off x="702529" y="614063"/>
              <a:ext cx="729400" cy="63194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TITLE_1_1_1">
    <p:spTree>
      <p:nvGrpSpPr>
        <p:cNvPr id="1" name="Shape 1437"/>
        <p:cNvGrpSpPr/>
        <p:nvPr/>
      </p:nvGrpSpPr>
      <p:grpSpPr>
        <a:xfrm>
          <a:off x="0" y="0"/>
          <a:ext cx="0" cy="0"/>
          <a:chOff x="0" y="0"/>
          <a:chExt cx="0" cy="0"/>
        </a:xfrm>
      </p:grpSpPr>
      <p:sp>
        <p:nvSpPr>
          <p:cNvPr id="1438" name="Google Shape;1438;p35"/>
          <p:cNvSpPr txBox="1">
            <a:spLocks noGrp="1"/>
          </p:cNvSpPr>
          <p:nvPr>
            <p:ph type="ctrTitle"/>
          </p:nvPr>
        </p:nvSpPr>
        <p:spPr>
          <a:xfrm>
            <a:off x="713225" y="2999825"/>
            <a:ext cx="2599200" cy="6624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2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439" name="Google Shape;1439;p35"/>
          <p:cNvSpPr txBox="1">
            <a:spLocks noGrp="1"/>
          </p:cNvSpPr>
          <p:nvPr>
            <p:ph type="subTitle" idx="1"/>
          </p:nvPr>
        </p:nvSpPr>
        <p:spPr>
          <a:xfrm>
            <a:off x="713225" y="1712800"/>
            <a:ext cx="6379200" cy="1148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1440" name="Google Shape;1440;p35"/>
          <p:cNvSpPr/>
          <p:nvPr/>
        </p:nvSpPr>
        <p:spPr>
          <a:xfrm rot="-5400000" flipH="1">
            <a:off x="4073565" y="-78536"/>
            <a:ext cx="996879" cy="1153940"/>
          </a:xfrm>
          <a:custGeom>
            <a:avLst/>
            <a:gdLst/>
            <a:ahLst/>
            <a:cxnLst/>
            <a:rect l="l" t="t" r="r" b="b"/>
            <a:pathLst>
              <a:path w="27521" h="31857" extrusionOk="0">
                <a:moveTo>
                  <a:pt x="1" y="0"/>
                </a:moveTo>
                <a:lnTo>
                  <a:pt x="1" y="31857"/>
                </a:lnTo>
                <a:lnTo>
                  <a:pt x="27520" y="15845"/>
                </a:lnTo>
                <a:lnTo>
                  <a:pt x="1" y="0"/>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1" name="Google Shape;1441;p35"/>
          <p:cNvGrpSpPr/>
          <p:nvPr/>
        </p:nvGrpSpPr>
        <p:grpSpPr>
          <a:xfrm rot="5400000" flipH="1">
            <a:off x="7613820" y="3611830"/>
            <a:ext cx="877851" cy="2209091"/>
            <a:chOff x="-26858" y="-227337"/>
            <a:chExt cx="1093215" cy="2757917"/>
          </a:xfrm>
        </p:grpSpPr>
        <p:sp>
          <p:nvSpPr>
            <p:cNvPr id="1442" name="Google Shape;1442;p35"/>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5"/>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5"/>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5"/>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5"/>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5"/>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5"/>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5"/>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5"/>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5"/>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5"/>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5"/>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5"/>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5"/>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5"/>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5"/>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5"/>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5"/>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5"/>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5"/>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5"/>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35"/>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35"/>
          <p:cNvGrpSpPr/>
          <p:nvPr/>
        </p:nvGrpSpPr>
        <p:grpSpPr>
          <a:xfrm rot="-5400000">
            <a:off x="286059" y="3659330"/>
            <a:ext cx="1209907" cy="1782035"/>
            <a:chOff x="700771" y="-227337"/>
            <a:chExt cx="1458774" cy="2138784"/>
          </a:xfrm>
        </p:grpSpPr>
        <p:sp>
          <p:nvSpPr>
            <p:cNvPr id="1465" name="Google Shape;1465;p35"/>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5"/>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5"/>
            <p:cNvSpPr/>
            <p:nvPr/>
          </p:nvSpPr>
          <p:spPr>
            <a:xfrm rot="10800000">
              <a:off x="702529" y="1455450"/>
              <a:ext cx="363828" cy="420713"/>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5"/>
            <p:cNvSpPr/>
            <p:nvPr/>
          </p:nvSpPr>
          <p:spPr>
            <a:xfrm rot="10800000">
              <a:off x="700771" y="1034750"/>
              <a:ext cx="367344" cy="630184"/>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5"/>
            <p:cNvSpPr/>
            <p:nvPr/>
          </p:nvSpPr>
          <p:spPr>
            <a:xfrm rot="10800000">
              <a:off x="702529" y="402834"/>
              <a:ext cx="363828" cy="420700"/>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5"/>
            <p:cNvSpPr/>
            <p:nvPr/>
          </p:nvSpPr>
          <p:spPr>
            <a:xfrm rot="10800000">
              <a:off x="1066343" y="823521"/>
              <a:ext cx="365586" cy="422485"/>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5"/>
            <p:cNvSpPr/>
            <p:nvPr/>
          </p:nvSpPr>
          <p:spPr>
            <a:xfrm rot="10800000">
              <a:off x="1066343" y="614063"/>
              <a:ext cx="365586" cy="420700"/>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5"/>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5"/>
            <p:cNvSpPr/>
            <p:nvPr/>
          </p:nvSpPr>
          <p:spPr>
            <a:xfrm rot="10800000">
              <a:off x="1431916" y="1455450"/>
              <a:ext cx="363814" cy="420713"/>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5"/>
            <p:cNvSpPr/>
            <p:nvPr/>
          </p:nvSpPr>
          <p:spPr>
            <a:xfrm rot="10800000">
              <a:off x="1680188" y="1146763"/>
              <a:ext cx="170670" cy="19668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5"/>
            <p:cNvSpPr/>
            <p:nvPr/>
          </p:nvSpPr>
          <p:spPr>
            <a:xfrm rot="10800000">
              <a:off x="1683717" y="1776934"/>
              <a:ext cx="115543" cy="134514"/>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5"/>
            <p:cNvSpPr/>
            <p:nvPr/>
          </p:nvSpPr>
          <p:spPr>
            <a:xfrm rot="10800000">
              <a:off x="1066343" y="1034750"/>
              <a:ext cx="365586" cy="630184"/>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5"/>
            <p:cNvSpPr/>
            <p:nvPr/>
          </p:nvSpPr>
          <p:spPr>
            <a:xfrm rot="10800000">
              <a:off x="1066343" y="1455450"/>
              <a:ext cx="365586" cy="420713"/>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5"/>
            <p:cNvSpPr/>
            <p:nvPr/>
          </p:nvSpPr>
          <p:spPr>
            <a:xfrm rot="10800000">
              <a:off x="1431916" y="193363"/>
              <a:ext cx="363814" cy="420713"/>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5"/>
            <p:cNvSpPr/>
            <p:nvPr/>
          </p:nvSpPr>
          <p:spPr>
            <a:xfrm rot="10800000">
              <a:off x="1795717" y="-227337"/>
              <a:ext cx="363828" cy="420713"/>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5"/>
            <p:cNvSpPr/>
            <p:nvPr/>
          </p:nvSpPr>
          <p:spPr>
            <a:xfrm rot="10800000">
              <a:off x="1066343" y="-227337"/>
              <a:ext cx="365586" cy="841413"/>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5"/>
            <p:cNvSpPr/>
            <p:nvPr/>
          </p:nvSpPr>
          <p:spPr>
            <a:xfrm rot="10800000">
              <a:off x="1066343" y="402834"/>
              <a:ext cx="365586" cy="420700"/>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5"/>
            <p:cNvSpPr/>
            <p:nvPr/>
          </p:nvSpPr>
          <p:spPr>
            <a:xfrm rot="10800000">
              <a:off x="702529" y="-17866"/>
              <a:ext cx="365586" cy="84140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5"/>
            <p:cNvSpPr/>
            <p:nvPr/>
          </p:nvSpPr>
          <p:spPr>
            <a:xfrm rot="10800000">
              <a:off x="702529" y="614063"/>
              <a:ext cx="729400" cy="63194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1">
  <p:cSld name="TITLE_1_1_1_1">
    <p:spTree>
      <p:nvGrpSpPr>
        <p:cNvPr id="1" name="Shape 1484"/>
        <p:cNvGrpSpPr/>
        <p:nvPr/>
      </p:nvGrpSpPr>
      <p:grpSpPr>
        <a:xfrm>
          <a:off x="0" y="0"/>
          <a:ext cx="0" cy="0"/>
          <a:chOff x="0" y="0"/>
          <a:chExt cx="0" cy="0"/>
        </a:xfrm>
      </p:grpSpPr>
      <p:sp>
        <p:nvSpPr>
          <p:cNvPr id="1485" name="Google Shape;1485;p36"/>
          <p:cNvSpPr txBox="1">
            <a:spLocks noGrp="1"/>
          </p:cNvSpPr>
          <p:nvPr>
            <p:ph type="subTitle" idx="1"/>
          </p:nvPr>
        </p:nvSpPr>
        <p:spPr>
          <a:xfrm>
            <a:off x="1924300" y="1704900"/>
            <a:ext cx="5295300" cy="173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600"/>
              <a:buNone/>
              <a:defRPr sz="3000"/>
            </a:lvl1pPr>
            <a:lvl2pPr lvl="1" rtl="0">
              <a:lnSpc>
                <a:spcPct val="100000"/>
              </a:lnSpc>
              <a:spcBef>
                <a:spcPts val="0"/>
              </a:spcBef>
              <a:spcAft>
                <a:spcPts val="0"/>
              </a:spcAft>
              <a:buSzPts val="3600"/>
              <a:buNone/>
              <a:defRPr sz="3600"/>
            </a:lvl2pPr>
            <a:lvl3pPr lvl="2" rtl="0">
              <a:lnSpc>
                <a:spcPct val="100000"/>
              </a:lnSpc>
              <a:spcBef>
                <a:spcPts val="0"/>
              </a:spcBef>
              <a:spcAft>
                <a:spcPts val="0"/>
              </a:spcAft>
              <a:buSzPts val="3600"/>
              <a:buNone/>
              <a:defRPr sz="3600"/>
            </a:lvl3pPr>
            <a:lvl4pPr lvl="3" rtl="0">
              <a:lnSpc>
                <a:spcPct val="100000"/>
              </a:lnSpc>
              <a:spcBef>
                <a:spcPts val="0"/>
              </a:spcBef>
              <a:spcAft>
                <a:spcPts val="0"/>
              </a:spcAft>
              <a:buSzPts val="3600"/>
              <a:buNone/>
              <a:defRPr sz="3600"/>
            </a:lvl4pPr>
            <a:lvl5pPr lvl="4" rtl="0">
              <a:lnSpc>
                <a:spcPct val="100000"/>
              </a:lnSpc>
              <a:spcBef>
                <a:spcPts val="0"/>
              </a:spcBef>
              <a:spcAft>
                <a:spcPts val="0"/>
              </a:spcAft>
              <a:buSzPts val="3600"/>
              <a:buNone/>
              <a:defRPr sz="3600"/>
            </a:lvl5pPr>
            <a:lvl6pPr lvl="5" rtl="0">
              <a:lnSpc>
                <a:spcPct val="100000"/>
              </a:lnSpc>
              <a:spcBef>
                <a:spcPts val="0"/>
              </a:spcBef>
              <a:spcAft>
                <a:spcPts val="0"/>
              </a:spcAft>
              <a:buSzPts val="3600"/>
              <a:buNone/>
              <a:defRPr sz="3600"/>
            </a:lvl6pPr>
            <a:lvl7pPr lvl="6" rtl="0">
              <a:lnSpc>
                <a:spcPct val="100000"/>
              </a:lnSpc>
              <a:spcBef>
                <a:spcPts val="0"/>
              </a:spcBef>
              <a:spcAft>
                <a:spcPts val="0"/>
              </a:spcAft>
              <a:buSzPts val="3600"/>
              <a:buNone/>
              <a:defRPr sz="3600"/>
            </a:lvl7pPr>
            <a:lvl8pPr lvl="7" rtl="0">
              <a:lnSpc>
                <a:spcPct val="100000"/>
              </a:lnSpc>
              <a:spcBef>
                <a:spcPts val="0"/>
              </a:spcBef>
              <a:spcAft>
                <a:spcPts val="0"/>
              </a:spcAft>
              <a:buSzPts val="3600"/>
              <a:buNone/>
              <a:defRPr sz="3600"/>
            </a:lvl8pPr>
            <a:lvl9pPr lvl="8" rtl="0">
              <a:lnSpc>
                <a:spcPct val="100000"/>
              </a:lnSpc>
              <a:spcBef>
                <a:spcPts val="0"/>
              </a:spcBef>
              <a:spcAft>
                <a:spcPts val="0"/>
              </a:spcAft>
              <a:buSzPts val="3600"/>
              <a:buNone/>
              <a:defRPr sz="3600"/>
            </a:lvl9pPr>
          </a:lstStyle>
          <a:p>
            <a:endParaRPr/>
          </a:p>
        </p:txBody>
      </p:sp>
      <p:sp>
        <p:nvSpPr>
          <p:cNvPr id="1486" name="Google Shape;1486;p36"/>
          <p:cNvSpPr txBox="1">
            <a:spLocks noGrp="1"/>
          </p:cNvSpPr>
          <p:nvPr>
            <p:ph type="ctrTitle"/>
          </p:nvPr>
        </p:nvSpPr>
        <p:spPr>
          <a:xfrm>
            <a:off x="3272413" y="3663875"/>
            <a:ext cx="2599200" cy="66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000">
                <a:solidFill>
                  <a:schemeClr val="accent4"/>
                </a:solidFill>
              </a:defRPr>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grpSp>
        <p:nvGrpSpPr>
          <p:cNvPr id="1487" name="Google Shape;1487;p36"/>
          <p:cNvGrpSpPr/>
          <p:nvPr/>
        </p:nvGrpSpPr>
        <p:grpSpPr>
          <a:xfrm rot="5400000" flipH="1">
            <a:off x="7613820" y="3611830"/>
            <a:ext cx="877851" cy="2209091"/>
            <a:chOff x="-26858" y="-227337"/>
            <a:chExt cx="1093215" cy="2757917"/>
          </a:xfrm>
        </p:grpSpPr>
        <p:sp>
          <p:nvSpPr>
            <p:cNvPr id="1488" name="Google Shape;1488;p36"/>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6"/>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6"/>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6"/>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6"/>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6"/>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6"/>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6"/>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6"/>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6"/>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6"/>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6"/>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6"/>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6"/>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6"/>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6"/>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6"/>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6"/>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6"/>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6"/>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6"/>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6"/>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0" name="Google Shape;1510;p36"/>
          <p:cNvGrpSpPr/>
          <p:nvPr/>
        </p:nvGrpSpPr>
        <p:grpSpPr>
          <a:xfrm rot="-5400000" flipH="1">
            <a:off x="286059" y="-312722"/>
            <a:ext cx="1209907" cy="1782035"/>
            <a:chOff x="700771" y="-227337"/>
            <a:chExt cx="1458774" cy="2138784"/>
          </a:xfrm>
        </p:grpSpPr>
        <p:sp>
          <p:nvSpPr>
            <p:cNvPr id="1511" name="Google Shape;1511;p36"/>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6"/>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6"/>
            <p:cNvSpPr/>
            <p:nvPr/>
          </p:nvSpPr>
          <p:spPr>
            <a:xfrm rot="10800000">
              <a:off x="702529" y="1455450"/>
              <a:ext cx="363828" cy="420713"/>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6"/>
            <p:cNvSpPr/>
            <p:nvPr/>
          </p:nvSpPr>
          <p:spPr>
            <a:xfrm rot="10800000">
              <a:off x="700771" y="1034750"/>
              <a:ext cx="367344" cy="630184"/>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6"/>
            <p:cNvSpPr/>
            <p:nvPr/>
          </p:nvSpPr>
          <p:spPr>
            <a:xfrm rot="10800000">
              <a:off x="702529" y="402834"/>
              <a:ext cx="363828" cy="420700"/>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6"/>
            <p:cNvSpPr/>
            <p:nvPr/>
          </p:nvSpPr>
          <p:spPr>
            <a:xfrm rot="10800000">
              <a:off x="1066343" y="823521"/>
              <a:ext cx="365586" cy="422485"/>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6"/>
            <p:cNvSpPr/>
            <p:nvPr/>
          </p:nvSpPr>
          <p:spPr>
            <a:xfrm rot="10800000">
              <a:off x="1066343" y="614063"/>
              <a:ext cx="365586" cy="420700"/>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6"/>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6"/>
            <p:cNvSpPr/>
            <p:nvPr/>
          </p:nvSpPr>
          <p:spPr>
            <a:xfrm rot="10800000">
              <a:off x="1431916" y="1455450"/>
              <a:ext cx="363814" cy="420713"/>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6"/>
            <p:cNvSpPr/>
            <p:nvPr/>
          </p:nvSpPr>
          <p:spPr>
            <a:xfrm rot="10800000">
              <a:off x="1680188" y="1146763"/>
              <a:ext cx="170670" cy="19668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6"/>
            <p:cNvSpPr/>
            <p:nvPr/>
          </p:nvSpPr>
          <p:spPr>
            <a:xfrm rot="10800000">
              <a:off x="1683717" y="1776934"/>
              <a:ext cx="115543" cy="134514"/>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6"/>
            <p:cNvSpPr/>
            <p:nvPr/>
          </p:nvSpPr>
          <p:spPr>
            <a:xfrm rot="10800000">
              <a:off x="1066343" y="1034750"/>
              <a:ext cx="365586" cy="630184"/>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6"/>
            <p:cNvSpPr/>
            <p:nvPr/>
          </p:nvSpPr>
          <p:spPr>
            <a:xfrm rot="10800000">
              <a:off x="1066343" y="1455450"/>
              <a:ext cx="365586" cy="420713"/>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6"/>
            <p:cNvSpPr/>
            <p:nvPr/>
          </p:nvSpPr>
          <p:spPr>
            <a:xfrm rot="10800000">
              <a:off x="1431916" y="193363"/>
              <a:ext cx="363814" cy="420713"/>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6"/>
            <p:cNvSpPr/>
            <p:nvPr/>
          </p:nvSpPr>
          <p:spPr>
            <a:xfrm rot="10800000">
              <a:off x="1795717" y="-227337"/>
              <a:ext cx="363828" cy="420713"/>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6"/>
            <p:cNvSpPr/>
            <p:nvPr/>
          </p:nvSpPr>
          <p:spPr>
            <a:xfrm rot="10800000">
              <a:off x="1066343" y="-227337"/>
              <a:ext cx="365586" cy="841413"/>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6"/>
            <p:cNvSpPr/>
            <p:nvPr/>
          </p:nvSpPr>
          <p:spPr>
            <a:xfrm rot="10800000">
              <a:off x="1066343" y="402834"/>
              <a:ext cx="365586" cy="420700"/>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36"/>
            <p:cNvSpPr/>
            <p:nvPr/>
          </p:nvSpPr>
          <p:spPr>
            <a:xfrm rot="10800000">
              <a:off x="702529" y="-17866"/>
              <a:ext cx="365586" cy="84140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6"/>
            <p:cNvSpPr/>
            <p:nvPr/>
          </p:nvSpPr>
          <p:spPr>
            <a:xfrm rot="10800000">
              <a:off x="702529" y="614063"/>
              <a:ext cx="729400" cy="63194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BLANK_1">
    <p:bg>
      <p:bgPr>
        <a:solidFill>
          <a:schemeClr val="lt1"/>
        </a:solidFill>
        <a:effectLst/>
      </p:bgPr>
    </p:bg>
    <p:spTree>
      <p:nvGrpSpPr>
        <p:cNvPr id="1" name="Shape 1841"/>
        <p:cNvGrpSpPr/>
        <p:nvPr/>
      </p:nvGrpSpPr>
      <p:grpSpPr>
        <a:xfrm>
          <a:off x="0" y="0"/>
          <a:ext cx="0" cy="0"/>
          <a:chOff x="0" y="0"/>
          <a:chExt cx="0" cy="0"/>
        </a:xfrm>
      </p:grpSpPr>
      <p:grpSp>
        <p:nvGrpSpPr>
          <p:cNvPr id="1842" name="Google Shape;1842;p46"/>
          <p:cNvGrpSpPr/>
          <p:nvPr/>
        </p:nvGrpSpPr>
        <p:grpSpPr>
          <a:xfrm>
            <a:off x="7099200" y="2933725"/>
            <a:ext cx="2044793" cy="2209776"/>
            <a:chOff x="1384075" y="241450"/>
            <a:chExt cx="4822625" cy="5215425"/>
          </a:xfrm>
        </p:grpSpPr>
        <p:sp>
          <p:nvSpPr>
            <p:cNvPr id="1843" name="Google Shape;1843;p46"/>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6"/>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46"/>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6"/>
            <p:cNvSpPr/>
            <p:nvPr/>
          </p:nvSpPr>
          <p:spPr>
            <a:xfrm>
              <a:off x="4827375" y="1479000"/>
              <a:ext cx="691350" cy="795600"/>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46"/>
            <p:cNvSpPr/>
            <p:nvPr/>
          </p:nvSpPr>
          <p:spPr>
            <a:xfrm>
              <a:off x="4827375" y="1875125"/>
              <a:ext cx="691350" cy="1195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46"/>
            <p:cNvSpPr/>
            <p:nvPr/>
          </p:nvSpPr>
          <p:spPr>
            <a:xfrm>
              <a:off x="5518700" y="2274575"/>
              <a:ext cx="688000" cy="795600"/>
            </a:xfrm>
            <a:custGeom>
              <a:avLst/>
              <a:gdLst/>
              <a:ahLst/>
              <a:cxnLst/>
              <a:rect l="l" t="t" r="r" b="b"/>
              <a:pathLst>
                <a:path w="27520" h="31824" extrusionOk="0">
                  <a:moveTo>
                    <a:pt x="0" y="0"/>
                  </a:moveTo>
                  <a:lnTo>
                    <a:pt x="0" y="31823"/>
                  </a:lnTo>
                  <a:lnTo>
                    <a:pt x="27520" y="15978"/>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46"/>
            <p:cNvSpPr/>
            <p:nvPr/>
          </p:nvSpPr>
          <p:spPr>
            <a:xfrm>
              <a:off x="4827375" y="3865700"/>
              <a:ext cx="691350" cy="1195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46"/>
            <p:cNvSpPr/>
            <p:nvPr/>
          </p:nvSpPr>
          <p:spPr>
            <a:xfrm>
              <a:off x="4830700" y="4661275"/>
              <a:ext cx="688025" cy="795600"/>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46"/>
            <p:cNvSpPr/>
            <p:nvPr/>
          </p:nvSpPr>
          <p:spPr>
            <a:xfrm>
              <a:off x="5518700" y="3865700"/>
              <a:ext cx="688000" cy="795600"/>
            </a:xfrm>
            <a:custGeom>
              <a:avLst/>
              <a:gdLst/>
              <a:ahLst/>
              <a:cxnLst/>
              <a:rect l="l" t="t" r="r" b="b"/>
              <a:pathLst>
                <a:path w="27520" h="31824" extrusionOk="0">
                  <a:moveTo>
                    <a:pt x="0" y="1"/>
                  </a:moveTo>
                  <a:lnTo>
                    <a:pt x="0" y="31824"/>
                  </a:lnTo>
                  <a:lnTo>
                    <a:pt x="27520"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46"/>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46"/>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46"/>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46"/>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46"/>
            <p:cNvSpPr/>
            <p:nvPr/>
          </p:nvSpPr>
          <p:spPr>
            <a:xfrm>
              <a:off x="4139375" y="2670675"/>
              <a:ext cx="688025" cy="798950"/>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46"/>
            <p:cNvSpPr/>
            <p:nvPr/>
          </p:nvSpPr>
          <p:spPr>
            <a:xfrm>
              <a:off x="4139375" y="3070150"/>
              <a:ext cx="688025" cy="795575"/>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46"/>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46"/>
            <p:cNvSpPr/>
            <p:nvPr/>
          </p:nvSpPr>
          <p:spPr>
            <a:xfrm>
              <a:off x="3451375" y="3070150"/>
              <a:ext cx="688025" cy="795575"/>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46"/>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46"/>
            <p:cNvSpPr/>
            <p:nvPr/>
          </p:nvSpPr>
          <p:spPr>
            <a:xfrm>
              <a:off x="3451375" y="1479000"/>
              <a:ext cx="688025" cy="795600"/>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46"/>
            <p:cNvSpPr/>
            <p:nvPr/>
          </p:nvSpPr>
          <p:spPr>
            <a:xfrm>
              <a:off x="3448050" y="1878450"/>
              <a:ext cx="694675" cy="1191725"/>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46"/>
            <p:cNvSpPr/>
            <p:nvPr/>
          </p:nvSpPr>
          <p:spPr>
            <a:xfrm>
              <a:off x="4139375" y="1878450"/>
              <a:ext cx="688025" cy="1191725"/>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46"/>
            <p:cNvSpPr/>
            <p:nvPr/>
          </p:nvSpPr>
          <p:spPr>
            <a:xfrm>
              <a:off x="4382875" y="241450"/>
              <a:ext cx="201000" cy="22935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46"/>
            <p:cNvSpPr/>
            <p:nvPr/>
          </p:nvSpPr>
          <p:spPr>
            <a:xfrm>
              <a:off x="4139375" y="682600"/>
              <a:ext cx="688025" cy="796425"/>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46"/>
            <p:cNvSpPr/>
            <p:nvPr/>
          </p:nvSpPr>
          <p:spPr>
            <a:xfrm>
              <a:off x="3451375" y="4661275"/>
              <a:ext cx="1376025" cy="795600"/>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46"/>
            <p:cNvSpPr/>
            <p:nvPr/>
          </p:nvSpPr>
          <p:spPr>
            <a:xfrm>
              <a:off x="4139375" y="3865700"/>
              <a:ext cx="688025" cy="1195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46"/>
            <p:cNvSpPr/>
            <p:nvPr/>
          </p:nvSpPr>
          <p:spPr>
            <a:xfrm>
              <a:off x="4139375" y="3469600"/>
              <a:ext cx="688025" cy="795575"/>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46"/>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46"/>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46"/>
            <p:cNvSpPr/>
            <p:nvPr/>
          </p:nvSpPr>
          <p:spPr>
            <a:xfrm>
              <a:off x="3451375" y="3469600"/>
              <a:ext cx="688025" cy="795575"/>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46"/>
            <p:cNvSpPr/>
            <p:nvPr/>
          </p:nvSpPr>
          <p:spPr>
            <a:xfrm>
              <a:off x="3451375" y="2670675"/>
              <a:ext cx="1376025" cy="1195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46"/>
            <p:cNvSpPr/>
            <p:nvPr/>
          </p:nvSpPr>
          <p:spPr>
            <a:xfrm>
              <a:off x="2760050" y="2670675"/>
              <a:ext cx="691350" cy="798950"/>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46"/>
            <p:cNvSpPr/>
            <p:nvPr/>
          </p:nvSpPr>
          <p:spPr>
            <a:xfrm>
              <a:off x="2760050" y="3070150"/>
              <a:ext cx="691350" cy="795575"/>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46"/>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46"/>
            <p:cNvSpPr/>
            <p:nvPr/>
          </p:nvSpPr>
          <p:spPr>
            <a:xfrm>
              <a:off x="2072075" y="1479000"/>
              <a:ext cx="688000" cy="795600"/>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46"/>
            <p:cNvSpPr/>
            <p:nvPr/>
          </p:nvSpPr>
          <p:spPr>
            <a:xfrm>
              <a:off x="1967825" y="2486400"/>
              <a:ext cx="322750" cy="371950"/>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46"/>
            <p:cNvSpPr/>
            <p:nvPr/>
          </p:nvSpPr>
          <p:spPr>
            <a:xfrm>
              <a:off x="2065400" y="1412275"/>
              <a:ext cx="218500" cy="254375"/>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46"/>
            <p:cNvSpPr/>
            <p:nvPr/>
          </p:nvSpPr>
          <p:spPr>
            <a:xfrm>
              <a:off x="2760050" y="1878450"/>
              <a:ext cx="691350" cy="1191725"/>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46"/>
            <p:cNvSpPr/>
            <p:nvPr/>
          </p:nvSpPr>
          <p:spPr>
            <a:xfrm>
              <a:off x="2760050" y="1479000"/>
              <a:ext cx="691350" cy="795600"/>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46"/>
            <p:cNvSpPr/>
            <p:nvPr/>
          </p:nvSpPr>
          <p:spPr>
            <a:xfrm>
              <a:off x="2072075" y="3865700"/>
              <a:ext cx="688000" cy="795600"/>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46"/>
            <p:cNvSpPr/>
            <p:nvPr/>
          </p:nvSpPr>
          <p:spPr>
            <a:xfrm>
              <a:off x="1384075" y="4661275"/>
              <a:ext cx="688025" cy="795600"/>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46"/>
            <p:cNvSpPr/>
            <p:nvPr/>
          </p:nvSpPr>
          <p:spPr>
            <a:xfrm>
              <a:off x="2760050" y="3865700"/>
              <a:ext cx="691350" cy="1591175"/>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46"/>
            <p:cNvSpPr/>
            <p:nvPr/>
          </p:nvSpPr>
          <p:spPr>
            <a:xfrm>
              <a:off x="2760050" y="3469600"/>
              <a:ext cx="691350" cy="795575"/>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46"/>
            <p:cNvSpPr/>
            <p:nvPr/>
          </p:nvSpPr>
          <p:spPr>
            <a:xfrm>
              <a:off x="3448050" y="3469600"/>
              <a:ext cx="691350" cy="159115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46"/>
            <p:cNvSpPr/>
            <p:nvPr/>
          </p:nvSpPr>
          <p:spPr>
            <a:xfrm>
              <a:off x="2760050" y="2670675"/>
              <a:ext cx="1379350" cy="1195050"/>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7" name="Google Shape;1887;p46"/>
          <p:cNvGrpSpPr/>
          <p:nvPr/>
        </p:nvGrpSpPr>
        <p:grpSpPr>
          <a:xfrm>
            <a:off x="-76200" y="-76200"/>
            <a:ext cx="2286103" cy="2895537"/>
            <a:chOff x="-26858" y="-227337"/>
            <a:chExt cx="2186403" cy="2757917"/>
          </a:xfrm>
        </p:grpSpPr>
        <p:sp>
          <p:nvSpPr>
            <p:cNvPr id="1888" name="Google Shape;1888;p46"/>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46"/>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46"/>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46"/>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46"/>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46"/>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46"/>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46"/>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46"/>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46"/>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46"/>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46"/>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46"/>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46"/>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6"/>
            <p:cNvSpPr/>
            <p:nvPr/>
          </p:nvSpPr>
          <p:spPr>
            <a:xfrm rot="10800000">
              <a:off x="702529" y="1455450"/>
              <a:ext cx="363828" cy="420713"/>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6"/>
            <p:cNvSpPr/>
            <p:nvPr/>
          </p:nvSpPr>
          <p:spPr>
            <a:xfrm rot="10800000">
              <a:off x="700771" y="1034750"/>
              <a:ext cx="367344" cy="630184"/>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46"/>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46"/>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46"/>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46"/>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46"/>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46"/>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46"/>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46"/>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46"/>
            <p:cNvSpPr/>
            <p:nvPr/>
          </p:nvSpPr>
          <p:spPr>
            <a:xfrm rot="10800000">
              <a:off x="702529" y="402834"/>
              <a:ext cx="363828" cy="420700"/>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46"/>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46"/>
            <p:cNvSpPr/>
            <p:nvPr/>
          </p:nvSpPr>
          <p:spPr>
            <a:xfrm rot="10800000">
              <a:off x="1066343" y="823521"/>
              <a:ext cx="365586" cy="422485"/>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46"/>
            <p:cNvSpPr/>
            <p:nvPr/>
          </p:nvSpPr>
          <p:spPr>
            <a:xfrm rot="10800000">
              <a:off x="1066343" y="614063"/>
              <a:ext cx="365586" cy="420700"/>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46"/>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46"/>
            <p:cNvSpPr/>
            <p:nvPr/>
          </p:nvSpPr>
          <p:spPr>
            <a:xfrm rot="10800000">
              <a:off x="1431916" y="1455450"/>
              <a:ext cx="363814" cy="420713"/>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46"/>
            <p:cNvSpPr/>
            <p:nvPr/>
          </p:nvSpPr>
          <p:spPr>
            <a:xfrm rot="10800000">
              <a:off x="1680188" y="1146763"/>
              <a:ext cx="170670" cy="19668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46"/>
            <p:cNvSpPr/>
            <p:nvPr/>
          </p:nvSpPr>
          <p:spPr>
            <a:xfrm rot="10800000">
              <a:off x="1683717" y="1776934"/>
              <a:ext cx="115543" cy="134514"/>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46"/>
            <p:cNvSpPr/>
            <p:nvPr/>
          </p:nvSpPr>
          <p:spPr>
            <a:xfrm rot="10800000">
              <a:off x="1066343" y="1034750"/>
              <a:ext cx="365586" cy="630184"/>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46"/>
            <p:cNvSpPr/>
            <p:nvPr/>
          </p:nvSpPr>
          <p:spPr>
            <a:xfrm rot="10800000">
              <a:off x="1066343" y="1455450"/>
              <a:ext cx="365586" cy="420713"/>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46"/>
            <p:cNvSpPr/>
            <p:nvPr/>
          </p:nvSpPr>
          <p:spPr>
            <a:xfrm rot="10800000">
              <a:off x="1431916" y="193363"/>
              <a:ext cx="363814" cy="420713"/>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46"/>
            <p:cNvSpPr/>
            <p:nvPr/>
          </p:nvSpPr>
          <p:spPr>
            <a:xfrm rot="10800000">
              <a:off x="1795717" y="-227337"/>
              <a:ext cx="363828" cy="420713"/>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46"/>
            <p:cNvSpPr/>
            <p:nvPr/>
          </p:nvSpPr>
          <p:spPr>
            <a:xfrm rot="10800000">
              <a:off x="1066343" y="-227337"/>
              <a:ext cx="365586" cy="841413"/>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46"/>
            <p:cNvSpPr/>
            <p:nvPr/>
          </p:nvSpPr>
          <p:spPr>
            <a:xfrm rot="10800000">
              <a:off x="1066343" y="402834"/>
              <a:ext cx="365586" cy="420700"/>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46"/>
            <p:cNvSpPr/>
            <p:nvPr/>
          </p:nvSpPr>
          <p:spPr>
            <a:xfrm rot="10800000">
              <a:off x="702529" y="-17866"/>
              <a:ext cx="365586" cy="84140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46"/>
            <p:cNvSpPr/>
            <p:nvPr/>
          </p:nvSpPr>
          <p:spPr>
            <a:xfrm rot="10800000">
              <a:off x="702529" y="614063"/>
              <a:ext cx="729400" cy="63194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BLANK_1_1">
    <p:bg>
      <p:bgPr>
        <a:solidFill>
          <a:schemeClr val="lt1"/>
        </a:solidFill>
        <a:effectLst/>
      </p:bgPr>
    </p:bg>
    <p:spTree>
      <p:nvGrpSpPr>
        <p:cNvPr id="1" name="Shape 1928"/>
        <p:cNvGrpSpPr/>
        <p:nvPr/>
      </p:nvGrpSpPr>
      <p:grpSpPr>
        <a:xfrm>
          <a:off x="0" y="0"/>
          <a:ext cx="0" cy="0"/>
          <a:chOff x="0" y="0"/>
          <a:chExt cx="0" cy="0"/>
        </a:xfrm>
      </p:grpSpPr>
      <p:grpSp>
        <p:nvGrpSpPr>
          <p:cNvPr id="1929" name="Google Shape;1929;p47"/>
          <p:cNvGrpSpPr/>
          <p:nvPr/>
        </p:nvGrpSpPr>
        <p:grpSpPr>
          <a:xfrm rot="5400000" flipH="1">
            <a:off x="7613820" y="3611830"/>
            <a:ext cx="877851" cy="2209091"/>
            <a:chOff x="-26858" y="-227337"/>
            <a:chExt cx="1093215" cy="2757917"/>
          </a:xfrm>
        </p:grpSpPr>
        <p:sp>
          <p:nvSpPr>
            <p:cNvPr id="1930" name="Google Shape;1930;p47"/>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47"/>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47"/>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47"/>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47"/>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47"/>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47"/>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47"/>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47"/>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47"/>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47"/>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7"/>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47"/>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47"/>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47"/>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47"/>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47"/>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47"/>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47"/>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47"/>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47"/>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47"/>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016200" y="1122100"/>
            <a:ext cx="3527100" cy="13341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sz="6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 name="Google Shape;13;p3"/>
          <p:cNvSpPr txBox="1">
            <a:spLocks noGrp="1"/>
          </p:cNvSpPr>
          <p:nvPr>
            <p:ph type="title" idx="2" hasCustomPrompt="1"/>
          </p:nvPr>
        </p:nvSpPr>
        <p:spPr>
          <a:xfrm>
            <a:off x="1399800" y="1122100"/>
            <a:ext cx="1464000" cy="661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6000"/>
              <a:buNone/>
              <a:defRPr sz="6000"/>
            </a:lvl1pPr>
            <a:lvl2pPr lvl="1" rtl="0">
              <a:spcBef>
                <a:spcPts val="0"/>
              </a:spcBef>
              <a:spcAft>
                <a:spcPts val="0"/>
              </a:spcAft>
              <a:buSzPts val="12000"/>
              <a:buFont typeface="Montserrat Light"/>
              <a:buNone/>
              <a:defRPr sz="12000">
                <a:latin typeface="Montserrat Light"/>
                <a:ea typeface="Montserrat Light"/>
                <a:cs typeface="Montserrat Light"/>
                <a:sym typeface="Montserrat Light"/>
              </a:defRPr>
            </a:lvl2pPr>
            <a:lvl3pPr lvl="2" rtl="0">
              <a:spcBef>
                <a:spcPts val="0"/>
              </a:spcBef>
              <a:spcAft>
                <a:spcPts val="0"/>
              </a:spcAft>
              <a:buSzPts val="12000"/>
              <a:buFont typeface="Montserrat Light"/>
              <a:buNone/>
              <a:defRPr sz="12000">
                <a:latin typeface="Montserrat Light"/>
                <a:ea typeface="Montserrat Light"/>
                <a:cs typeface="Montserrat Light"/>
                <a:sym typeface="Montserrat Light"/>
              </a:defRPr>
            </a:lvl3pPr>
            <a:lvl4pPr lvl="3" rtl="0">
              <a:spcBef>
                <a:spcPts val="0"/>
              </a:spcBef>
              <a:spcAft>
                <a:spcPts val="0"/>
              </a:spcAft>
              <a:buSzPts val="12000"/>
              <a:buFont typeface="Montserrat Light"/>
              <a:buNone/>
              <a:defRPr sz="12000">
                <a:latin typeface="Montserrat Light"/>
                <a:ea typeface="Montserrat Light"/>
                <a:cs typeface="Montserrat Light"/>
                <a:sym typeface="Montserrat Light"/>
              </a:defRPr>
            </a:lvl4pPr>
            <a:lvl5pPr lvl="4" rtl="0">
              <a:spcBef>
                <a:spcPts val="0"/>
              </a:spcBef>
              <a:spcAft>
                <a:spcPts val="0"/>
              </a:spcAft>
              <a:buSzPts val="12000"/>
              <a:buFont typeface="Montserrat Light"/>
              <a:buNone/>
              <a:defRPr sz="12000">
                <a:latin typeface="Montserrat Light"/>
                <a:ea typeface="Montserrat Light"/>
                <a:cs typeface="Montserrat Light"/>
                <a:sym typeface="Montserrat Light"/>
              </a:defRPr>
            </a:lvl5pPr>
            <a:lvl6pPr lvl="5" rtl="0">
              <a:spcBef>
                <a:spcPts val="0"/>
              </a:spcBef>
              <a:spcAft>
                <a:spcPts val="0"/>
              </a:spcAft>
              <a:buSzPts val="12000"/>
              <a:buFont typeface="Montserrat Light"/>
              <a:buNone/>
              <a:defRPr sz="12000">
                <a:latin typeface="Montserrat Light"/>
                <a:ea typeface="Montserrat Light"/>
                <a:cs typeface="Montserrat Light"/>
                <a:sym typeface="Montserrat Light"/>
              </a:defRPr>
            </a:lvl6pPr>
            <a:lvl7pPr lvl="6" rtl="0">
              <a:spcBef>
                <a:spcPts val="0"/>
              </a:spcBef>
              <a:spcAft>
                <a:spcPts val="0"/>
              </a:spcAft>
              <a:buSzPts val="12000"/>
              <a:buFont typeface="Montserrat Light"/>
              <a:buNone/>
              <a:defRPr sz="12000">
                <a:latin typeface="Montserrat Light"/>
                <a:ea typeface="Montserrat Light"/>
                <a:cs typeface="Montserrat Light"/>
                <a:sym typeface="Montserrat Light"/>
              </a:defRPr>
            </a:lvl7pPr>
            <a:lvl8pPr lvl="7" rtl="0">
              <a:spcBef>
                <a:spcPts val="0"/>
              </a:spcBef>
              <a:spcAft>
                <a:spcPts val="0"/>
              </a:spcAft>
              <a:buSzPts val="12000"/>
              <a:buFont typeface="Montserrat Light"/>
              <a:buNone/>
              <a:defRPr sz="12000">
                <a:latin typeface="Montserrat Light"/>
                <a:ea typeface="Montserrat Light"/>
                <a:cs typeface="Montserrat Light"/>
                <a:sym typeface="Montserrat Light"/>
              </a:defRPr>
            </a:lvl8pPr>
            <a:lvl9pPr lvl="8" rtl="0">
              <a:spcBef>
                <a:spcPts val="0"/>
              </a:spcBef>
              <a:spcAft>
                <a:spcPts val="0"/>
              </a:spcAft>
              <a:buSzPts val="12000"/>
              <a:buFont typeface="Montserrat Light"/>
              <a:buNone/>
              <a:defRPr sz="12000">
                <a:latin typeface="Montserrat Light"/>
                <a:ea typeface="Montserrat Light"/>
                <a:cs typeface="Montserrat Light"/>
                <a:sym typeface="Montserrat Light"/>
              </a:defRPr>
            </a:lvl9pPr>
          </a:lstStyle>
          <a:p>
            <a:r>
              <a:t>xx%</a:t>
            </a:r>
          </a:p>
        </p:txBody>
      </p:sp>
      <p:sp>
        <p:nvSpPr>
          <p:cNvPr id="14" name="Google Shape;14;p3"/>
          <p:cNvSpPr txBox="1">
            <a:spLocks noGrp="1"/>
          </p:cNvSpPr>
          <p:nvPr>
            <p:ph type="subTitle" idx="1"/>
          </p:nvPr>
        </p:nvSpPr>
        <p:spPr>
          <a:xfrm>
            <a:off x="3016200" y="3237148"/>
            <a:ext cx="2389200" cy="58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000"/>
              <a:buNone/>
              <a:defRPr>
                <a:solidFill>
                  <a:schemeClr val="dk1"/>
                </a:solidFill>
              </a:defRPr>
            </a:lvl1pPr>
            <a:lvl2pPr lvl="1"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2pPr>
            <a:lvl3pPr lvl="2"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3pPr>
            <a:lvl4pPr lvl="3"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4pPr>
            <a:lvl5pPr lvl="4"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5pPr>
            <a:lvl6pPr lvl="5"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6pPr>
            <a:lvl7pPr lvl="6"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7pPr>
            <a:lvl8pPr lvl="7"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8pPr>
            <a:lvl9pPr lvl="8"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9pPr>
          </a:lstStyle>
          <a:p>
            <a:endParaRPr/>
          </a:p>
        </p:txBody>
      </p:sp>
      <p:cxnSp>
        <p:nvCxnSpPr>
          <p:cNvPr id="15" name="Google Shape;15;p3"/>
          <p:cNvCxnSpPr/>
          <p:nvPr/>
        </p:nvCxnSpPr>
        <p:spPr>
          <a:xfrm>
            <a:off x="2940913" y="-12"/>
            <a:ext cx="0" cy="2753700"/>
          </a:xfrm>
          <a:prstGeom prst="straightConnector1">
            <a:avLst/>
          </a:prstGeom>
          <a:noFill/>
          <a:ln w="28575" cap="flat" cmpd="sng">
            <a:solidFill>
              <a:schemeClr val="accent4"/>
            </a:solidFill>
            <a:prstDash val="solid"/>
            <a:round/>
            <a:headEnd type="none" w="med" len="med"/>
            <a:tailEnd type="none" w="med" len="med"/>
          </a:ln>
        </p:spPr>
      </p:cxnSp>
      <p:grpSp>
        <p:nvGrpSpPr>
          <p:cNvPr id="16" name="Google Shape;16;p3"/>
          <p:cNvGrpSpPr/>
          <p:nvPr/>
        </p:nvGrpSpPr>
        <p:grpSpPr>
          <a:xfrm flipH="1">
            <a:off x="0" y="2933725"/>
            <a:ext cx="2044793" cy="2209776"/>
            <a:chOff x="1384075" y="241450"/>
            <a:chExt cx="4822625" cy="5215425"/>
          </a:xfrm>
        </p:grpSpPr>
        <p:sp>
          <p:nvSpPr>
            <p:cNvPr id="17" name="Google Shape;17;p3"/>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4827375" y="1479000"/>
              <a:ext cx="691350" cy="795600"/>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4827375" y="1875125"/>
              <a:ext cx="691350" cy="1195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5518700" y="2274575"/>
              <a:ext cx="688000" cy="795600"/>
            </a:xfrm>
            <a:custGeom>
              <a:avLst/>
              <a:gdLst/>
              <a:ahLst/>
              <a:cxnLst/>
              <a:rect l="l" t="t" r="r" b="b"/>
              <a:pathLst>
                <a:path w="27520" h="31824" extrusionOk="0">
                  <a:moveTo>
                    <a:pt x="0" y="0"/>
                  </a:moveTo>
                  <a:lnTo>
                    <a:pt x="0" y="31823"/>
                  </a:lnTo>
                  <a:lnTo>
                    <a:pt x="27520" y="15978"/>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4827375" y="3865700"/>
              <a:ext cx="691350" cy="1195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4830700" y="4661275"/>
              <a:ext cx="688025" cy="795600"/>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5518700" y="3865700"/>
              <a:ext cx="688000" cy="795600"/>
            </a:xfrm>
            <a:custGeom>
              <a:avLst/>
              <a:gdLst/>
              <a:ahLst/>
              <a:cxnLst/>
              <a:rect l="l" t="t" r="r" b="b"/>
              <a:pathLst>
                <a:path w="27520" h="31824" extrusionOk="0">
                  <a:moveTo>
                    <a:pt x="0" y="1"/>
                  </a:moveTo>
                  <a:lnTo>
                    <a:pt x="0" y="31824"/>
                  </a:lnTo>
                  <a:lnTo>
                    <a:pt x="27520"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4139375" y="2670675"/>
              <a:ext cx="688025" cy="798950"/>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4139375" y="3070150"/>
              <a:ext cx="688025" cy="795575"/>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3451375" y="3070150"/>
              <a:ext cx="688025" cy="795575"/>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3451375" y="1479000"/>
              <a:ext cx="688025" cy="795600"/>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3448050" y="1878450"/>
              <a:ext cx="694675" cy="1191725"/>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4139375" y="1878450"/>
              <a:ext cx="688025" cy="1191725"/>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382875" y="241450"/>
              <a:ext cx="201000" cy="22935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4139375" y="682600"/>
              <a:ext cx="688025" cy="796425"/>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3451375" y="4661275"/>
              <a:ext cx="1376025" cy="795600"/>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4139375" y="3865700"/>
              <a:ext cx="688025" cy="1195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4139375" y="3469600"/>
              <a:ext cx="688025" cy="795575"/>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3451375" y="3469600"/>
              <a:ext cx="688025" cy="795575"/>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3451375" y="2670675"/>
              <a:ext cx="1376025" cy="1195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2760050" y="2670675"/>
              <a:ext cx="691350" cy="798950"/>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2760050" y="3070150"/>
              <a:ext cx="691350" cy="795575"/>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2072075" y="1479000"/>
              <a:ext cx="688000" cy="795600"/>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1967825" y="2486400"/>
              <a:ext cx="322750" cy="371950"/>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2065400" y="1412275"/>
              <a:ext cx="218500" cy="254375"/>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2760050" y="1878450"/>
              <a:ext cx="691350" cy="1191725"/>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2760050" y="1479000"/>
              <a:ext cx="691350" cy="795600"/>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2072075" y="3865700"/>
              <a:ext cx="688000" cy="795600"/>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1384075" y="4661275"/>
              <a:ext cx="688025" cy="795600"/>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2760050" y="3865700"/>
              <a:ext cx="691350" cy="1591175"/>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2760050" y="3469600"/>
              <a:ext cx="691350" cy="795575"/>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3448050" y="3469600"/>
              <a:ext cx="691350" cy="159115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2760050" y="2670675"/>
              <a:ext cx="1379350" cy="1195050"/>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61;p3"/>
          <p:cNvGrpSpPr/>
          <p:nvPr/>
        </p:nvGrpSpPr>
        <p:grpSpPr>
          <a:xfrm flipH="1">
            <a:off x="6934090" y="-76200"/>
            <a:ext cx="2286103" cy="2895537"/>
            <a:chOff x="-26858" y="-227337"/>
            <a:chExt cx="2186403" cy="2757917"/>
          </a:xfrm>
        </p:grpSpPr>
        <p:sp>
          <p:nvSpPr>
            <p:cNvPr id="62" name="Google Shape;62;p3"/>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10800000">
              <a:off x="702529" y="1455450"/>
              <a:ext cx="363828" cy="420713"/>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rot="10800000">
              <a:off x="700771" y="1034750"/>
              <a:ext cx="367344" cy="630184"/>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rot="10800000">
              <a:off x="702529" y="402834"/>
              <a:ext cx="363828" cy="420700"/>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rot="10800000">
              <a:off x="1066343" y="823521"/>
              <a:ext cx="365586" cy="422485"/>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rot="10800000">
              <a:off x="1066343" y="614063"/>
              <a:ext cx="365586" cy="420700"/>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rot="10800000">
              <a:off x="1431916" y="1455450"/>
              <a:ext cx="363814" cy="420713"/>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rot="10800000">
              <a:off x="1680188" y="1146763"/>
              <a:ext cx="170670" cy="19668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rot="10800000">
              <a:off x="1683717" y="1776934"/>
              <a:ext cx="115543" cy="134514"/>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rot="10800000">
              <a:off x="1066343" y="1034750"/>
              <a:ext cx="365586" cy="630184"/>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rot="10800000">
              <a:off x="1066343" y="1455450"/>
              <a:ext cx="365586" cy="420713"/>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rot="10800000">
              <a:off x="1431916" y="193363"/>
              <a:ext cx="363814" cy="420713"/>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rot="10800000">
              <a:off x="1795717" y="-227337"/>
              <a:ext cx="363828" cy="420713"/>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rot="10800000">
              <a:off x="1066343" y="-227337"/>
              <a:ext cx="365586" cy="841413"/>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rot="10800000">
              <a:off x="1066343" y="402834"/>
              <a:ext cx="365586" cy="420700"/>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rot="10800000">
              <a:off x="702529" y="-17866"/>
              <a:ext cx="365586" cy="84140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rot="10800000">
              <a:off x="702529" y="614063"/>
              <a:ext cx="729400" cy="63194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04"/>
        <p:cNvGrpSpPr/>
        <p:nvPr/>
      </p:nvGrpSpPr>
      <p:grpSpPr>
        <a:xfrm>
          <a:off x="0" y="0"/>
          <a:ext cx="0" cy="0"/>
          <a:chOff x="0" y="0"/>
          <a:chExt cx="0" cy="0"/>
        </a:xfrm>
      </p:grpSpPr>
      <p:sp>
        <p:nvSpPr>
          <p:cNvPr id="305" name="Google Shape;305;p9"/>
          <p:cNvSpPr txBox="1">
            <a:spLocks noGrp="1"/>
          </p:cNvSpPr>
          <p:nvPr>
            <p:ph type="title"/>
          </p:nvPr>
        </p:nvSpPr>
        <p:spPr>
          <a:xfrm>
            <a:off x="713225" y="978238"/>
            <a:ext cx="3147300" cy="22911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306" name="Google Shape;306;p9"/>
          <p:cNvSpPr txBox="1">
            <a:spLocks noGrp="1"/>
          </p:cNvSpPr>
          <p:nvPr>
            <p:ph type="subTitle" idx="1"/>
          </p:nvPr>
        </p:nvSpPr>
        <p:spPr>
          <a:xfrm>
            <a:off x="713225" y="3357063"/>
            <a:ext cx="3147300" cy="808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grpSp>
        <p:nvGrpSpPr>
          <p:cNvPr id="307" name="Google Shape;307;p9"/>
          <p:cNvGrpSpPr/>
          <p:nvPr/>
        </p:nvGrpSpPr>
        <p:grpSpPr>
          <a:xfrm flipH="1">
            <a:off x="4743766" y="-1156952"/>
            <a:ext cx="4451259" cy="6129060"/>
            <a:chOff x="-37799" y="-227337"/>
            <a:chExt cx="1833529" cy="2524637"/>
          </a:xfrm>
        </p:grpSpPr>
        <p:sp>
          <p:nvSpPr>
            <p:cNvPr id="308" name="Google Shape;308;p9"/>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9"/>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9"/>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9"/>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9"/>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9"/>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9"/>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9"/>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9"/>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9"/>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9"/>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9"/>
            <p:cNvSpPr/>
            <p:nvPr/>
          </p:nvSpPr>
          <p:spPr>
            <a:xfrm rot="10800000">
              <a:off x="-37799" y="811313"/>
              <a:ext cx="381833" cy="441260"/>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9"/>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9"/>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9"/>
            <p:cNvSpPr/>
            <p:nvPr/>
          </p:nvSpPr>
          <p:spPr>
            <a:xfrm rot="10800000">
              <a:off x="702529" y="1455450"/>
              <a:ext cx="363828" cy="420713"/>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9"/>
            <p:cNvSpPr/>
            <p:nvPr/>
          </p:nvSpPr>
          <p:spPr>
            <a:xfrm rot="10800000">
              <a:off x="700771" y="1034750"/>
              <a:ext cx="367344" cy="630184"/>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9"/>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9"/>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9"/>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9"/>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9"/>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9"/>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9"/>
            <p:cNvSpPr/>
            <p:nvPr/>
          </p:nvSpPr>
          <p:spPr>
            <a:xfrm rot="10800000">
              <a:off x="702529" y="402834"/>
              <a:ext cx="363828" cy="420700"/>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9"/>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9"/>
            <p:cNvSpPr/>
            <p:nvPr/>
          </p:nvSpPr>
          <p:spPr>
            <a:xfrm rot="10800000">
              <a:off x="1066343" y="823521"/>
              <a:ext cx="365586" cy="422485"/>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9"/>
            <p:cNvSpPr/>
            <p:nvPr/>
          </p:nvSpPr>
          <p:spPr>
            <a:xfrm rot="10800000">
              <a:off x="1066343" y="614063"/>
              <a:ext cx="365586" cy="420700"/>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9"/>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9"/>
            <p:cNvSpPr/>
            <p:nvPr/>
          </p:nvSpPr>
          <p:spPr>
            <a:xfrm rot="10800000">
              <a:off x="1431916" y="1455450"/>
              <a:ext cx="363814" cy="420713"/>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9"/>
            <p:cNvSpPr/>
            <p:nvPr/>
          </p:nvSpPr>
          <p:spPr>
            <a:xfrm rot="10800000">
              <a:off x="1066343" y="1034750"/>
              <a:ext cx="365586" cy="630184"/>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9"/>
            <p:cNvSpPr/>
            <p:nvPr/>
          </p:nvSpPr>
          <p:spPr>
            <a:xfrm rot="10800000">
              <a:off x="1066343" y="1455450"/>
              <a:ext cx="365586" cy="420713"/>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9"/>
            <p:cNvSpPr/>
            <p:nvPr/>
          </p:nvSpPr>
          <p:spPr>
            <a:xfrm rot="10800000">
              <a:off x="1431916" y="193363"/>
              <a:ext cx="363814" cy="420713"/>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9"/>
            <p:cNvSpPr/>
            <p:nvPr/>
          </p:nvSpPr>
          <p:spPr>
            <a:xfrm rot="10800000">
              <a:off x="1066343" y="-227337"/>
              <a:ext cx="365586" cy="841413"/>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9"/>
            <p:cNvSpPr/>
            <p:nvPr/>
          </p:nvSpPr>
          <p:spPr>
            <a:xfrm rot="10800000">
              <a:off x="1066343" y="402834"/>
              <a:ext cx="365586" cy="420700"/>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9"/>
            <p:cNvSpPr/>
            <p:nvPr/>
          </p:nvSpPr>
          <p:spPr>
            <a:xfrm rot="10800000">
              <a:off x="702529" y="-17866"/>
              <a:ext cx="365586" cy="84140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9"/>
            <p:cNvSpPr/>
            <p:nvPr/>
          </p:nvSpPr>
          <p:spPr>
            <a:xfrm rot="10800000">
              <a:off x="702529" y="614063"/>
              <a:ext cx="729400" cy="63194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431"/>
        <p:cNvGrpSpPr/>
        <p:nvPr/>
      </p:nvGrpSpPr>
      <p:grpSpPr>
        <a:xfrm>
          <a:off x="0" y="0"/>
          <a:ext cx="0" cy="0"/>
          <a:chOff x="0" y="0"/>
          <a:chExt cx="0" cy="0"/>
        </a:xfrm>
      </p:grpSpPr>
      <p:sp>
        <p:nvSpPr>
          <p:cNvPr id="432" name="Google Shape;432;p14"/>
          <p:cNvSpPr txBox="1">
            <a:spLocks noGrp="1"/>
          </p:cNvSpPr>
          <p:nvPr>
            <p:ph type="ctrTitle"/>
          </p:nvPr>
        </p:nvSpPr>
        <p:spPr>
          <a:xfrm>
            <a:off x="4155425" y="1966900"/>
            <a:ext cx="42753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433" name="Google Shape;433;p14"/>
          <p:cNvSpPr txBox="1">
            <a:spLocks noGrp="1"/>
          </p:cNvSpPr>
          <p:nvPr>
            <p:ph type="title" idx="2" hasCustomPrompt="1"/>
          </p:nvPr>
        </p:nvSpPr>
        <p:spPr>
          <a:xfrm>
            <a:off x="2319727" y="1966888"/>
            <a:ext cx="1460700" cy="577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434" name="Google Shape;434;p14"/>
          <p:cNvSpPr txBox="1">
            <a:spLocks noGrp="1"/>
          </p:cNvSpPr>
          <p:nvPr>
            <p:ph type="ctrTitle" idx="3"/>
          </p:nvPr>
        </p:nvSpPr>
        <p:spPr>
          <a:xfrm>
            <a:off x="4155425" y="2632150"/>
            <a:ext cx="42753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435" name="Google Shape;435;p14"/>
          <p:cNvSpPr txBox="1">
            <a:spLocks noGrp="1"/>
          </p:cNvSpPr>
          <p:nvPr>
            <p:ph type="title" idx="4" hasCustomPrompt="1"/>
          </p:nvPr>
        </p:nvSpPr>
        <p:spPr>
          <a:xfrm>
            <a:off x="2319727" y="2632138"/>
            <a:ext cx="1460700" cy="577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436" name="Google Shape;436;p14"/>
          <p:cNvSpPr txBox="1">
            <a:spLocks noGrp="1"/>
          </p:cNvSpPr>
          <p:nvPr>
            <p:ph type="ctrTitle" idx="5"/>
          </p:nvPr>
        </p:nvSpPr>
        <p:spPr>
          <a:xfrm>
            <a:off x="4155425" y="3297400"/>
            <a:ext cx="42753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437" name="Google Shape;437;p14"/>
          <p:cNvSpPr txBox="1">
            <a:spLocks noGrp="1"/>
          </p:cNvSpPr>
          <p:nvPr>
            <p:ph type="title" idx="6" hasCustomPrompt="1"/>
          </p:nvPr>
        </p:nvSpPr>
        <p:spPr>
          <a:xfrm>
            <a:off x="2319727" y="3297388"/>
            <a:ext cx="1460700" cy="577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438" name="Google Shape;438;p14"/>
          <p:cNvSpPr txBox="1">
            <a:spLocks noGrp="1"/>
          </p:cNvSpPr>
          <p:nvPr>
            <p:ph type="ctrTitle" idx="7"/>
          </p:nvPr>
        </p:nvSpPr>
        <p:spPr>
          <a:xfrm>
            <a:off x="4155425" y="3962650"/>
            <a:ext cx="42753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439" name="Google Shape;439;p14"/>
          <p:cNvSpPr txBox="1">
            <a:spLocks noGrp="1"/>
          </p:cNvSpPr>
          <p:nvPr>
            <p:ph type="title" idx="8" hasCustomPrompt="1"/>
          </p:nvPr>
        </p:nvSpPr>
        <p:spPr>
          <a:xfrm>
            <a:off x="2319727" y="3962638"/>
            <a:ext cx="1460700" cy="577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440" name="Google Shape;440;p14"/>
          <p:cNvSpPr txBox="1">
            <a:spLocks noGrp="1"/>
          </p:cNvSpPr>
          <p:nvPr>
            <p:ph type="ctrTitle" idx="9"/>
          </p:nvPr>
        </p:nvSpPr>
        <p:spPr>
          <a:xfrm>
            <a:off x="4155425" y="1184800"/>
            <a:ext cx="38886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3600"/>
              <a:buFont typeface="Barlow Condensed"/>
              <a:buNone/>
              <a:defRPr sz="3600">
                <a:solidFill>
                  <a:schemeClr val="accent4"/>
                </a:solidFill>
              </a:defRPr>
            </a:lvl1pPr>
            <a:lvl2pPr lvl="1" algn="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grpSp>
        <p:nvGrpSpPr>
          <p:cNvPr id="441" name="Google Shape;441;p14"/>
          <p:cNvGrpSpPr/>
          <p:nvPr/>
        </p:nvGrpSpPr>
        <p:grpSpPr>
          <a:xfrm rot="-5400000">
            <a:off x="286059" y="3659330"/>
            <a:ext cx="1209907" cy="1782035"/>
            <a:chOff x="700771" y="-227337"/>
            <a:chExt cx="1458774" cy="2138784"/>
          </a:xfrm>
        </p:grpSpPr>
        <p:sp>
          <p:nvSpPr>
            <p:cNvPr id="442" name="Google Shape;442;p14"/>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4"/>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4"/>
            <p:cNvSpPr/>
            <p:nvPr/>
          </p:nvSpPr>
          <p:spPr>
            <a:xfrm rot="10800000">
              <a:off x="702529" y="1455450"/>
              <a:ext cx="363828" cy="420713"/>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4"/>
            <p:cNvSpPr/>
            <p:nvPr/>
          </p:nvSpPr>
          <p:spPr>
            <a:xfrm rot="10800000">
              <a:off x="700771" y="1034750"/>
              <a:ext cx="367344" cy="630184"/>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4"/>
            <p:cNvSpPr/>
            <p:nvPr/>
          </p:nvSpPr>
          <p:spPr>
            <a:xfrm rot="10800000">
              <a:off x="702529" y="402834"/>
              <a:ext cx="363828" cy="420700"/>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4"/>
            <p:cNvSpPr/>
            <p:nvPr/>
          </p:nvSpPr>
          <p:spPr>
            <a:xfrm rot="10800000">
              <a:off x="1066343" y="823521"/>
              <a:ext cx="365586" cy="422485"/>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4"/>
            <p:cNvSpPr/>
            <p:nvPr/>
          </p:nvSpPr>
          <p:spPr>
            <a:xfrm rot="10800000">
              <a:off x="1066343" y="614063"/>
              <a:ext cx="365586" cy="420700"/>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4"/>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4"/>
            <p:cNvSpPr/>
            <p:nvPr/>
          </p:nvSpPr>
          <p:spPr>
            <a:xfrm rot="10800000">
              <a:off x="1431916" y="1455450"/>
              <a:ext cx="363814" cy="420713"/>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4"/>
            <p:cNvSpPr/>
            <p:nvPr/>
          </p:nvSpPr>
          <p:spPr>
            <a:xfrm rot="10800000">
              <a:off x="1680188" y="1146763"/>
              <a:ext cx="170670" cy="19668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4"/>
            <p:cNvSpPr/>
            <p:nvPr/>
          </p:nvSpPr>
          <p:spPr>
            <a:xfrm rot="10800000">
              <a:off x="1683717" y="1776934"/>
              <a:ext cx="115543" cy="134514"/>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4"/>
            <p:cNvSpPr/>
            <p:nvPr/>
          </p:nvSpPr>
          <p:spPr>
            <a:xfrm rot="10800000">
              <a:off x="1066343" y="1034750"/>
              <a:ext cx="365586" cy="630184"/>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4"/>
            <p:cNvSpPr/>
            <p:nvPr/>
          </p:nvSpPr>
          <p:spPr>
            <a:xfrm rot="10800000">
              <a:off x="1066343" y="1455450"/>
              <a:ext cx="365586" cy="420713"/>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4"/>
            <p:cNvSpPr/>
            <p:nvPr/>
          </p:nvSpPr>
          <p:spPr>
            <a:xfrm rot="10800000">
              <a:off x="1431916" y="193363"/>
              <a:ext cx="363814" cy="420713"/>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4"/>
            <p:cNvSpPr/>
            <p:nvPr/>
          </p:nvSpPr>
          <p:spPr>
            <a:xfrm rot="10800000">
              <a:off x="1795717" y="-227337"/>
              <a:ext cx="363828" cy="420713"/>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4"/>
            <p:cNvSpPr/>
            <p:nvPr/>
          </p:nvSpPr>
          <p:spPr>
            <a:xfrm rot="10800000">
              <a:off x="1066343" y="-227337"/>
              <a:ext cx="365586" cy="841413"/>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4"/>
            <p:cNvSpPr/>
            <p:nvPr/>
          </p:nvSpPr>
          <p:spPr>
            <a:xfrm rot="10800000">
              <a:off x="1066343" y="402834"/>
              <a:ext cx="365586" cy="420700"/>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4"/>
            <p:cNvSpPr/>
            <p:nvPr/>
          </p:nvSpPr>
          <p:spPr>
            <a:xfrm rot="10800000">
              <a:off x="702529" y="-17866"/>
              <a:ext cx="365586" cy="84140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4"/>
            <p:cNvSpPr/>
            <p:nvPr/>
          </p:nvSpPr>
          <p:spPr>
            <a:xfrm rot="10800000">
              <a:off x="702529" y="614063"/>
              <a:ext cx="729400" cy="63194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1" name="Google Shape;461;p14"/>
          <p:cNvGrpSpPr/>
          <p:nvPr/>
        </p:nvGrpSpPr>
        <p:grpSpPr>
          <a:xfrm rot="5400000">
            <a:off x="7613820" y="-692278"/>
            <a:ext cx="877851" cy="2209091"/>
            <a:chOff x="-26858" y="-227337"/>
            <a:chExt cx="1093215" cy="2757917"/>
          </a:xfrm>
        </p:grpSpPr>
        <p:sp>
          <p:nvSpPr>
            <p:cNvPr id="462" name="Google Shape;462;p14"/>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4"/>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4"/>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4"/>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4"/>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4"/>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4"/>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4"/>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4"/>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4"/>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4"/>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4"/>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4"/>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4"/>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4"/>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4"/>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4"/>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4"/>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4"/>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4"/>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4"/>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4"/>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1">
  <p:cSld name="MAIN_POINT_1">
    <p:spTree>
      <p:nvGrpSpPr>
        <p:cNvPr id="1" name="Shape 744"/>
        <p:cNvGrpSpPr/>
        <p:nvPr/>
      </p:nvGrpSpPr>
      <p:grpSpPr>
        <a:xfrm>
          <a:off x="0" y="0"/>
          <a:ext cx="0" cy="0"/>
          <a:chOff x="0" y="0"/>
          <a:chExt cx="0" cy="0"/>
        </a:xfrm>
      </p:grpSpPr>
      <p:sp>
        <p:nvSpPr>
          <p:cNvPr id="745" name="Google Shape;745;p20"/>
          <p:cNvSpPr txBox="1">
            <a:spLocks noGrp="1"/>
          </p:cNvSpPr>
          <p:nvPr>
            <p:ph type="title"/>
          </p:nvPr>
        </p:nvSpPr>
        <p:spPr>
          <a:xfrm>
            <a:off x="3576150" y="1906435"/>
            <a:ext cx="5405100" cy="2024700"/>
          </a:xfrm>
          <a:prstGeom prst="rect">
            <a:avLst/>
          </a:prstGeom>
        </p:spPr>
        <p:txBody>
          <a:bodyPr spcFirstLastPara="1" wrap="square" lIns="91425" tIns="91425" rIns="91425" bIns="91425" anchor="ctr" anchorCtr="0">
            <a:noAutofit/>
          </a:bodyPr>
          <a:lstStyle>
            <a:lvl1pPr lvl="0" rtl="0">
              <a:spcBef>
                <a:spcPts val="0"/>
              </a:spcBef>
              <a:spcAft>
                <a:spcPts val="0"/>
              </a:spcAft>
              <a:buSzPts val="72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grpSp>
        <p:nvGrpSpPr>
          <p:cNvPr id="746" name="Google Shape;746;p20"/>
          <p:cNvGrpSpPr/>
          <p:nvPr/>
        </p:nvGrpSpPr>
        <p:grpSpPr>
          <a:xfrm>
            <a:off x="-26847" y="-280618"/>
            <a:ext cx="2865062" cy="3613974"/>
            <a:chOff x="-26858" y="-227337"/>
            <a:chExt cx="2186403" cy="2757917"/>
          </a:xfrm>
        </p:grpSpPr>
        <p:sp>
          <p:nvSpPr>
            <p:cNvPr id="747" name="Google Shape;747;p20"/>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0"/>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0"/>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0"/>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0"/>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0"/>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0"/>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0"/>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0"/>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0"/>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0"/>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0"/>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0"/>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0"/>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0"/>
            <p:cNvSpPr/>
            <p:nvPr/>
          </p:nvSpPr>
          <p:spPr>
            <a:xfrm rot="10800000">
              <a:off x="702529" y="1455450"/>
              <a:ext cx="363828" cy="420713"/>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0"/>
            <p:cNvSpPr/>
            <p:nvPr/>
          </p:nvSpPr>
          <p:spPr>
            <a:xfrm rot="10800000">
              <a:off x="700771" y="1034750"/>
              <a:ext cx="367344" cy="630184"/>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0"/>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0"/>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0"/>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0"/>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0"/>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0"/>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0"/>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0"/>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0"/>
            <p:cNvSpPr/>
            <p:nvPr/>
          </p:nvSpPr>
          <p:spPr>
            <a:xfrm rot="10800000">
              <a:off x="702529" y="402834"/>
              <a:ext cx="363828" cy="420700"/>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0"/>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0"/>
            <p:cNvSpPr/>
            <p:nvPr/>
          </p:nvSpPr>
          <p:spPr>
            <a:xfrm rot="10800000">
              <a:off x="1066343" y="823521"/>
              <a:ext cx="365586" cy="422485"/>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0"/>
            <p:cNvSpPr/>
            <p:nvPr/>
          </p:nvSpPr>
          <p:spPr>
            <a:xfrm rot="10800000">
              <a:off x="1066343" y="614063"/>
              <a:ext cx="365586" cy="420700"/>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0"/>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0"/>
            <p:cNvSpPr/>
            <p:nvPr/>
          </p:nvSpPr>
          <p:spPr>
            <a:xfrm rot="10800000">
              <a:off x="1431916" y="1455450"/>
              <a:ext cx="363814" cy="420713"/>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0"/>
            <p:cNvSpPr/>
            <p:nvPr/>
          </p:nvSpPr>
          <p:spPr>
            <a:xfrm rot="10800000">
              <a:off x="1680188" y="1146763"/>
              <a:ext cx="170670" cy="19668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0"/>
            <p:cNvSpPr/>
            <p:nvPr/>
          </p:nvSpPr>
          <p:spPr>
            <a:xfrm rot="10800000">
              <a:off x="1683717" y="1776934"/>
              <a:ext cx="115543" cy="134514"/>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0"/>
            <p:cNvSpPr/>
            <p:nvPr/>
          </p:nvSpPr>
          <p:spPr>
            <a:xfrm rot="10800000">
              <a:off x="1066343" y="1034750"/>
              <a:ext cx="365586" cy="630184"/>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0"/>
            <p:cNvSpPr/>
            <p:nvPr/>
          </p:nvSpPr>
          <p:spPr>
            <a:xfrm rot="10800000">
              <a:off x="1066343" y="1455450"/>
              <a:ext cx="365586" cy="420713"/>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0"/>
            <p:cNvSpPr/>
            <p:nvPr/>
          </p:nvSpPr>
          <p:spPr>
            <a:xfrm rot="10800000">
              <a:off x="1431916" y="193363"/>
              <a:ext cx="363814" cy="420713"/>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0"/>
            <p:cNvSpPr/>
            <p:nvPr/>
          </p:nvSpPr>
          <p:spPr>
            <a:xfrm rot="10800000">
              <a:off x="1795717" y="-227337"/>
              <a:ext cx="363828" cy="420713"/>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0"/>
            <p:cNvSpPr/>
            <p:nvPr/>
          </p:nvSpPr>
          <p:spPr>
            <a:xfrm rot="10800000">
              <a:off x="1066343" y="-227337"/>
              <a:ext cx="365586" cy="841413"/>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0"/>
            <p:cNvSpPr/>
            <p:nvPr/>
          </p:nvSpPr>
          <p:spPr>
            <a:xfrm rot="10800000">
              <a:off x="1066343" y="402834"/>
              <a:ext cx="365586" cy="420700"/>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0"/>
            <p:cNvSpPr/>
            <p:nvPr/>
          </p:nvSpPr>
          <p:spPr>
            <a:xfrm rot="10800000">
              <a:off x="702529" y="-17866"/>
              <a:ext cx="365586" cy="84140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0"/>
            <p:cNvSpPr/>
            <p:nvPr/>
          </p:nvSpPr>
          <p:spPr>
            <a:xfrm rot="10800000">
              <a:off x="702529" y="614063"/>
              <a:ext cx="729400" cy="63194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52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7" name="Google Shape;787;p20"/>
          <p:cNvGrpSpPr/>
          <p:nvPr/>
        </p:nvGrpSpPr>
        <p:grpSpPr>
          <a:xfrm rot="5400000" flipH="1">
            <a:off x="7613820" y="3611830"/>
            <a:ext cx="877851" cy="2209091"/>
            <a:chOff x="-26858" y="-227337"/>
            <a:chExt cx="1093215" cy="2757917"/>
          </a:xfrm>
        </p:grpSpPr>
        <p:sp>
          <p:nvSpPr>
            <p:cNvPr id="788" name="Google Shape;788;p20"/>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0"/>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0"/>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0"/>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0"/>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0"/>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0"/>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0"/>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0"/>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0"/>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0"/>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0"/>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0"/>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0"/>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0"/>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0"/>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0"/>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0"/>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0"/>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0"/>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0"/>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0"/>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2">
  <p:cSld name="TITLE_AND_BODY_2">
    <p:spTree>
      <p:nvGrpSpPr>
        <p:cNvPr id="1" name="Shape 1114"/>
        <p:cNvGrpSpPr/>
        <p:nvPr/>
      </p:nvGrpSpPr>
      <p:grpSpPr>
        <a:xfrm>
          <a:off x="0" y="0"/>
          <a:ext cx="0" cy="0"/>
          <a:chOff x="0" y="0"/>
          <a:chExt cx="0" cy="0"/>
        </a:xfrm>
      </p:grpSpPr>
      <p:sp>
        <p:nvSpPr>
          <p:cNvPr id="1115" name="Google Shape;1115;p29"/>
          <p:cNvSpPr txBox="1">
            <a:spLocks noGrp="1"/>
          </p:cNvSpPr>
          <p:nvPr>
            <p:ph type="title"/>
          </p:nvPr>
        </p:nvSpPr>
        <p:spPr>
          <a:xfrm>
            <a:off x="4306824" y="2036701"/>
            <a:ext cx="3291900" cy="572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800"/>
              <a:buNone/>
              <a:defRPr sz="4800"/>
            </a:lvl1pPr>
            <a:lvl2pPr lvl="1" algn="r" rtl="0">
              <a:spcBef>
                <a:spcPts val="0"/>
              </a:spcBef>
              <a:spcAft>
                <a:spcPts val="0"/>
              </a:spcAft>
              <a:buSzPts val="4800"/>
              <a:buNone/>
              <a:defRPr sz="4800"/>
            </a:lvl2pPr>
            <a:lvl3pPr lvl="2" algn="r" rtl="0">
              <a:spcBef>
                <a:spcPts val="0"/>
              </a:spcBef>
              <a:spcAft>
                <a:spcPts val="0"/>
              </a:spcAft>
              <a:buSzPts val="4800"/>
              <a:buNone/>
              <a:defRPr sz="4800"/>
            </a:lvl3pPr>
            <a:lvl4pPr lvl="3" algn="r" rtl="0">
              <a:spcBef>
                <a:spcPts val="0"/>
              </a:spcBef>
              <a:spcAft>
                <a:spcPts val="0"/>
              </a:spcAft>
              <a:buSzPts val="4800"/>
              <a:buNone/>
              <a:defRPr sz="4800"/>
            </a:lvl4pPr>
            <a:lvl5pPr lvl="4" algn="r" rtl="0">
              <a:spcBef>
                <a:spcPts val="0"/>
              </a:spcBef>
              <a:spcAft>
                <a:spcPts val="0"/>
              </a:spcAft>
              <a:buSzPts val="4800"/>
              <a:buNone/>
              <a:defRPr sz="4800"/>
            </a:lvl5pPr>
            <a:lvl6pPr lvl="5" algn="r" rtl="0">
              <a:spcBef>
                <a:spcPts val="0"/>
              </a:spcBef>
              <a:spcAft>
                <a:spcPts val="0"/>
              </a:spcAft>
              <a:buSzPts val="4800"/>
              <a:buNone/>
              <a:defRPr sz="4800"/>
            </a:lvl6pPr>
            <a:lvl7pPr lvl="6" algn="r" rtl="0">
              <a:spcBef>
                <a:spcPts val="0"/>
              </a:spcBef>
              <a:spcAft>
                <a:spcPts val="0"/>
              </a:spcAft>
              <a:buSzPts val="4800"/>
              <a:buNone/>
              <a:defRPr sz="4800"/>
            </a:lvl7pPr>
            <a:lvl8pPr lvl="7" algn="r" rtl="0">
              <a:spcBef>
                <a:spcPts val="0"/>
              </a:spcBef>
              <a:spcAft>
                <a:spcPts val="0"/>
              </a:spcAft>
              <a:buSzPts val="4800"/>
              <a:buNone/>
              <a:defRPr sz="4800"/>
            </a:lvl8pPr>
            <a:lvl9pPr lvl="8" algn="r" rtl="0">
              <a:spcBef>
                <a:spcPts val="0"/>
              </a:spcBef>
              <a:spcAft>
                <a:spcPts val="0"/>
              </a:spcAft>
              <a:buSzPts val="4800"/>
              <a:buNone/>
              <a:defRPr sz="4800"/>
            </a:lvl9pPr>
          </a:lstStyle>
          <a:p>
            <a:endParaRPr/>
          </a:p>
        </p:txBody>
      </p:sp>
      <p:sp>
        <p:nvSpPr>
          <p:cNvPr id="1116" name="Google Shape;1116;p29"/>
          <p:cNvSpPr txBox="1">
            <a:spLocks noGrp="1"/>
          </p:cNvSpPr>
          <p:nvPr>
            <p:ph type="subTitle" idx="1"/>
          </p:nvPr>
        </p:nvSpPr>
        <p:spPr>
          <a:xfrm>
            <a:off x="1865375" y="2706625"/>
            <a:ext cx="4023300" cy="142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grpSp>
        <p:nvGrpSpPr>
          <p:cNvPr id="1117" name="Google Shape;1117;p29"/>
          <p:cNvGrpSpPr/>
          <p:nvPr/>
        </p:nvGrpSpPr>
        <p:grpSpPr>
          <a:xfrm rot="-5400000" flipH="1">
            <a:off x="286059" y="-312722"/>
            <a:ext cx="1209907" cy="1782035"/>
            <a:chOff x="700771" y="-227337"/>
            <a:chExt cx="1458774" cy="2138784"/>
          </a:xfrm>
        </p:grpSpPr>
        <p:sp>
          <p:nvSpPr>
            <p:cNvPr id="1118" name="Google Shape;1118;p29"/>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9"/>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9"/>
            <p:cNvSpPr/>
            <p:nvPr/>
          </p:nvSpPr>
          <p:spPr>
            <a:xfrm rot="10800000">
              <a:off x="702529" y="1455450"/>
              <a:ext cx="363828" cy="420713"/>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9"/>
            <p:cNvSpPr/>
            <p:nvPr/>
          </p:nvSpPr>
          <p:spPr>
            <a:xfrm rot="10800000">
              <a:off x="700771" y="1034750"/>
              <a:ext cx="367344" cy="630184"/>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9"/>
            <p:cNvSpPr/>
            <p:nvPr/>
          </p:nvSpPr>
          <p:spPr>
            <a:xfrm rot="10800000">
              <a:off x="702529" y="402834"/>
              <a:ext cx="363828" cy="420700"/>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9"/>
            <p:cNvSpPr/>
            <p:nvPr/>
          </p:nvSpPr>
          <p:spPr>
            <a:xfrm rot="10800000">
              <a:off x="1066343" y="823521"/>
              <a:ext cx="365586" cy="422485"/>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9"/>
            <p:cNvSpPr/>
            <p:nvPr/>
          </p:nvSpPr>
          <p:spPr>
            <a:xfrm rot="10800000">
              <a:off x="1066343" y="614063"/>
              <a:ext cx="365586" cy="420700"/>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9"/>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9"/>
            <p:cNvSpPr/>
            <p:nvPr/>
          </p:nvSpPr>
          <p:spPr>
            <a:xfrm rot="10800000">
              <a:off x="1431916" y="1455450"/>
              <a:ext cx="363814" cy="420713"/>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9"/>
            <p:cNvSpPr/>
            <p:nvPr/>
          </p:nvSpPr>
          <p:spPr>
            <a:xfrm rot="10800000">
              <a:off x="1680188" y="1146763"/>
              <a:ext cx="170670" cy="19668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9"/>
            <p:cNvSpPr/>
            <p:nvPr/>
          </p:nvSpPr>
          <p:spPr>
            <a:xfrm rot="10800000">
              <a:off x="1683717" y="1776934"/>
              <a:ext cx="115543" cy="134514"/>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9"/>
            <p:cNvSpPr/>
            <p:nvPr/>
          </p:nvSpPr>
          <p:spPr>
            <a:xfrm rot="10800000">
              <a:off x="1066343" y="1034750"/>
              <a:ext cx="365586" cy="630184"/>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9"/>
            <p:cNvSpPr/>
            <p:nvPr/>
          </p:nvSpPr>
          <p:spPr>
            <a:xfrm rot="10800000">
              <a:off x="1066343" y="1455450"/>
              <a:ext cx="365586" cy="420713"/>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9"/>
            <p:cNvSpPr/>
            <p:nvPr/>
          </p:nvSpPr>
          <p:spPr>
            <a:xfrm rot="10800000">
              <a:off x="1431916" y="193363"/>
              <a:ext cx="363814" cy="420713"/>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9"/>
            <p:cNvSpPr/>
            <p:nvPr/>
          </p:nvSpPr>
          <p:spPr>
            <a:xfrm rot="10800000">
              <a:off x="1795717" y="-227337"/>
              <a:ext cx="363828" cy="420713"/>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9"/>
            <p:cNvSpPr/>
            <p:nvPr/>
          </p:nvSpPr>
          <p:spPr>
            <a:xfrm rot="10800000">
              <a:off x="1066343" y="-227337"/>
              <a:ext cx="365586" cy="841413"/>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9"/>
            <p:cNvSpPr/>
            <p:nvPr/>
          </p:nvSpPr>
          <p:spPr>
            <a:xfrm rot="10800000">
              <a:off x="1066343" y="402834"/>
              <a:ext cx="365586" cy="420700"/>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9"/>
            <p:cNvSpPr/>
            <p:nvPr/>
          </p:nvSpPr>
          <p:spPr>
            <a:xfrm rot="10800000">
              <a:off x="702529" y="-17866"/>
              <a:ext cx="365586" cy="84140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9"/>
            <p:cNvSpPr/>
            <p:nvPr/>
          </p:nvSpPr>
          <p:spPr>
            <a:xfrm rot="10800000">
              <a:off x="702529" y="614063"/>
              <a:ext cx="729400" cy="63194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7" name="Google Shape;1137;p29"/>
          <p:cNvGrpSpPr/>
          <p:nvPr/>
        </p:nvGrpSpPr>
        <p:grpSpPr>
          <a:xfrm rot="5400000" flipH="1">
            <a:off x="7613820" y="3611830"/>
            <a:ext cx="877851" cy="2209091"/>
            <a:chOff x="-26858" y="-227337"/>
            <a:chExt cx="1093215" cy="2757917"/>
          </a:xfrm>
        </p:grpSpPr>
        <p:sp>
          <p:nvSpPr>
            <p:cNvPr id="1138" name="Google Shape;1138;p29"/>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9"/>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9"/>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9"/>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9"/>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9"/>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9"/>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9"/>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9"/>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9"/>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9"/>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9"/>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9"/>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9"/>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9"/>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9"/>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9"/>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9"/>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9"/>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9"/>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9"/>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9"/>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3">
  <p:cSld name="TITLE_AND_BODY_1">
    <p:spTree>
      <p:nvGrpSpPr>
        <p:cNvPr id="1" name="Shape 1160"/>
        <p:cNvGrpSpPr/>
        <p:nvPr/>
      </p:nvGrpSpPr>
      <p:grpSpPr>
        <a:xfrm>
          <a:off x="0" y="0"/>
          <a:ext cx="0" cy="0"/>
          <a:chOff x="0" y="0"/>
          <a:chExt cx="0" cy="0"/>
        </a:xfrm>
      </p:grpSpPr>
      <p:sp>
        <p:nvSpPr>
          <p:cNvPr id="1161" name="Google Shape;1161;p30"/>
          <p:cNvSpPr txBox="1">
            <a:spLocks noGrp="1"/>
          </p:cNvSpPr>
          <p:nvPr>
            <p:ph type="title"/>
          </p:nvPr>
        </p:nvSpPr>
        <p:spPr>
          <a:xfrm>
            <a:off x="1675800" y="1891935"/>
            <a:ext cx="2562300" cy="164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7100"/>
            </a:lvl1pPr>
            <a:lvl2pPr lvl="1" algn="r" rtl="0">
              <a:spcBef>
                <a:spcPts val="0"/>
              </a:spcBef>
              <a:spcAft>
                <a:spcPts val="0"/>
              </a:spcAft>
              <a:buSzPts val="4800"/>
              <a:buNone/>
              <a:defRPr sz="4800"/>
            </a:lvl2pPr>
            <a:lvl3pPr lvl="2" algn="r" rtl="0">
              <a:spcBef>
                <a:spcPts val="0"/>
              </a:spcBef>
              <a:spcAft>
                <a:spcPts val="0"/>
              </a:spcAft>
              <a:buSzPts val="4800"/>
              <a:buNone/>
              <a:defRPr sz="4800"/>
            </a:lvl3pPr>
            <a:lvl4pPr lvl="3" algn="r" rtl="0">
              <a:spcBef>
                <a:spcPts val="0"/>
              </a:spcBef>
              <a:spcAft>
                <a:spcPts val="0"/>
              </a:spcAft>
              <a:buSzPts val="4800"/>
              <a:buNone/>
              <a:defRPr sz="4800"/>
            </a:lvl4pPr>
            <a:lvl5pPr lvl="4" algn="r" rtl="0">
              <a:spcBef>
                <a:spcPts val="0"/>
              </a:spcBef>
              <a:spcAft>
                <a:spcPts val="0"/>
              </a:spcAft>
              <a:buSzPts val="4800"/>
              <a:buNone/>
              <a:defRPr sz="4800"/>
            </a:lvl5pPr>
            <a:lvl6pPr lvl="5" algn="r" rtl="0">
              <a:spcBef>
                <a:spcPts val="0"/>
              </a:spcBef>
              <a:spcAft>
                <a:spcPts val="0"/>
              </a:spcAft>
              <a:buSzPts val="4800"/>
              <a:buNone/>
              <a:defRPr sz="4800"/>
            </a:lvl6pPr>
            <a:lvl7pPr lvl="6" algn="r" rtl="0">
              <a:spcBef>
                <a:spcPts val="0"/>
              </a:spcBef>
              <a:spcAft>
                <a:spcPts val="0"/>
              </a:spcAft>
              <a:buSzPts val="4800"/>
              <a:buNone/>
              <a:defRPr sz="4800"/>
            </a:lvl7pPr>
            <a:lvl8pPr lvl="7" algn="r" rtl="0">
              <a:spcBef>
                <a:spcPts val="0"/>
              </a:spcBef>
              <a:spcAft>
                <a:spcPts val="0"/>
              </a:spcAft>
              <a:buSzPts val="4800"/>
              <a:buNone/>
              <a:defRPr sz="4800"/>
            </a:lvl8pPr>
            <a:lvl9pPr lvl="8" algn="r" rtl="0">
              <a:spcBef>
                <a:spcPts val="0"/>
              </a:spcBef>
              <a:spcAft>
                <a:spcPts val="0"/>
              </a:spcAft>
              <a:buSzPts val="4800"/>
              <a:buNone/>
              <a:defRPr sz="4800"/>
            </a:lvl9pPr>
          </a:lstStyle>
          <a:p>
            <a:endParaRPr/>
          </a:p>
        </p:txBody>
      </p:sp>
      <p:sp>
        <p:nvSpPr>
          <p:cNvPr id="1162" name="Google Shape;1162;p30"/>
          <p:cNvSpPr txBox="1">
            <a:spLocks noGrp="1"/>
          </p:cNvSpPr>
          <p:nvPr>
            <p:ph type="subTitle" idx="1"/>
          </p:nvPr>
        </p:nvSpPr>
        <p:spPr>
          <a:xfrm>
            <a:off x="4904575" y="1939924"/>
            <a:ext cx="3526200" cy="164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cxnSp>
        <p:nvCxnSpPr>
          <p:cNvPr id="1163" name="Google Shape;1163;p30"/>
          <p:cNvCxnSpPr/>
          <p:nvPr/>
        </p:nvCxnSpPr>
        <p:spPr>
          <a:xfrm>
            <a:off x="4572000" y="-121800"/>
            <a:ext cx="0" cy="3760500"/>
          </a:xfrm>
          <a:prstGeom prst="straightConnector1">
            <a:avLst/>
          </a:prstGeom>
          <a:noFill/>
          <a:ln w="28575" cap="flat" cmpd="sng">
            <a:solidFill>
              <a:schemeClr val="accent4"/>
            </a:solidFill>
            <a:prstDash val="solid"/>
            <a:round/>
            <a:headEnd type="none" w="med" len="med"/>
            <a:tailEnd type="none" w="med" len="med"/>
          </a:ln>
        </p:spPr>
      </p:cxnSp>
      <p:grpSp>
        <p:nvGrpSpPr>
          <p:cNvPr id="1164" name="Google Shape;1164;p30"/>
          <p:cNvGrpSpPr/>
          <p:nvPr/>
        </p:nvGrpSpPr>
        <p:grpSpPr>
          <a:xfrm rot="5400000">
            <a:off x="7613820" y="-665620"/>
            <a:ext cx="877851" cy="2209091"/>
            <a:chOff x="-26858" y="-227337"/>
            <a:chExt cx="1093215" cy="2757917"/>
          </a:xfrm>
        </p:grpSpPr>
        <p:sp>
          <p:nvSpPr>
            <p:cNvPr id="1165" name="Google Shape;1165;p30"/>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0"/>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0"/>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0"/>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0"/>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0"/>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0"/>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0"/>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0"/>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0"/>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0"/>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0"/>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0"/>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0"/>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0"/>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0"/>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0"/>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0"/>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0"/>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0"/>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0"/>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0"/>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7" name="Google Shape;1187;p30"/>
          <p:cNvGrpSpPr/>
          <p:nvPr/>
        </p:nvGrpSpPr>
        <p:grpSpPr>
          <a:xfrm rot="-5400000">
            <a:off x="286059" y="3659330"/>
            <a:ext cx="1209907" cy="1782035"/>
            <a:chOff x="700771" y="-227337"/>
            <a:chExt cx="1458774" cy="2138784"/>
          </a:xfrm>
        </p:grpSpPr>
        <p:sp>
          <p:nvSpPr>
            <p:cNvPr id="1188" name="Google Shape;1188;p30"/>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0"/>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0"/>
            <p:cNvSpPr/>
            <p:nvPr/>
          </p:nvSpPr>
          <p:spPr>
            <a:xfrm rot="10800000">
              <a:off x="702529" y="1455450"/>
              <a:ext cx="363828" cy="420713"/>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0"/>
            <p:cNvSpPr/>
            <p:nvPr/>
          </p:nvSpPr>
          <p:spPr>
            <a:xfrm rot="10800000">
              <a:off x="700771" y="1034750"/>
              <a:ext cx="367344" cy="630184"/>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0"/>
            <p:cNvSpPr/>
            <p:nvPr/>
          </p:nvSpPr>
          <p:spPr>
            <a:xfrm rot="10800000">
              <a:off x="702529" y="402834"/>
              <a:ext cx="363828" cy="420700"/>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0"/>
            <p:cNvSpPr/>
            <p:nvPr/>
          </p:nvSpPr>
          <p:spPr>
            <a:xfrm rot="10800000">
              <a:off x="1066343" y="823521"/>
              <a:ext cx="365586" cy="422485"/>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0"/>
            <p:cNvSpPr/>
            <p:nvPr/>
          </p:nvSpPr>
          <p:spPr>
            <a:xfrm rot="10800000">
              <a:off x="1066343" y="614063"/>
              <a:ext cx="365586" cy="420700"/>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0"/>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0"/>
            <p:cNvSpPr/>
            <p:nvPr/>
          </p:nvSpPr>
          <p:spPr>
            <a:xfrm rot="10800000">
              <a:off x="1431916" y="1455450"/>
              <a:ext cx="363814" cy="420713"/>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0"/>
            <p:cNvSpPr/>
            <p:nvPr/>
          </p:nvSpPr>
          <p:spPr>
            <a:xfrm rot="10800000">
              <a:off x="1680188" y="1146763"/>
              <a:ext cx="170670" cy="19668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0"/>
            <p:cNvSpPr/>
            <p:nvPr/>
          </p:nvSpPr>
          <p:spPr>
            <a:xfrm rot="10800000">
              <a:off x="1683717" y="1776934"/>
              <a:ext cx="115543" cy="134514"/>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0"/>
            <p:cNvSpPr/>
            <p:nvPr/>
          </p:nvSpPr>
          <p:spPr>
            <a:xfrm rot="10800000">
              <a:off x="1066343" y="1034750"/>
              <a:ext cx="365586" cy="630184"/>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0"/>
            <p:cNvSpPr/>
            <p:nvPr/>
          </p:nvSpPr>
          <p:spPr>
            <a:xfrm rot="10800000">
              <a:off x="1066343" y="1455450"/>
              <a:ext cx="365586" cy="420713"/>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0"/>
            <p:cNvSpPr/>
            <p:nvPr/>
          </p:nvSpPr>
          <p:spPr>
            <a:xfrm rot="10800000">
              <a:off x="1431916" y="193363"/>
              <a:ext cx="363814" cy="420713"/>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0"/>
            <p:cNvSpPr/>
            <p:nvPr/>
          </p:nvSpPr>
          <p:spPr>
            <a:xfrm rot="10800000">
              <a:off x="1795717" y="-227337"/>
              <a:ext cx="363828" cy="420713"/>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0"/>
            <p:cNvSpPr/>
            <p:nvPr/>
          </p:nvSpPr>
          <p:spPr>
            <a:xfrm rot="10800000">
              <a:off x="1066343" y="-227337"/>
              <a:ext cx="365586" cy="841413"/>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0"/>
            <p:cNvSpPr/>
            <p:nvPr/>
          </p:nvSpPr>
          <p:spPr>
            <a:xfrm rot="10800000">
              <a:off x="1066343" y="402834"/>
              <a:ext cx="365586" cy="420700"/>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0"/>
            <p:cNvSpPr/>
            <p:nvPr/>
          </p:nvSpPr>
          <p:spPr>
            <a:xfrm rot="10800000">
              <a:off x="702529" y="-17866"/>
              <a:ext cx="365586" cy="84140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0"/>
            <p:cNvSpPr/>
            <p:nvPr/>
          </p:nvSpPr>
          <p:spPr>
            <a:xfrm rot="10800000">
              <a:off x="702529" y="614063"/>
              <a:ext cx="729400" cy="63194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5">
  <p:cSld name="SECTION_TITLE_AND_DESCRIPTION_1">
    <p:spTree>
      <p:nvGrpSpPr>
        <p:cNvPr id="1" name="Shape 1253"/>
        <p:cNvGrpSpPr/>
        <p:nvPr/>
      </p:nvGrpSpPr>
      <p:grpSpPr>
        <a:xfrm>
          <a:off x="0" y="0"/>
          <a:ext cx="0" cy="0"/>
          <a:chOff x="0" y="0"/>
          <a:chExt cx="0" cy="0"/>
        </a:xfrm>
      </p:grpSpPr>
      <p:sp>
        <p:nvSpPr>
          <p:cNvPr id="1254" name="Google Shape;1254;p32"/>
          <p:cNvSpPr txBox="1">
            <a:spLocks noGrp="1"/>
          </p:cNvSpPr>
          <p:nvPr>
            <p:ph type="title"/>
          </p:nvPr>
        </p:nvSpPr>
        <p:spPr>
          <a:xfrm>
            <a:off x="4655050" y="445100"/>
            <a:ext cx="3775500" cy="22401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1255" name="Google Shape;1255;p32"/>
          <p:cNvSpPr txBox="1">
            <a:spLocks noGrp="1"/>
          </p:cNvSpPr>
          <p:nvPr>
            <p:ph type="subTitle" idx="1"/>
          </p:nvPr>
        </p:nvSpPr>
        <p:spPr>
          <a:xfrm>
            <a:off x="5344075" y="2622950"/>
            <a:ext cx="3086700" cy="880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nSpc>
                <a:spcPct val="80000"/>
              </a:lnSpc>
              <a:spcBef>
                <a:spcPts val="0"/>
              </a:spcBef>
              <a:spcAft>
                <a:spcPts val="0"/>
              </a:spcAft>
              <a:buClr>
                <a:schemeClr val="dk1"/>
              </a:buClr>
              <a:buSzPts val="2800"/>
              <a:buFont typeface="Barlow Condensed SemiBold"/>
              <a:buNone/>
              <a:defRPr sz="2800">
                <a:solidFill>
                  <a:schemeClr val="dk1"/>
                </a:solidFill>
                <a:latin typeface="Barlow Condensed SemiBold"/>
                <a:ea typeface="Barlow Condensed SemiBold"/>
                <a:cs typeface="Barlow Condensed SemiBold"/>
                <a:sym typeface="Barlow Condensed SemiBold"/>
              </a:defRPr>
            </a:lvl1pPr>
            <a:lvl2pPr lvl="1">
              <a:lnSpc>
                <a:spcPct val="80000"/>
              </a:lnSpc>
              <a:spcBef>
                <a:spcPts val="0"/>
              </a:spcBef>
              <a:spcAft>
                <a:spcPts val="0"/>
              </a:spcAft>
              <a:buClr>
                <a:schemeClr val="dk1"/>
              </a:buClr>
              <a:buSzPts val="2800"/>
              <a:buNone/>
              <a:defRPr sz="2800">
                <a:solidFill>
                  <a:schemeClr val="dk1"/>
                </a:solidFill>
              </a:defRPr>
            </a:lvl2pPr>
            <a:lvl3pPr lvl="2">
              <a:lnSpc>
                <a:spcPct val="80000"/>
              </a:lnSpc>
              <a:spcBef>
                <a:spcPts val="0"/>
              </a:spcBef>
              <a:spcAft>
                <a:spcPts val="0"/>
              </a:spcAft>
              <a:buClr>
                <a:schemeClr val="dk1"/>
              </a:buClr>
              <a:buSzPts val="2800"/>
              <a:buNone/>
              <a:defRPr sz="2800">
                <a:solidFill>
                  <a:schemeClr val="dk1"/>
                </a:solidFill>
              </a:defRPr>
            </a:lvl3pPr>
            <a:lvl4pPr lvl="3">
              <a:lnSpc>
                <a:spcPct val="80000"/>
              </a:lnSpc>
              <a:spcBef>
                <a:spcPts val="0"/>
              </a:spcBef>
              <a:spcAft>
                <a:spcPts val="0"/>
              </a:spcAft>
              <a:buClr>
                <a:schemeClr val="dk1"/>
              </a:buClr>
              <a:buSzPts val="2800"/>
              <a:buNone/>
              <a:defRPr sz="2800">
                <a:solidFill>
                  <a:schemeClr val="dk1"/>
                </a:solidFill>
              </a:defRPr>
            </a:lvl4pPr>
            <a:lvl5pPr lvl="4">
              <a:lnSpc>
                <a:spcPct val="80000"/>
              </a:lnSpc>
              <a:spcBef>
                <a:spcPts val="0"/>
              </a:spcBef>
              <a:spcAft>
                <a:spcPts val="0"/>
              </a:spcAft>
              <a:buClr>
                <a:schemeClr val="dk1"/>
              </a:buClr>
              <a:buSzPts val="2800"/>
              <a:buNone/>
              <a:defRPr sz="2800">
                <a:solidFill>
                  <a:schemeClr val="dk1"/>
                </a:solidFill>
              </a:defRPr>
            </a:lvl5pPr>
            <a:lvl6pPr lvl="5">
              <a:lnSpc>
                <a:spcPct val="80000"/>
              </a:lnSpc>
              <a:spcBef>
                <a:spcPts val="0"/>
              </a:spcBef>
              <a:spcAft>
                <a:spcPts val="0"/>
              </a:spcAft>
              <a:buClr>
                <a:schemeClr val="dk1"/>
              </a:buClr>
              <a:buSzPts val="2800"/>
              <a:buNone/>
              <a:defRPr sz="2800">
                <a:solidFill>
                  <a:schemeClr val="dk1"/>
                </a:solidFill>
              </a:defRPr>
            </a:lvl6pPr>
            <a:lvl7pPr lvl="6">
              <a:lnSpc>
                <a:spcPct val="80000"/>
              </a:lnSpc>
              <a:spcBef>
                <a:spcPts val="0"/>
              </a:spcBef>
              <a:spcAft>
                <a:spcPts val="0"/>
              </a:spcAft>
              <a:buClr>
                <a:schemeClr val="dk1"/>
              </a:buClr>
              <a:buSzPts val="2800"/>
              <a:buNone/>
              <a:defRPr sz="2800">
                <a:solidFill>
                  <a:schemeClr val="dk1"/>
                </a:solidFill>
              </a:defRPr>
            </a:lvl7pPr>
            <a:lvl8pPr lvl="7">
              <a:lnSpc>
                <a:spcPct val="80000"/>
              </a:lnSpc>
              <a:spcBef>
                <a:spcPts val="0"/>
              </a:spcBef>
              <a:spcAft>
                <a:spcPts val="0"/>
              </a:spcAft>
              <a:buClr>
                <a:schemeClr val="dk1"/>
              </a:buClr>
              <a:buSzPts val="2800"/>
              <a:buNone/>
              <a:defRPr sz="2800">
                <a:solidFill>
                  <a:schemeClr val="dk1"/>
                </a:solidFill>
              </a:defRPr>
            </a:lvl8pPr>
            <a:lvl9pPr lvl="8">
              <a:lnSpc>
                <a:spcPct val="80000"/>
              </a:lnSpc>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Arvo"/>
              <a:buChar char="●"/>
              <a:defRPr>
                <a:solidFill>
                  <a:schemeClr val="dk2"/>
                </a:solidFill>
                <a:latin typeface="Arvo"/>
                <a:ea typeface="Arvo"/>
                <a:cs typeface="Arvo"/>
                <a:sym typeface="Arvo"/>
              </a:defRPr>
            </a:lvl1pPr>
            <a:lvl2pPr marL="914400" lvl="1" indent="-317500">
              <a:lnSpc>
                <a:spcPct val="100000"/>
              </a:lnSpc>
              <a:spcBef>
                <a:spcPts val="1600"/>
              </a:spcBef>
              <a:spcAft>
                <a:spcPts val="0"/>
              </a:spcAft>
              <a:buClr>
                <a:schemeClr val="dk2"/>
              </a:buClr>
              <a:buSzPts val="1400"/>
              <a:buFont typeface="Arvo"/>
              <a:buChar char="○"/>
              <a:defRPr>
                <a:solidFill>
                  <a:schemeClr val="dk2"/>
                </a:solidFill>
                <a:latin typeface="Arvo"/>
                <a:ea typeface="Arvo"/>
                <a:cs typeface="Arvo"/>
                <a:sym typeface="Arvo"/>
              </a:defRPr>
            </a:lvl2pPr>
            <a:lvl3pPr marL="1371600" lvl="2" indent="-317500">
              <a:lnSpc>
                <a:spcPct val="100000"/>
              </a:lnSpc>
              <a:spcBef>
                <a:spcPts val="1600"/>
              </a:spcBef>
              <a:spcAft>
                <a:spcPts val="0"/>
              </a:spcAft>
              <a:buClr>
                <a:schemeClr val="dk2"/>
              </a:buClr>
              <a:buSzPts val="1400"/>
              <a:buFont typeface="Arvo"/>
              <a:buChar char="■"/>
              <a:defRPr>
                <a:solidFill>
                  <a:schemeClr val="dk2"/>
                </a:solidFill>
                <a:latin typeface="Arvo"/>
                <a:ea typeface="Arvo"/>
                <a:cs typeface="Arvo"/>
                <a:sym typeface="Arvo"/>
              </a:defRPr>
            </a:lvl3pPr>
            <a:lvl4pPr marL="1828800" lvl="3" indent="-317500">
              <a:lnSpc>
                <a:spcPct val="100000"/>
              </a:lnSpc>
              <a:spcBef>
                <a:spcPts val="1600"/>
              </a:spcBef>
              <a:spcAft>
                <a:spcPts val="0"/>
              </a:spcAft>
              <a:buClr>
                <a:schemeClr val="dk2"/>
              </a:buClr>
              <a:buSzPts val="1400"/>
              <a:buFont typeface="Arvo"/>
              <a:buChar char="●"/>
              <a:defRPr>
                <a:solidFill>
                  <a:schemeClr val="dk2"/>
                </a:solidFill>
                <a:latin typeface="Arvo"/>
                <a:ea typeface="Arvo"/>
                <a:cs typeface="Arvo"/>
                <a:sym typeface="Arvo"/>
              </a:defRPr>
            </a:lvl4pPr>
            <a:lvl5pPr marL="2286000" lvl="4" indent="-317500">
              <a:lnSpc>
                <a:spcPct val="100000"/>
              </a:lnSpc>
              <a:spcBef>
                <a:spcPts val="1600"/>
              </a:spcBef>
              <a:spcAft>
                <a:spcPts val="0"/>
              </a:spcAft>
              <a:buClr>
                <a:schemeClr val="dk2"/>
              </a:buClr>
              <a:buSzPts val="1400"/>
              <a:buFont typeface="Arvo"/>
              <a:buChar char="○"/>
              <a:defRPr>
                <a:solidFill>
                  <a:schemeClr val="dk2"/>
                </a:solidFill>
                <a:latin typeface="Arvo"/>
                <a:ea typeface="Arvo"/>
                <a:cs typeface="Arvo"/>
                <a:sym typeface="Arvo"/>
              </a:defRPr>
            </a:lvl5pPr>
            <a:lvl6pPr marL="2743200" lvl="5" indent="-317500">
              <a:lnSpc>
                <a:spcPct val="100000"/>
              </a:lnSpc>
              <a:spcBef>
                <a:spcPts val="1600"/>
              </a:spcBef>
              <a:spcAft>
                <a:spcPts val="0"/>
              </a:spcAft>
              <a:buClr>
                <a:schemeClr val="dk2"/>
              </a:buClr>
              <a:buSzPts val="1400"/>
              <a:buFont typeface="Arvo"/>
              <a:buChar char="■"/>
              <a:defRPr>
                <a:solidFill>
                  <a:schemeClr val="dk2"/>
                </a:solidFill>
                <a:latin typeface="Arvo"/>
                <a:ea typeface="Arvo"/>
                <a:cs typeface="Arvo"/>
                <a:sym typeface="Arvo"/>
              </a:defRPr>
            </a:lvl6pPr>
            <a:lvl7pPr marL="3200400" lvl="6" indent="-317500">
              <a:lnSpc>
                <a:spcPct val="100000"/>
              </a:lnSpc>
              <a:spcBef>
                <a:spcPts val="1600"/>
              </a:spcBef>
              <a:spcAft>
                <a:spcPts val="0"/>
              </a:spcAft>
              <a:buClr>
                <a:schemeClr val="dk2"/>
              </a:buClr>
              <a:buSzPts val="1400"/>
              <a:buFont typeface="Arvo"/>
              <a:buChar char="●"/>
              <a:defRPr>
                <a:solidFill>
                  <a:schemeClr val="dk2"/>
                </a:solidFill>
                <a:latin typeface="Arvo"/>
                <a:ea typeface="Arvo"/>
                <a:cs typeface="Arvo"/>
                <a:sym typeface="Arvo"/>
              </a:defRPr>
            </a:lvl7pPr>
            <a:lvl8pPr marL="3657600" lvl="7" indent="-317500">
              <a:lnSpc>
                <a:spcPct val="100000"/>
              </a:lnSpc>
              <a:spcBef>
                <a:spcPts val="1600"/>
              </a:spcBef>
              <a:spcAft>
                <a:spcPts val="0"/>
              </a:spcAft>
              <a:buClr>
                <a:schemeClr val="dk2"/>
              </a:buClr>
              <a:buSzPts val="1400"/>
              <a:buFont typeface="Arvo"/>
              <a:buChar char="○"/>
              <a:defRPr>
                <a:solidFill>
                  <a:schemeClr val="dk2"/>
                </a:solidFill>
                <a:latin typeface="Arvo"/>
                <a:ea typeface="Arvo"/>
                <a:cs typeface="Arvo"/>
                <a:sym typeface="Arvo"/>
              </a:defRPr>
            </a:lvl8pPr>
            <a:lvl9pPr marL="4114800" lvl="8" indent="-317500">
              <a:lnSpc>
                <a:spcPct val="100000"/>
              </a:lnSpc>
              <a:spcBef>
                <a:spcPts val="1600"/>
              </a:spcBef>
              <a:spcAft>
                <a:spcPts val="1600"/>
              </a:spcAft>
              <a:buClr>
                <a:schemeClr val="dk2"/>
              </a:buClr>
              <a:buSzPts val="1400"/>
              <a:buFont typeface="Arvo"/>
              <a:buChar char="■"/>
              <a:defRPr>
                <a:solidFill>
                  <a:schemeClr val="dk2"/>
                </a:solidFill>
                <a:latin typeface="Arvo"/>
                <a:ea typeface="Arvo"/>
                <a:cs typeface="Arvo"/>
                <a:sym typeface="Ar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8" r:id="rId4"/>
    <p:sldLayoutId id="2147483660" r:id="rId5"/>
    <p:sldLayoutId id="2147483666" r:id="rId6"/>
    <p:sldLayoutId id="2147483675" r:id="rId7"/>
    <p:sldLayoutId id="2147483676" r:id="rId8"/>
    <p:sldLayoutId id="2147483678" r:id="rId9"/>
    <p:sldLayoutId id="2147483679" r:id="rId10"/>
    <p:sldLayoutId id="2147483680" r:id="rId11"/>
    <p:sldLayoutId id="2147483681" r:id="rId12"/>
    <p:sldLayoutId id="2147483682" r:id="rId13"/>
    <p:sldLayoutId id="2147483692" r:id="rId14"/>
    <p:sldLayoutId id="214748369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64"/>
        <p:cNvGrpSpPr/>
        <p:nvPr/>
      </p:nvGrpSpPr>
      <p:grpSpPr>
        <a:xfrm>
          <a:off x="0" y="0"/>
          <a:ext cx="0" cy="0"/>
          <a:chOff x="0" y="0"/>
          <a:chExt cx="0" cy="0"/>
        </a:xfrm>
      </p:grpSpPr>
      <p:sp>
        <p:nvSpPr>
          <p:cNvPr id="1965" name="Google Shape;1965;p52"/>
          <p:cNvSpPr txBox="1">
            <a:spLocks noGrp="1"/>
          </p:cNvSpPr>
          <p:nvPr>
            <p:ph type="ctrTitle"/>
          </p:nvPr>
        </p:nvSpPr>
        <p:spPr>
          <a:xfrm>
            <a:off x="2209896" y="1001781"/>
            <a:ext cx="6020795" cy="205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000" dirty="0" smtClean="0">
                <a:solidFill>
                  <a:srgbClr val="C00000"/>
                </a:solidFill>
                <a:latin typeface="Times New Roman" panose="02020603050405020304" pitchFamily="18" charset="0"/>
                <a:cs typeface="Times New Roman" panose="02020603050405020304" pitchFamily="18" charset="0"/>
              </a:rPr>
              <a:t>QUESTION ANSWERING USING DISTILBERT</a:t>
            </a:r>
            <a:endParaRPr sz="4000" dirty="0">
              <a:solidFill>
                <a:srgbClr val="C00000"/>
              </a:solidFill>
              <a:latin typeface="Times New Roman" panose="02020603050405020304" pitchFamily="18" charset="0"/>
              <a:cs typeface="Times New Roman" panose="02020603050405020304" pitchFamily="18" charset="0"/>
            </a:endParaRPr>
          </a:p>
        </p:txBody>
      </p:sp>
      <p:sp>
        <p:nvSpPr>
          <p:cNvPr id="1966" name="Google Shape;1966;p52"/>
          <p:cNvSpPr txBox="1">
            <a:spLocks noGrp="1"/>
          </p:cNvSpPr>
          <p:nvPr>
            <p:ph type="subTitle" idx="1"/>
          </p:nvPr>
        </p:nvSpPr>
        <p:spPr>
          <a:xfrm>
            <a:off x="876656" y="3405618"/>
            <a:ext cx="10474036" cy="1691461"/>
          </a:xfrm>
          <a:prstGeom prst="rect">
            <a:avLst/>
          </a:prstGeom>
        </p:spPr>
        <p:txBody>
          <a:bodyPr spcFirstLastPara="1" wrap="square" lIns="91425" tIns="91425" rIns="91425" bIns="91425" anchor="t" anchorCtr="0">
            <a:noAutofit/>
          </a:bodyPr>
          <a:lstStyle/>
          <a:p>
            <a:pPr algn="l"/>
            <a:r>
              <a:rPr lang="en-US" sz="1400" dirty="0">
                <a:solidFill>
                  <a:schemeClr val="tx1"/>
                </a:solidFill>
                <a:latin typeface="Times New Roman" panose="02020603050405020304" pitchFamily="18" charset="0"/>
                <a:cs typeface="Times New Roman" panose="02020603050405020304" pitchFamily="18" charset="0"/>
              </a:rPr>
              <a:t>GOWTHAMI B                                                                    GUIDED BY                                                                             </a:t>
            </a:r>
          </a:p>
          <a:p>
            <a:pPr algn="l"/>
            <a:r>
              <a:rPr lang="en-US" sz="1400" dirty="0">
                <a:solidFill>
                  <a:schemeClr val="tx1"/>
                </a:solidFill>
                <a:latin typeface="Times New Roman" panose="02020603050405020304" pitchFamily="18" charset="0"/>
                <a:cs typeface="Times New Roman" panose="02020603050405020304" pitchFamily="18" charset="0"/>
              </a:rPr>
              <a:t>S2 M.TECH                                                                          PROF. BINU R</a:t>
            </a:r>
          </a:p>
          <a:p>
            <a:pPr algn="l"/>
            <a:r>
              <a:rPr lang="en-US" sz="1400" dirty="0">
                <a:solidFill>
                  <a:schemeClr val="tx1"/>
                </a:solidFill>
                <a:latin typeface="Times New Roman" panose="02020603050405020304" pitchFamily="18" charset="0"/>
                <a:cs typeface="Times New Roman" panose="02020603050405020304" pitchFamily="18" charset="0"/>
              </a:rPr>
              <a:t>COMPUTATIONAL LINGUISTICS                                  DEPARTMENT OF COMPUTER SCIENCE</a:t>
            </a:r>
          </a:p>
          <a:p>
            <a:pPr algn="l"/>
            <a:r>
              <a:rPr lang="en-US" sz="1400" dirty="0">
                <a:solidFill>
                  <a:schemeClr val="tx1"/>
                </a:solidFill>
                <a:latin typeface="Times New Roman" panose="02020603050405020304" pitchFamily="18" charset="0"/>
                <a:cs typeface="Times New Roman" panose="02020603050405020304" pitchFamily="18" charset="0"/>
              </a:rPr>
              <a:t>GEC PALAKKAD                                                               GEC PALAKKAD</a:t>
            </a:r>
            <a:endParaRPr lang="en-IN" sz="1400" dirty="0">
              <a:solidFill>
                <a:schemeClr val="tx1"/>
              </a:solidFill>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endParaRPr dirty="0"/>
          </a:p>
        </p:txBody>
      </p:sp>
      <p:sp>
        <p:nvSpPr>
          <p:cNvPr id="1967" name="Google Shape;1967;p52"/>
          <p:cNvSpPr/>
          <p:nvPr/>
        </p:nvSpPr>
        <p:spPr>
          <a:xfrm rot="10800000">
            <a:off x="-76200" y="1690558"/>
            <a:ext cx="382257" cy="441707"/>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52"/>
          <p:cNvSpPr/>
          <p:nvPr/>
        </p:nvSpPr>
        <p:spPr>
          <a:xfrm rot="10800000">
            <a:off x="-76202" y="1248850"/>
            <a:ext cx="382247" cy="66349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52"/>
          <p:cNvSpPr/>
          <p:nvPr/>
        </p:nvSpPr>
        <p:spPr>
          <a:xfrm rot="10800000">
            <a:off x="-76200" y="143724"/>
            <a:ext cx="382257" cy="663476"/>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52"/>
          <p:cNvSpPr/>
          <p:nvPr/>
        </p:nvSpPr>
        <p:spPr>
          <a:xfrm rot="10800000">
            <a:off x="-76202" y="-76210"/>
            <a:ext cx="380409" cy="441717"/>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52"/>
          <p:cNvSpPr/>
          <p:nvPr/>
        </p:nvSpPr>
        <p:spPr>
          <a:xfrm rot="10800000">
            <a:off x="-76191" y="807176"/>
            <a:ext cx="382247" cy="441703"/>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52"/>
          <p:cNvSpPr/>
          <p:nvPr/>
        </p:nvSpPr>
        <p:spPr>
          <a:xfrm rot="10800000">
            <a:off x="686447" y="1690558"/>
            <a:ext cx="380418" cy="441707"/>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52"/>
          <p:cNvSpPr/>
          <p:nvPr/>
        </p:nvSpPr>
        <p:spPr>
          <a:xfrm rot="10800000">
            <a:off x="684609" y="1248865"/>
            <a:ext cx="384095" cy="661630"/>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52"/>
          <p:cNvSpPr/>
          <p:nvPr/>
        </p:nvSpPr>
        <p:spPr>
          <a:xfrm rot="10800000">
            <a:off x="306052" y="1248850"/>
            <a:ext cx="380409" cy="661646"/>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52"/>
          <p:cNvSpPr/>
          <p:nvPr/>
        </p:nvSpPr>
        <p:spPr>
          <a:xfrm rot="10800000">
            <a:off x="680965" y="2692002"/>
            <a:ext cx="111133" cy="127335"/>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52"/>
          <p:cNvSpPr/>
          <p:nvPr/>
        </p:nvSpPr>
        <p:spPr>
          <a:xfrm rot="10800000">
            <a:off x="306043" y="2132251"/>
            <a:ext cx="380418" cy="442165"/>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52"/>
          <p:cNvSpPr/>
          <p:nvPr/>
        </p:nvSpPr>
        <p:spPr>
          <a:xfrm rot="10800000">
            <a:off x="306043" y="-76200"/>
            <a:ext cx="760822" cy="441707"/>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52"/>
          <p:cNvSpPr/>
          <p:nvPr/>
        </p:nvSpPr>
        <p:spPr>
          <a:xfrm rot="10800000">
            <a:off x="306043" y="143724"/>
            <a:ext cx="380418" cy="663476"/>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52"/>
          <p:cNvSpPr/>
          <p:nvPr/>
        </p:nvSpPr>
        <p:spPr>
          <a:xfrm rot="10800000">
            <a:off x="306043" y="585416"/>
            <a:ext cx="380418" cy="441693"/>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52"/>
          <p:cNvSpPr/>
          <p:nvPr/>
        </p:nvSpPr>
        <p:spPr>
          <a:xfrm rot="10800000">
            <a:off x="-76191" y="585406"/>
            <a:ext cx="382247" cy="441703"/>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52"/>
          <p:cNvSpPr/>
          <p:nvPr/>
        </p:nvSpPr>
        <p:spPr>
          <a:xfrm rot="10800000">
            <a:off x="-76202" y="1027085"/>
            <a:ext cx="382247" cy="443577"/>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52"/>
          <p:cNvSpPr/>
          <p:nvPr/>
        </p:nvSpPr>
        <p:spPr>
          <a:xfrm rot="10800000">
            <a:off x="306050" y="807171"/>
            <a:ext cx="760804" cy="66349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52"/>
          <p:cNvSpPr/>
          <p:nvPr/>
        </p:nvSpPr>
        <p:spPr>
          <a:xfrm rot="10800000">
            <a:off x="1449103" y="1690548"/>
            <a:ext cx="380395" cy="441717"/>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52"/>
          <p:cNvSpPr/>
          <p:nvPr/>
        </p:nvSpPr>
        <p:spPr>
          <a:xfrm rot="10800000">
            <a:off x="1708691" y="1366463"/>
            <a:ext cx="178448" cy="20650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52"/>
          <p:cNvSpPr/>
          <p:nvPr/>
        </p:nvSpPr>
        <p:spPr>
          <a:xfrm rot="10800000">
            <a:off x="1712381" y="2028081"/>
            <a:ext cx="120809" cy="141229"/>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52"/>
          <p:cNvSpPr/>
          <p:nvPr/>
        </p:nvSpPr>
        <p:spPr>
          <a:xfrm rot="10800000">
            <a:off x="1066851" y="1248865"/>
            <a:ext cx="382257" cy="661630"/>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52"/>
          <p:cNvSpPr/>
          <p:nvPr/>
        </p:nvSpPr>
        <p:spPr>
          <a:xfrm rot="10800000">
            <a:off x="1066861" y="1690548"/>
            <a:ext cx="382247" cy="441717"/>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52"/>
          <p:cNvSpPr/>
          <p:nvPr/>
        </p:nvSpPr>
        <p:spPr>
          <a:xfrm rot="10800000">
            <a:off x="1449103" y="365483"/>
            <a:ext cx="380395" cy="441717"/>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52"/>
          <p:cNvSpPr/>
          <p:nvPr/>
        </p:nvSpPr>
        <p:spPr>
          <a:xfrm rot="10800000">
            <a:off x="2069765" y="-76210"/>
            <a:ext cx="380409" cy="441717"/>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52"/>
          <p:cNvSpPr/>
          <p:nvPr/>
        </p:nvSpPr>
        <p:spPr>
          <a:xfrm rot="10800000">
            <a:off x="1066851" y="-76200"/>
            <a:ext cx="382257" cy="883400"/>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52"/>
          <p:cNvSpPr/>
          <p:nvPr/>
        </p:nvSpPr>
        <p:spPr>
          <a:xfrm rot="10800000">
            <a:off x="1066851" y="585416"/>
            <a:ext cx="382257" cy="441693"/>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52"/>
          <p:cNvSpPr/>
          <p:nvPr/>
        </p:nvSpPr>
        <p:spPr>
          <a:xfrm rot="10800000">
            <a:off x="686445" y="143703"/>
            <a:ext cx="382247" cy="883406"/>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52"/>
          <p:cNvSpPr/>
          <p:nvPr/>
        </p:nvSpPr>
        <p:spPr>
          <a:xfrm rot="10800000">
            <a:off x="686465" y="807171"/>
            <a:ext cx="762643" cy="66349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52"/>
          <p:cNvSpPr/>
          <p:nvPr/>
        </p:nvSpPr>
        <p:spPr>
          <a:xfrm>
            <a:off x="8761740" y="4256839"/>
            <a:ext cx="382247" cy="66349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52"/>
          <p:cNvSpPr/>
          <p:nvPr/>
        </p:nvSpPr>
        <p:spPr>
          <a:xfrm>
            <a:off x="8763590" y="4698532"/>
            <a:ext cx="380409" cy="441717"/>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52"/>
          <p:cNvSpPr/>
          <p:nvPr/>
        </p:nvSpPr>
        <p:spPr>
          <a:xfrm>
            <a:off x="8652474" y="3168852"/>
            <a:ext cx="111133" cy="127335"/>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52"/>
          <p:cNvSpPr/>
          <p:nvPr/>
        </p:nvSpPr>
        <p:spPr>
          <a:xfrm>
            <a:off x="8000931" y="4698532"/>
            <a:ext cx="760804" cy="441717"/>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52"/>
          <p:cNvSpPr/>
          <p:nvPr/>
        </p:nvSpPr>
        <p:spPr>
          <a:xfrm>
            <a:off x="8381336" y="4256839"/>
            <a:ext cx="380409" cy="66349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52"/>
          <p:cNvSpPr/>
          <p:nvPr/>
        </p:nvSpPr>
        <p:spPr>
          <a:xfrm>
            <a:off x="8761740" y="4036930"/>
            <a:ext cx="382247" cy="441703"/>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52"/>
          <p:cNvSpPr/>
          <p:nvPr/>
        </p:nvSpPr>
        <p:spPr>
          <a:xfrm>
            <a:off x="7822482" y="3491070"/>
            <a:ext cx="178448" cy="20650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52"/>
          <p:cNvSpPr/>
          <p:nvPr/>
        </p:nvSpPr>
        <p:spPr>
          <a:xfrm>
            <a:off x="7259448" y="4698532"/>
            <a:ext cx="380409" cy="441717"/>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982"/>
                                        </p:tgtEl>
                                        <p:attrNameLst>
                                          <p:attrName>style.visibility</p:attrName>
                                        </p:attrNameLst>
                                      </p:cBhvr>
                                      <p:to>
                                        <p:strVal val="visible"/>
                                      </p:to>
                                    </p:set>
                                    <p:anim calcmode="lin" valueType="num">
                                      <p:cBhvr additive="base">
                                        <p:cTn id="7" dur="200"/>
                                        <p:tgtEl>
                                          <p:spTgt spid="1982"/>
                                        </p:tgtEl>
                                        <p:attrNameLst>
                                          <p:attrName>ppt_w</p:attrName>
                                        </p:attrNameLst>
                                      </p:cBhvr>
                                      <p:tavLst>
                                        <p:tav tm="0">
                                          <p:val>
                                            <p:strVal val="0"/>
                                          </p:val>
                                        </p:tav>
                                        <p:tav tm="100000">
                                          <p:val>
                                            <p:strVal val="#ppt_w"/>
                                          </p:val>
                                        </p:tav>
                                      </p:tavLst>
                                    </p:anim>
                                    <p:anim calcmode="lin" valueType="num">
                                      <p:cBhvr additive="base">
                                        <p:cTn id="8" dur="200"/>
                                        <p:tgtEl>
                                          <p:spTgt spid="1982"/>
                                        </p:tgtEl>
                                        <p:attrNameLst>
                                          <p:attrName>ppt_h</p:attrName>
                                        </p:attrNameLst>
                                      </p:cBhvr>
                                      <p:tavLst>
                                        <p:tav tm="0">
                                          <p:val>
                                            <p:strVal val="0"/>
                                          </p:val>
                                        </p:tav>
                                        <p:tav tm="100000">
                                          <p:val>
                                            <p:strVal val="#ppt_h"/>
                                          </p:val>
                                        </p:tav>
                                      </p:tavLst>
                                    </p:anim>
                                  </p:childTnLst>
                                </p:cTn>
                              </p:par>
                            </p:childTnLst>
                          </p:cTn>
                        </p:par>
                        <p:par>
                          <p:cTn id="9" fill="hold">
                            <p:stCondLst>
                              <p:cond delay="200"/>
                            </p:stCondLst>
                            <p:childTnLst>
                              <p:par>
                                <p:cTn id="10" presetID="23" presetClass="entr" presetSubtype="16" fill="hold" nodeType="afterEffect">
                                  <p:stCondLst>
                                    <p:cond delay="0"/>
                                  </p:stCondLst>
                                  <p:childTnLst>
                                    <p:set>
                                      <p:cBhvr>
                                        <p:cTn id="11" dur="1" fill="hold">
                                          <p:stCondLst>
                                            <p:cond delay="0"/>
                                          </p:stCondLst>
                                        </p:cTn>
                                        <p:tgtEl>
                                          <p:spTgt spid="1990"/>
                                        </p:tgtEl>
                                        <p:attrNameLst>
                                          <p:attrName>style.visibility</p:attrName>
                                        </p:attrNameLst>
                                      </p:cBhvr>
                                      <p:to>
                                        <p:strVal val="visible"/>
                                      </p:to>
                                    </p:set>
                                    <p:anim calcmode="lin" valueType="num">
                                      <p:cBhvr additive="base">
                                        <p:cTn id="12" dur="200"/>
                                        <p:tgtEl>
                                          <p:spTgt spid="1990"/>
                                        </p:tgtEl>
                                        <p:attrNameLst>
                                          <p:attrName>ppt_w</p:attrName>
                                        </p:attrNameLst>
                                      </p:cBhvr>
                                      <p:tavLst>
                                        <p:tav tm="0">
                                          <p:val>
                                            <p:strVal val="0"/>
                                          </p:val>
                                        </p:tav>
                                        <p:tav tm="100000">
                                          <p:val>
                                            <p:strVal val="#ppt_w"/>
                                          </p:val>
                                        </p:tav>
                                      </p:tavLst>
                                    </p:anim>
                                    <p:anim calcmode="lin" valueType="num">
                                      <p:cBhvr additive="base">
                                        <p:cTn id="13" dur="200"/>
                                        <p:tgtEl>
                                          <p:spTgt spid="1990"/>
                                        </p:tgtEl>
                                        <p:attrNameLst>
                                          <p:attrName>ppt_h</p:attrName>
                                        </p:attrNameLst>
                                      </p:cBhvr>
                                      <p:tavLst>
                                        <p:tav tm="0">
                                          <p:val>
                                            <p:strVal val="0"/>
                                          </p:val>
                                        </p:tav>
                                        <p:tav tm="100000">
                                          <p:val>
                                            <p:strVal val="#ppt_h"/>
                                          </p:val>
                                        </p:tav>
                                      </p:tavLst>
                                    </p:anim>
                                  </p:childTnLst>
                                </p:cTn>
                              </p:par>
                            </p:childTnLst>
                          </p:cTn>
                        </p:par>
                        <p:par>
                          <p:cTn id="14" fill="hold">
                            <p:stCondLst>
                              <p:cond delay="400"/>
                            </p:stCondLst>
                            <p:childTnLst>
                              <p:par>
                                <p:cTn id="15" presetID="23" presetClass="entr" presetSubtype="16" fill="hold" nodeType="afterEffect">
                                  <p:stCondLst>
                                    <p:cond delay="0"/>
                                  </p:stCondLst>
                                  <p:childTnLst>
                                    <p:set>
                                      <p:cBhvr>
                                        <p:cTn id="16" dur="1" fill="hold">
                                          <p:stCondLst>
                                            <p:cond delay="0"/>
                                          </p:stCondLst>
                                        </p:cTn>
                                        <p:tgtEl>
                                          <p:spTgt spid="1978"/>
                                        </p:tgtEl>
                                        <p:attrNameLst>
                                          <p:attrName>style.visibility</p:attrName>
                                        </p:attrNameLst>
                                      </p:cBhvr>
                                      <p:to>
                                        <p:strVal val="visible"/>
                                      </p:to>
                                    </p:set>
                                    <p:anim calcmode="lin" valueType="num">
                                      <p:cBhvr additive="base">
                                        <p:cTn id="17" dur="200"/>
                                        <p:tgtEl>
                                          <p:spTgt spid="1978"/>
                                        </p:tgtEl>
                                        <p:attrNameLst>
                                          <p:attrName>ppt_w</p:attrName>
                                        </p:attrNameLst>
                                      </p:cBhvr>
                                      <p:tavLst>
                                        <p:tav tm="0">
                                          <p:val>
                                            <p:strVal val="0"/>
                                          </p:val>
                                        </p:tav>
                                        <p:tav tm="100000">
                                          <p:val>
                                            <p:strVal val="#ppt_w"/>
                                          </p:val>
                                        </p:tav>
                                      </p:tavLst>
                                    </p:anim>
                                    <p:anim calcmode="lin" valueType="num">
                                      <p:cBhvr additive="base">
                                        <p:cTn id="18" dur="200"/>
                                        <p:tgtEl>
                                          <p:spTgt spid="1978"/>
                                        </p:tgtEl>
                                        <p:attrNameLst>
                                          <p:attrName>ppt_h</p:attrName>
                                        </p:attrNameLst>
                                      </p:cBhvr>
                                      <p:tavLst>
                                        <p:tav tm="0">
                                          <p:val>
                                            <p:strVal val="0"/>
                                          </p:val>
                                        </p:tav>
                                        <p:tav tm="100000">
                                          <p:val>
                                            <p:strVal val="#ppt_h"/>
                                          </p:val>
                                        </p:tav>
                                      </p:tavLst>
                                    </p:anim>
                                  </p:childTnLst>
                                </p:cTn>
                              </p:par>
                            </p:childTnLst>
                          </p:cTn>
                        </p:par>
                        <p:par>
                          <p:cTn id="19" fill="hold">
                            <p:stCondLst>
                              <p:cond delay="600"/>
                            </p:stCondLst>
                            <p:childTnLst>
                              <p:par>
                                <p:cTn id="20" presetID="23" presetClass="entr" presetSubtype="16" fill="hold" nodeType="afterEffect">
                                  <p:stCondLst>
                                    <p:cond delay="0"/>
                                  </p:stCondLst>
                                  <p:childTnLst>
                                    <p:set>
                                      <p:cBhvr>
                                        <p:cTn id="21" dur="1" fill="hold">
                                          <p:stCondLst>
                                            <p:cond delay="0"/>
                                          </p:stCondLst>
                                        </p:cTn>
                                        <p:tgtEl>
                                          <p:spTgt spid="1968"/>
                                        </p:tgtEl>
                                        <p:attrNameLst>
                                          <p:attrName>style.visibility</p:attrName>
                                        </p:attrNameLst>
                                      </p:cBhvr>
                                      <p:to>
                                        <p:strVal val="visible"/>
                                      </p:to>
                                    </p:set>
                                    <p:anim calcmode="lin" valueType="num">
                                      <p:cBhvr additive="base">
                                        <p:cTn id="22" dur="200"/>
                                        <p:tgtEl>
                                          <p:spTgt spid="1968"/>
                                        </p:tgtEl>
                                        <p:attrNameLst>
                                          <p:attrName>ppt_w</p:attrName>
                                        </p:attrNameLst>
                                      </p:cBhvr>
                                      <p:tavLst>
                                        <p:tav tm="0">
                                          <p:val>
                                            <p:strVal val="0"/>
                                          </p:val>
                                        </p:tav>
                                        <p:tav tm="100000">
                                          <p:val>
                                            <p:strVal val="#ppt_w"/>
                                          </p:val>
                                        </p:tav>
                                      </p:tavLst>
                                    </p:anim>
                                    <p:anim calcmode="lin" valueType="num">
                                      <p:cBhvr additive="base">
                                        <p:cTn id="23" dur="200"/>
                                        <p:tgtEl>
                                          <p:spTgt spid="1968"/>
                                        </p:tgtEl>
                                        <p:attrNameLst>
                                          <p:attrName>ppt_h</p:attrName>
                                        </p:attrNameLst>
                                      </p:cBhvr>
                                      <p:tavLst>
                                        <p:tav tm="0">
                                          <p:val>
                                            <p:strVal val="0"/>
                                          </p:val>
                                        </p:tav>
                                        <p:tav tm="100000">
                                          <p:val>
                                            <p:strVal val="#ppt_h"/>
                                          </p:val>
                                        </p:tav>
                                      </p:tavLst>
                                    </p:anim>
                                  </p:childTnLst>
                                </p:cTn>
                              </p:par>
                            </p:childTnLst>
                          </p:cTn>
                        </p:par>
                        <p:par>
                          <p:cTn id="24" fill="hold">
                            <p:stCondLst>
                              <p:cond delay="800"/>
                            </p:stCondLst>
                            <p:childTnLst>
                              <p:par>
                                <p:cTn id="25" presetID="23" presetClass="entr" presetSubtype="16" fill="hold" nodeType="afterEffect">
                                  <p:stCondLst>
                                    <p:cond delay="0"/>
                                  </p:stCondLst>
                                  <p:childTnLst>
                                    <p:set>
                                      <p:cBhvr>
                                        <p:cTn id="26" dur="1" fill="hold">
                                          <p:stCondLst>
                                            <p:cond delay="0"/>
                                          </p:stCondLst>
                                        </p:cTn>
                                        <p:tgtEl>
                                          <p:spTgt spid="1983"/>
                                        </p:tgtEl>
                                        <p:attrNameLst>
                                          <p:attrName>style.visibility</p:attrName>
                                        </p:attrNameLst>
                                      </p:cBhvr>
                                      <p:to>
                                        <p:strVal val="visible"/>
                                      </p:to>
                                    </p:set>
                                    <p:anim calcmode="lin" valueType="num">
                                      <p:cBhvr additive="base">
                                        <p:cTn id="27" dur="200"/>
                                        <p:tgtEl>
                                          <p:spTgt spid="1983"/>
                                        </p:tgtEl>
                                        <p:attrNameLst>
                                          <p:attrName>ppt_w</p:attrName>
                                        </p:attrNameLst>
                                      </p:cBhvr>
                                      <p:tavLst>
                                        <p:tav tm="0">
                                          <p:val>
                                            <p:strVal val="0"/>
                                          </p:val>
                                        </p:tav>
                                        <p:tav tm="100000">
                                          <p:val>
                                            <p:strVal val="#ppt_w"/>
                                          </p:val>
                                        </p:tav>
                                      </p:tavLst>
                                    </p:anim>
                                    <p:anim calcmode="lin" valueType="num">
                                      <p:cBhvr additive="base">
                                        <p:cTn id="28" dur="200"/>
                                        <p:tgtEl>
                                          <p:spTgt spid="1983"/>
                                        </p:tgtEl>
                                        <p:attrNameLst>
                                          <p:attrName>ppt_h</p:attrName>
                                        </p:attrNameLst>
                                      </p:cBhvr>
                                      <p:tavLst>
                                        <p:tav tm="0">
                                          <p:val>
                                            <p:strVal val="0"/>
                                          </p:val>
                                        </p:tav>
                                        <p:tav tm="100000">
                                          <p:val>
                                            <p:strVal val="#ppt_h"/>
                                          </p:val>
                                        </p:tav>
                                      </p:tavLst>
                                    </p:anim>
                                  </p:childTnLst>
                                </p:cTn>
                              </p:par>
                            </p:childTnLst>
                          </p:cTn>
                        </p:par>
                        <p:par>
                          <p:cTn id="29" fill="hold">
                            <p:stCondLst>
                              <p:cond delay="1000"/>
                            </p:stCondLst>
                            <p:childTnLst>
                              <p:par>
                                <p:cTn id="30" presetID="23" presetClass="entr" presetSubtype="16" fill="hold" nodeType="afterEffect">
                                  <p:stCondLst>
                                    <p:cond delay="0"/>
                                  </p:stCondLst>
                                  <p:childTnLst>
                                    <p:set>
                                      <p:cBhvr>
                                        <p:cTn id="31" dur="1" fill="hold">
                                          <p:stCondLst>
                                            <p:cond delay="0"/>
                                          </p:stCondLst>
                                        </p:cTn>
                                        <p:tgtEl>
                                          <p:spTgt spid="1970"/>
                                        </p:tgtEl>
                                        <p:attrNameLst>
                                          <p:attrName>style.visibility</p:attrName>
                                        </p:attrNameLst>
                                      </p:cBhvr>
                                      <p:to>
                                        <p:strVal val="visible"/>
                                      </p:to>
                                    </p:set>
                                    <p:anim calcmode="lin" valueType="num">
                                      <p:cBhvr additive="base">
                                        <p:cTn id="32" dur="200"/>
                                        <p:tgtEl>
                                          <p:spTgt spid="1970"/>
                                        </p:tgtEl>
                                        <p:attrNameLst>
                                          <p:attrName>ppt_w</p:attrName>
                                        </p:attrNameLst>
                                      </p:cBhvr>
                                      <p:tavLst>
                                        <p:tav tm="0">
                                          <p:val>
                                            <p:strVal val="0"/>
                                          </p:val>
                                        </p:tav>
                                        <p:tav tm="100000">
                                          <p:val>
                                            <p:strVal val="#ppt_w"/>
                                          </p:val>
                                        </p:tav>
                                      </p:tavLst>
                                    </p:anim>
                                    <p:anim calcmode="lin" valueType="num">
                                      <p:cBhvr additive="base">
                                        <p:cTn id="33" dur="200"/>
                                        <p:tgtEl>
                                          <p:spTgt spid="1970"/>
                                        </p:tgtEl>
                                        <p:attrNameLst>
                                          <p:attrName>ppt_h</p:attrName>
                                        </p:attrNameLst>
                                      </p:cBhvr>
                                      <p:tavLst>
                                        <p:tav tm="0">
                                          <p:val>
                                            <p:strVal val="0"/>
                                          </p:val>
                                        </p:tav>
                                        <p:tav tm="100000">
                                          <p:val>
                                            <p:strVal val="#ppt_h"/>
                                          </p:val>
                                        </p:tav>
                                      </p:tavLst>
                                    </p:anim>
                                  </p:childTnLst>
                                </p:cTn>
                              </p:par>
                            </p:childTnLst>
                          </p:cTn>
                        </p:par>
                        <p:par>
                          <p:cTn id="34" fill="hold">
                            <p:stCondLst>
                              <p:cond delay="1200"/>
                            </p:stCondLst>
                            <p:childTnLst>
                              <p:par>
                                <p:cTn id="35" presetID="23" presetClass="entr" presetSubtype="16" fill="hold" nodeType="afterEffect">
                                  <p:stCondLst>
                                    <p:cond delay="0"/>
                                  </p:stCondLst>
                                  <p:childTnLst>
                                    <p:set>
                                      <p:cBhvr>
                                        <p:cTn id="36" dur="1" fill="hold">
                                          <p:stCondLst>
                                            <p:cond delay="0"/>
                                          </p:stCondLst>
                                        </p:cTn>
                                        <p:tgtEl>
                                          <p:spTgt spid="1989"/>
                                        </p:tgtEl>
                                        <p:attrNameLst>
                                          <p:attrName>style.visibility</p:attrName>
                                        </p:attrNameLst>
                                      </p:cBhvr>
                                      <p:to>
                                        <p:strVal val="visible"/>
                                      </p:to>
                                    </p:set>
                                    <p:anim calcmode="lin" valueType="num">
                                      <p:cBhvr additive="base">
                                        <p:cTn id="37" dur="200"/>
                                        <p:tgtEl>
                                          <p:spTgt spid="1989"/>
                                        </p:tgtEl>
                                        <p:attrNameLst>
                                          <p:attrName>ppt_w</p:attrName>
                                        </p:attrNameLst>
                                      </p:cBhvr>
                                      <p:tavLst>
                                        <p:tav tm="0">
                                          <p:val>
                                            <p:strVal val="0"/>
                                          </p:val>
                                        </p:tav>
                                        <p:tav tm="100000">
                                          <p:val>
                                            <p:strVal val="#ppt_w"/>
                                          </p:val>
                                        </p:tav>
                                      </p:tavLst>
                                    </p:anim>
                                    <p:anim calcmode="lin" valueType="num">
                                      <p:cBhvr additive="base">
                                        <p:cTn id="38" dur="200"/>
                                        <p:tgtEl>
                                          <p:spTgt spid="1989"/>
                                        </p:tgtEl>
                                        <p:attrNameLst>
                                          <p:attrName>ppt_h</p:attrName>
                                        </p:attrNameLst>
                                      </p:cBhvr>
                                      <p:tavLst>
                                        <p:tav tm="0">
                                          <p:val>
                                            <p:strVal val="0"/>
                                          </p:val>
                                        </p:tav>
                                        <p:tav tm="100000">
                                          <p:val>
                                            <p:strVal val="#ppt_h"/>
                                          </p:val>
                                        </p:tav>
                                      </p:tavLst>
                                    </p:anim>
                                  </p:childTnLst>
                                </p:cTn>
                              </p:par>
                            </p:childTnLst>
                          </p:cTn>
                        </p:par>
                        <p:par>
                          <p:cTn id="39" fill="hold">
                            <p:stCondLst>
                              <p:cond delay="1400"/>
                            </p:stCondLst>
                            <p:childTnLst>
                              <p:par>
                                <p:cTn id="40" presetID="23" presetClass="entr" presetSubtype="16" fill="hold" nodeType="afterEffect">
                                  <p:stCondLst>
                                    <p:cond delay="0"/>
                                  </p:stCondLst>
                                  <p:childTnLst>
                                    <p:set>
                                      <p:cBhvr>
                                        <p:cTn id="41" dur="1" fill="hold">
                                          <p:stCondLst>
                                            <p:cond delay="0"/>
                                          </p:stCondLst>
                                        </p:cTn>
                                        <p:tgtEl>
                                          <p:spTgt spid="1981"/>
                                        </p:tgtEl>
                                        <p:attrNameLst>
                                          <p:attrName>style.visibility</p:attrName>
                                        </p:attrNameLst>
                                      </p:cBhvr>
                                      <p:to>
                                        <p:strVal val="visible"/>
                                      </p:to>
                                    </p:set>
                                    <p:anim calcmode="lin" valueType="num">
                                      <p:cBhvr additive="base">
                                        <p:cTn id="42" dur="200"/>
                                        <p:tgtEl>
                                          <p:spTgt spid="1981"/>
                                        </p:tgtEl>
                                        <p:attrNameLst>
                                          <p:attrName>ppt_w</p:attrName>
                                        </p:attrNameLst>
                                      </p:cBhvr>
                                      <p:tavLst>
                                        <p:tav tm="0">
                                          <p:val>
                                            <p:strVal val="0"/>
                                          </p:val>
                                        </p:tav>
                                        <p:tav tm="100000">
                                          <p:val>
                                            <p:strVal val="#ppt_w"/>
                                          </p:val>
                                        </p:tav>
                                      </p:tavLst>
                                    </p:anim>
                                    <p:anim calcmode="lin" valueType="num">
                                      <p:cBhvr additive="base">
                                        <p:cTn id="43" dur="200"/>
                                        <p:tgtEl>
                                          <p:spTgt spid="1981"/>
                                        </p:tgtEl>
                                        <p:attrNameLst>
                                          <p:attrName>ppt_h</p:attrName>
                                        </p:attrNameLst>
                                      </p:cBhvr>
                                      <p:tavLst>
                                        <p:tav tm="0">
                                          <p:val>
                                            <p:strVal val="0"/>
                                          </p:val>
                                        </p:tav>
                                        <p:tav tm="100000">
                                          <p:val>
                                            <p:strVal val="#ppt_h"/>
                                          </p:val>
                                        </p:tav>
                                      </p:tavLst>
                                    </p:anim>
                                  </p:childTnLst>
                                </p:cTn>
                              </p:par>
                            </p:childTnLst>
                          </p:cTn>
                        </p:par>
                        <p:par>
                          <p:cTn id="44" fill="hold">
                            <p:stCondLst>
                              <p:cond delay="1600"/>
                            </p:stCondLst>
                            <p:childTnLst>
                              <p:par>
                                <p:cTn id="45" presetID="23" presetClass="entr" presetSubtype="16" fill="hold" nodeType="afterEffect">
                                  <p:stCondLst>
                                    <p:cond delay="0"/>
                                  </p:stCondLst>
                                  <p:childTnLst>
                                    <p:set>
                                      <p:cBhvr>
                                        <p:cTn id="46" dur="1" fill="hold">
                                          <p:stCondLst>
                                            <p:cond delay="0"/>
                                          </p:stCondLst>
                                        </p:cTn>
                                        <p:tgtEl>
                                          <p:spTgt spid="1972"/>
                                        </p:tgtEl>
                                        <p:attrNameLst>
                                          <p:attrName>style.visibility</p:attrName>
                                        </p:attrNameLst>
                                      </p:cBhvr>
                                      <p:to>
                                        <p:strVal val="visible"/>
                                      </p:to>
                                    </p:set>
                                    <p:anim calcmode="lin" valueType="num">
                                      <p:cBhvr additive="base">
                                        <p:cTn id="47" dur="200"/>
                                        <p:tgtEl>
                                          <p:spTgt spid="1972"/>
                                        </p:tgtEl>
                                        <p:attrNameLst>
                                          <p:attrName>ppt_w</p:attrName>
                                        </p:attrNameLst>
                                      </p:cBhvr>
                                      <p:tavLst>
                                        <p:tav tm="0">
                                          <p:val>
                                            <p:strVal val="0"/>
                                          </p:val>
                                        </p:tav>
                                        <p:tav tm="100000">
                                          <p:val>
                                            <p:strVal val="#ppt_w"/>
                                          </p:val>
                                        </p:tav>
                                      </p:tavLst>
                                    </p:anim>
                                    <p:anim calcmode="lin" valueType="num">
                                      <p:cBhvr additive="base">
                                        <p:cTn id="48" dur="200"/>
                                        <p:tgtEl>
                                          <p:spTgt spid="1972"/>
                                        </p:tgtEl>
                                        <p:attrNameLst>
                                          <p:attrName>ppt_h</p:attrName>
                                        </p:attrNameLst>
                                      </p:cBhvr>
                                      <p:tavLst>
                                        <p:tav tm="0">
                                          <p:val>
                                            <p:strVal val="0"/>
                                          </p:val>
                                        </p:tav>
                                        <p:tav tm="100000">
                                          <p:val>
                                            <p:strVal val="#ppt_h"/>
                                          </p:val>
                                        </p:tav>
                                      </p:tavLst>
                                    </p:anim>
                                  </p:childTnLst>
                                </p:cTn>
                              </p:par>
                            </p:childTnLst>
                          </p:cTn>
                        </p:par>
                        <p:par>
                          <p:cTn id="49" fill="hold">
                            <p:stCondLst>
                              <p:cond delay="1800"/>
                            </p:stCondLst>
                            <p:childTnLst>
                              <p:par>
                                <p:cTn id="50" presetID="23" presetClass="entr" presetSubtype="16" fill="hold" nodeType="afterEffect">
                                  <p:stCondLst>
                                    <p:cond delay="0"/>
                                  </p:stCondLst>
                                  <p:childTnLst>
                                    <p:set>
                                      <p:cBhvr>
                                        <p:cTn id="51" dur="1" fill="hold">
                                          <p:stCondLst>
                                            <p:cond delay="0"/>
                                          </p:stCondLst>
                                        </p:cTn>
                                        <p:tgtEl>
                                          <p:spTgt spid="1975"/>
                                        </p:tgtEl>
                                        <p:attrNameLst>
                                          <p:attrName>style.visibility</p:attrName>
                                        </p:attrNameLst>
                                      </p:cBhvr>
                                      <p:to>
                                        <p:strVal val="visible"/>
                                      </p:to>
                                    </p:set>
                                    <p:anim calcmode="lin" valueType="num">
                                      <p:cBhvr additive="base">
                                        <p:cTn id="52" dur="200"/>
                                        <p:tgtEl>
                                          <p:spTgt spid="1975"/>
                                        </p:tgtEl>
                                        <p:attrNameLst>
                                          <p:attrName>ppt_w</p:attrName>
                                        </p:attrNameLst>
                                      </p:cBhvr>
                                      <p:tavLst>
                                        <p:tav tm="0">
                                          <p:val>
                                            <p:strVal val="0"/>
                                          </p:val>
                                        </p:tav>
                                        <p:tav tm="100000">
                                          <p:val>
                                            <p:strVal val="#ppt_w"/>
                                          </p:val>
                                        </p:tav>
                                      </p:tavLst>
                                    </p:anim>
                                    <p:anim calcmode="lin" valueType="num">
                                      <p:cBhvr additive="base">
                                        <p:cTn id="53" dur="200"/>
                                        <p:tgtEl>
                                          <p:spTgt spid="1975"/>
                                        </p:tgtEl>
                                        <p:attrNameLst>
                                          <p:attrName>ppt_h</p:attrName>
                                        </p:attrNameLst>
                                      </p:cBhvr>
                                      <p:tavLst>
                                        <p:tav tm="0">
                                          <p:val>
                                            <p:strVal val="0"/>
                                          </p:val>
                                        </p:tav>
                                        <p:tav tm="100000">
                                          <p:val>
                                            <p:strVal val="#ppt_h"/>
                                          </p:val>
                                        </p:tav>
                                      </p:tavLst>
                                    </p:anim>
                                  </p:childTnLst>
                                </p:cTn>
                              </p:par>
                            </p:childTnLst>
                          </p:cTn>
                        </p:par>
                        <p:par>
                          <p:cTn id="54" fill="hold">
                            <p:stCondLst>
                              <p:cond delay="2000"/>
                            </p:stCondLst>
                            <p:childTnLst>
                              <p:par>
                                <p:cTn id="55" presetID="23" presetClass="entr" presetSubtype="16" fill="hold" nodeType="afterEffect">
                                  <p:stCondLst>
                                    <p:cond delay="0"/>
                                  </p:stCondLst>
                                  <p:childTnLst>
                                    <p:set>
                                      <p:cBhvr>
                                        <p:cTn id="56" dur="1" fill="hold">
                                          <p:stCondLst>
                                            <p:cond delay="0"/>
                                          </p:stCondLst>
                                        </p:cTn>
                                        <p:tgtEl>
                                          <p:spTgt spid="1992"/>
                                        </p:tgtEl>
                                        <p:attrNameLst>
                                          <p:attrName>style.visibility</p:attrName>
                                        </p:attrNameLst>
                                      </p:cBhvr>
                                      <p:to>
                                        <p:strVal val="visible"/>
                                      </p:to>
                                    </p:set>
                                    <p:anim calcmode="lin" valueType="num">
                                      <p:cBhvr additive="base">
                                        <p:cTn id="57" dur="200"/>
                                        <p:tgtEl>
                                          <p:spTgt spid="1992"/>
                                        </p:tgtEl>
                                        <p:attrNameLst>
                                          <p:attrName>ppt_w</p:attrName>
                                        </p:attrNameLst>
                                      </p:cBhvr>
                                      <p:tavLst>
                                        <p:tav tm="0">
                                          <p:val>
                                            <p:strVal val="0"/>
                                          </p:val>
                                        </p:tav>
                                        <p:tav tm="100000">
                                          <p:val>
                                            <p:strVal val="#ppt_w"/>
                                          </p:val>
                                        </p:tav>
                                      </p:tavLst>
                                    </p:anim>
                                    <p:anim calcmode="lin" valueType="num">
                                      <p:cBhvr additive="base">
                                        <p:cTn id="58" dur="200"/>
                                        <p:tgtEl>
                                          <p:spTgt spid="1992"/>
                                        </p:tgtEl>
                                        <p:attrNameLst>
                                          <p:attrName>ppt_h</p:attrName>
                                        </p:attrNameLst>
                                      </p:cBhvr>
                                      <p:tavLst>
                                        <p:tav tm="0">
                                          <p:val>
                                            <p:strVal val="0"/>
                                          </p:val>
                                        </p:tav>
                                        <p:tav tm="100000">
                                          <p:val>
                                            <p:strVal val="#ppt_h"/>
                                          </p:val>
                                        </p:tav>
                                      </p:tavLst>
                                    </p:anim>
                                  </p:childTnLst>
                                </p:cTn>
                              </p:par>
                            </p:childTnLst>
                          </p:cTn>
                        </p:par>
                        <p:par>
                          <p:cTn id="59" fill="hold">
                            <p:stCondLst>
                              <p:cond delay="2200"/>
                            </p:stCondLst>
                            <p:childTnLst>
                              <p:par>
                                <p:cTn id="60" presetID="23" presetClass="entr" presetSubtype="16" fill="hold" nodeType="afterEffect">
                                  <p:stCondLst>
                                    <p:cond delay="0"/>
                                  </p:stCondLst>
                                  <p:childTnLst>
                                    <p:set>
                                      <p:cBhvr>
                                        <p:cTn id="61" dur="1" fill="hold">
                                          <p:stCondLst>
                                            <p:cond delay="0"/>
                                          </p:stCondLst>
                                        </p:cTn>
                                        <p:tgtEl>
                                          <p:spTgt spid="1977"/>
                                        </p:tgtEl>
                                        <p:attrNameLst>
                                          <p:attrName>style.visibility</p:attrName>
                                        </p:attrNameLst>
                                      </p:cBhvr>
                                      <p:to>
                                        <p:strVal val="visible"/>
                                      </p:to>
                                    </p:set>
                                    <p:anim calcmode="lin" valueType="num">
                                      <p:cBhvr additive="base">
                                        <p:cTn id="62" dur="200"/>
                                        <p:tgtEl>
                                          <p:spTgt spid="1977"/>
                                        </p:tgtEl>
                                        <p:attrNameLst>
                                          <p:attrName>ppt_w</p:attrName>
                                        </p:attrNameLst>
                                      </p:cBhvr>
                                      <p:tavLst>
                                        <p:tav tm="0">
                                          <p:val>
                                            <p:strVal val="0"/>
                                          </p:val>
                                        </p:tav>
                                        <p:tav tm="100000">
                                          <p:val>
                                            <p:strVal val="#ppt_w"/>
                                          </p:val>
                                        </p:tav>
                                      </p:tavLst>
                                    </p:anim>
                                    <p:anim calcmode="lin" valueType="num">
                                      <p:cBhvr additive="base">
                                        <p:cTn id="63" dur="200"/>
                                        <p:tgtEl>
                                          <p:spTgt spid="1977"/>
                                        </p:tgtEl>
                                        <p:attrNameLst>
                                          <p:attrName>ppt_h</p:attrName>
                                        </p:attrNameLst>
                                      </p:cBhvr>
                                      <p:tavLst>
                                        <p:tav tm="0">
                                          <p:val>
                                            <p:strVal val="0"/>
                                          </p:val>
                                        </p:tav>
                                        <p:tav tm="100000">
                                          <p:val>
                                            <p:strVal val="#ppt_h"/>
                                          </p:val>
                                        </p:tav>
                                      </p:tavLst>
                                    </p:anim>
                                  </p:childTnLst>
                                </p:cTn>
                              </p:par>
                            </p:childTnLst>
                          </p:cTn>
                        </p:par>
                        <p:par>
                          <p:cTn id="64" fill="hold">
                            <p:stCondLst>
                              <p:cond delay="2400"/>
                            </p:stCondLst>
                            <p:childTnLst>
                              <p:par>
                                <p:cTn id="65" presetID="23" presetClass="entr" presetSubtype="16" fill="hold" nodeType="afterEffect">
                                  <p:stCondLst>
                                    <p:cond delay="0"/>
                                  </p:stCondLst>
                                  <p:childTnLst>
                                    <p:set>
                                      <p:cBhvr>
                                        <p:cTn id="66" dur="1" fill="hold">
                                          <p:stCondLst>
                                            <p:cond delay="0"/>
                                          </p:stCondLst>
                                        </p:cTn>
                                        <p:tgtEl>
                                          <p:spTgt spid="1969"/>
                                        </p:tgtEl>
                                        <p:attrNameLst>
                                          <p:attrName>style.visibility</p:attrName>
                                        </p:attrNameLst>
                                      </p:cBhvr>
                                      <p:to>
                                        <p:strVal val="visible"/>
                                      </p:to>
                                    </p:set>
                                    <p:anim calcmode="lin" valueType="num">
                                      <p:cBhvr additive="base">
                                        <p:cTn id="67" dur="200"/>
                                        <p:tgtEl>
                                          <p:spTgt spid="1969"/>
                                        </p:tgtEl>
                                        <p:attrNameLst>
                                          <p:attrName>ppt_w</p:attrName>
                                        </p:attrNameLst>
                                      </p:cBhvr>
                                      <p:tavLst>
                                        <p:tav tm="0">
                                          <p:val>
                                            <p:strVal val="0"/>
                                          </p:val>
                                        </p:tav>
                                        <p:tav tm="100000">
                                          <p:val>
                                            <p:strVal val="#ppt_w"/>
                                          </p:val>
                                        </p:tav>
                                      </p:tavLst>
                                    </p:anim>
                                    <p:anim calcmode="lin" valueType="num">
                                      <p:cBhvr additive="base">
                                        <p:cTn id="68" dur="200"/>
                                        <p:tgtEl>
                                          <p:spTgt spid="1969"/>
                                        </p:tgtEl>
                                        <p:attrNameLst>
                                          <p:attrName>ppt_h</p:attrName>
                                        </p:attrNameLst>
                                      </p:cBhvr>
                                      <p:tavLst>
                                        <p:tav tm="0">
                                          <p:val>
                                            <p:strVal val="0"/>
                                          </p:val>
                                        </p:tav>
                                        <p:tav tm="100000">
                                          <p:val>
                                            <p:strVal val="#ppt_h"/>
                                          </p:val>
                                        </p:tav>
                                      </p:tavLst>
                                    </p:anim>
                                  </p:childTnLst>
                                </p:cTn>
                              </p:par>
                            </p:childTnLst>
                          </p:cTn>
                        </p:par>
                        <p:par>
                          <p:cTn id="69" fill="hold">
                            <p:stCondLst>
                              <p:cond delay="2600"/>
                            </p:stCondLst>
                            <p:childTnLst>
                              <p:par>
                                <p:cTn id="70" presetID="23" presetClass="entr" presetSubtype="16" fill="hold" nodeType="afterEffect">
                                  <p:stCondLst>
                                    <p:cond delay="0"/>
                                  </p:stCondLst>
                                  <p:childTnLst>
                                    <p:set>
                                      <p:cBhvr>
                                        <p:cTn id="71" dur="1" fill="hold">
                                          <p:stCondLst>
                                            <p:cond delay="0"/>
                                          </p:stCondLst>
                                        </p:cTn>
                                        <p:tgtEl>
                                          <p:spTgt spid="1967"/>
                                        </p:tgtEl>
                                        <p:attrNameLst>
                                          <p:attrName>style.visibility</p:attrName>
                                        </p:attrNameLst>
                                      </p:cBhvr>
                                      <p:to>
                                        <p:strVal val="visible"/>
                                      </p:to>
                                    </p:set>
                                    <p:anim calcmode="lin" valueType="num">
                                      <p:cBhvr additive="base">
                                        <p:cTn id="72" dur="200"/>
                                        <p:tgtEl>
                                          <p:spTgt spid="1967"/>
                                        </p:tgtEl>
                                        <p:attrNameLst>
                                          <p:attrName>ppt_w</p:attrName>
                                        </p:attrNameLst>
                                      </p:cBhvr>
                                      <p:tavLst>
                                        <p:tav tm="0">
                                          <p:val>
                                            <p:strVal val="0"/>
                                          </p:val>
                                        </p:tav>
                                        <p:tav tm="100000">
                                          <p:val>
                                            <p:strVal val="#ppt_w"/>
                                          </p:val>
                                        </p:tav>
                                      </p:tavLst>
                                    </p:anim>
                                    <p:anim calcmode="lin" valueType="num">
                                      <p:cBhvr additive="base">
                                        <p:cTn id="73" dur="200"/>
                                        <p:tgtEl>
                                          <p:spTgt spid="1967"/>
                                        </p:tgtEl>
                                        <p:attrNameLst>
                                          <p:attrName>ppt_h</p:attrName>
                                        </p:attrNameLst>
                                      </p:cBhvr>
                                      <p:tavLst>
                                        <p:tav tm="0">
                                          <p:val>
                                            <p:strVal val="0"/>
                                          </p:val>
                                        </p:tav>
                                        <p:tav tm="100000">
                                          <p:val>
                                            <p:strVal val="#ppt_h"/>
                                          </p:val>
                                        </p:tav>
                                      </p:tavLst>
                                    </p:anim>
                                  </p:childTnLst>
                                </p:cTn>
                              </p:par>
                            </p:childTnLst>
                          </p:cTn>
                        </p:par>
                        <p:par>
                          <p:cTn id="74" fill="hold">
                            <p:stCondLst>
                              <p:cond delay="2800"/>
                            </p:stCondLst>
                            <p:childTnLst>
                              <p:par>
                                <p:cTn id="75" presetID="23" presetClass="entr" presetSubtype="16" fill="hold" nodeType="afterEffect">
                                  <p:stCondLst>
                                    <p:cond delay="0"/>
                                  </p:stCondLst>
                                  <p:childTnLst>
                                    <p:set>
                                      <p:cBhvr>
                                        <p:cTn id="76" dur="1" fill="hold">
                                          <p:stCondLst>
                                            <p:cond delay="0"/>
                                          </p:stCondLst>
                                        </p:cTn>
                                        <p:tgtEl>
                                          <p:spTgt spid="1971"/>
                                        </p:tgtEl>
                                        <p:attrNameLst>
                                          <p:attrName>style.visibility</p:attrName>
                                        </p:attrNameLst>
                                      </p:cBhvr>
                                      <p:to>
                                        <p:strVal val="visible"/>
                                      </p:to>
                                    </p:set>
                                    <p:anim calcmode="lin" valueType="num">
                                      <p:cBhvr additive="base">
                                        <p:cTn id="77" dur="200"/>
                                        <p:tgtEl>
                                          <p:spTgt spid="1971"/>
                                        </p:tgtEl>
                                        <p:attrNameLst>
                                          <p:attrName>ppt_w</p:attrName>
                                        </p:attrNameLst>
                                      </p:cBhvr>
                                      <p:tavLst>
                                        <p:tav tm="0">
                                          <p:val>
                                            <p:strVal val="0"/>
                                          </p:val>
                                        </p:tav>
                                        <p:tav tm="100000">
                                          <p:val>
                                            <p:strVal val="#ppt_w"/>
                                          </p:val>
                                        </p:tav>
                                      </p:tavLst>
                                    </p:anim>
                                    <p:anim calcmode="lin" valueType="num">
                                      <p:cBhvr additive="base">
                                        <p:cTn id="78" dur="200"/>
                                        <p:tgtEl>
                                          <p:spTgt spid="1971"/>
                                        </p:tgtEl>
                                        <p:attrNameLst>
                                          <p:attrName>ppt_h</p:attrName>
                                        </p:attrNameLst>
                                      </p:cBhvr>
                                      <p:tavLst>
                                        <p:tav tm="0">
                                          <p:val>
                                            <p:strVal val="0"/>
                                          </p:val>
                                        </p:tav>
                                        <p:tav tm="100000">
                                          <p:val>
                                            <p:strVal val="#ppt_h"/>
                                          </p:val>
                                        </p:tav>
                                      </p:tavLst>
                                    </p:anim>
                                  </p:childTnLst>
                                </p:cTn>
                              </p:par>
                            </p:childTnLst>
                          </p:cTn>
                        </p:par>
                        <p:par>
                          <p:cTn id="79" fill="hold">
                            <p:stCondLst>
                              <p:cond delay="3000"/>
                            </p:stCondLst>
                            <p:childTnLst>
                              <p:par>
                                <p:cTn id="80" presetID="23" presetClass="entr" presetSubtype="16" fill="hold" nodeType="afterEffect">
                                  <p:stCondLst>
                                    <p:cond delay="0"/>
                                  </p:stCondLst>
                                  <p:childTnLst>
                                    <p:set>
                                      <p:cBhvr>
                                        <p:cTn id="81" dur="1" fill="hold">
                                          <p:stCondLst>
                                            <p:cond delay="0"/>
                                          </p:stCondLst>
                                        </p:cTn>
                                        <p:tgtEl>
                                          <p:spTgt spid="1984"/>
                                        </p:tgtEl>
                                        <p:attrNameLst>
                                          <p:attrName>style.visibility</p:attrName>
                                        </p:attrNameLst>
                                      </p:cBhvr>
                                      <p:to>
                                        <p:strVal val="visible"/>
                                      </p:to>
                                    </p:set>
                                    <p:anim calcmode="lin" valueType="num">
                                      <p:cBhvr additive="base">
                                        <p:cTn id="82" dur="200"/>
                                        <p:tgtEl>
                                          <p:spTgt spid="1984"/>
                                        </p:tgtEl>
                                        <p:attrNameLst>
                                          <p:attrName>ppt_w</p:attrName>
                                        </p:attrNameLst>
                                      </p:cBhvr>
                                      <p:tavLst>
                                        <p:tav tm="0">
                                          <p:val>
                                            <p:strVal val="0"/>
                                          </p:val>
                                        </p:tav>
                                        <p:tav tm="100000">
                                          <p:val>
                                            <p:strVal val="#ppt_w"/>
                                          </p:val>
                                        </p:tav>
                                      </p:tavLst>
                                    </p:anim>
                                    <p:anim calcmode="lin" valueType="num">
                                      <p:cBhvr additive="base">
                                        <p:cTn id="83" dur="200"/>
                                        <p:tgtEl>
                                          <p:spTgt spid="1984"/>
                                        </p:tgtEl>
                                        <p:attrNameLst>
                                          <p:attrName>ppt_h</p:attrName>
                                        </p:attrNameLst>
                                      </p:cBhvr>
                                      <p:tavLst>
                                        <p:tav tm="0">
                                          <p:val>
                                            <p:strVal val="0"/>
                                          </p:val>
                                        </p:tav>
                                        <p:tav tm="100000">
                                          <p:val>
                                            <p:strVal val="#ppt_h"/>
                                          </p:val>
                                        </p:tav>
                                      </p:tavLst>
                                    </p:anim>
                                  </p:childTnLst>
                                </p:cTn>
                              </p:par>
                            </p:childTnLst>
                          </p:cTn>
                        </p:par>
                        <p:par>
                          <p:cTn id="84" fill="hold">
                            <p:stCondLst>
                              <p:cond delay="3200"/>
                            </p:stCondLst>
                            <p:childTnLst>
                              <p:par>
                                <p:cTn id="85" presetID="23" presetClass="entr" presetSubtype="16" fill="hold" nodeType="afterEffect">
                                  <p:stCondLst>
                                    <p:cond delay="0"/>
                                  </p:stCondLst>
                                  <p:childTnLst>
                                    <p:set>
                                      <p:cBhvr>
                                        <p:cTn id="86" dur="1" fill="hold">
                                          <p:stCondLst>
                                            <p:cond delay="0"/>
                                          </p:stCondLst>
                                        </p:cTn>
                                        <p:tgtEl>
                                          <p:spTgt spid="1993"/>
                                        </p:tgtEl>
                                        <p:attrNameLst>
                                          <p:attrName>style.visibility</p:attrName>
                                        </p:attrNameLst>
                                      </p:cBhvr>
                                      <p:to>
                                        <p:strVal val="visible"/>
                                      </p:to>
                                    </p:set>
                                    <p:anim calcmode="lin" valueType="num">
                                      <p:cBhvr additive="base">
                                        <p:cTn id="87" dur="200"/>
                                        <p:tgtEl>
                                          <p:spTgt spid="1993"/>
                                        </p:tgtEl>
                                        <p:attrNameLst>
                                          <p:attrName>ppt_w</p:attrName>
                                        </p:attrNameLst>
                                      </p:cBhvr>
                                      <p:tavLst>
                                        <p:tav tm="0">
                                          <p:val>
                                            <p:strVal val="0"/>
                                          </p:val>
                                        </p:tav>
                                        <p:tav tm="100000">
                                          <p:val>
                                            <p:strVal val="#ppt_w"/>
                                          </p:val>
                                        </p:tav>
                                      </p:tavLst>
                                    </p:anim>
                                    <p:anim calcmode="lin" valueType="num">
                                      <p:cBhvr additive="base">
                                        <p:cTn id="88" dur="200"/>
                                        <p:tgtEl>
                                          <p:spTgt spid="1993"/>
                                        </p:tgtEl>
                                        <p:attrNameLst>
                                          <p:attrName>ppt_h</p:attrName>
                                        </p:attrNameLst>
                                      </p:cBhvr>
                                      <p:tavLst>
                                        <p:tav tm="0">
                                          <p:val>
                                            <p:strVal val="0"/>
                                          </p:val>
                                        </p:tav>
                                        <p:tav tm="100000">
                                          <p:val>
                                            <p:strVal val="#ppt_h"/>
                                          </p:val>
                                        </p:tav>
                                      </p:tavLst>
                                    </p:anim>
                                  </p:childTnLst>
                                </p:cTn>
                              </p:par>
                            </p:childTnLst>
                          </p:cTn>
                        </p:par>
                        <p:par>
                          <p:cTn id="89" fill="hold">
                            <p:stCondLst>
                              <p:cond delay="3400"/>
                            </p:stCondLst>
                            <p:childTnLst>
                              <p:par>
                                <p:cTn id="90" presetID="23" presetClass="entr" presetSubtype="16" fill="hold" nodeType="afterEffect">
                                  <p:stCondLst>
                                    <p:cond delay="0"/>
                                  </p:stCondLst>
                                  <p:childTnLst>
                                    <p:set>
                                      <p:cBhvr>
                                        <p:cTn id="91" dur="1" fill="hold">
                                          <p:stCondLst>
                                            <p:cond delay="0"/>
                                          </p:stCondLst>
                                        </p:cTn>
                                        <p:tgtEl>
                                          <p:spTgt spid="1974"/>
                                        </p:tgtEl>
                                        <p:attrNameLst>
                                          <p:attrName>style.visibility</p:attrName>
                                        </p:attrNameLst>
                                      </p:cBhvr>
                                      <p:to>
                                        <p:strVal val="visible"/>
                                      </p:to>
                                    </p:set>
                                    <p:anim calcmode="lin" valueType="num">
                                      <p:cBhvr additive="base">
                                        <p:cTn id="92" dur="200"/>
                                        <p:tgtEl>
                                          <p:spTgt spid="1974"/>
                                        </p:tgtEl>
                                        <p:attrNameLst>
                                          <p:attrName>ppt_w</p:attrName>
                                        </p:attrNameLst>
                                      </p:cBhvr>
                                      <p:tavLst>
                                        <p:tav tm="0">
                                          <p:val>
                                            <p:strVal val="0"/>
                                          </p:val>
                                        </p:tav>
                                        <p:tav tm="100000">
                                          <p:val>
                                            <p:strVal val="#ppt_w"/>
                                          </p:val>
                                        </p:tav>
                                      </p:tavLst>
                                    </p:anim>
                                    <p:anim calcmode="lin" valueType="num">
                                      <p:cBhvr additive="base">
                                        <p:cTn id="93" dur="200"/>
                                        <p:tgtEl>
                                          <p:spTgt spid="1974"/>
                                        </p:tgtEl>
                                        <p:attrNameLst>
                                          <p:attrName>ppt_h</p:attrName>
                                        </p:attrNameLst>
                                      </p:cBhvr>
                                      <p:tavLst>
                                        <p:tav tm="0">
                                          <p:val>
                                            <p:strVal val="0"/>
                                          </p:val>
                                        </p:tav>
                                        <p:tav tm="100000">
                                          <p:val>
                                            <p:strVal val="#ppt_h"/>
                                          </p:val>
                                        </p:tav>
                                      </p:tavLst>
                                    </p:anim>
                                  </p:childTnLst>
                                </p:cTn>
                              </p:par>
                            </p:childTnLst>
                          </p:cTn>
                        </p:par>
                        <p:par>
                          <p:cTn id="94" fill="hold">
                            <p:stCondLst>
                              <p:cond delay="3600"/>
                            </p:stCondLst>
                            <p:childTnLst>
                              <p:par>
                                <p:cTn id="95" presetID="23" presetClass="entr" presetSubtype="16" fill="hold" nodeType="afterEffect">
                                  <p:stCondLst>
                                    <p:cond delay="0"/>
                                  </p:stCondLst>
                                  <p:childTnLst>
                                    <p:set>
                                      <p:cBhvr>
                                        <p:cTn id="96" dur="1" fill="hold">
                                          <p:stCondLst>
                                            <p:cond delay="0"/>
                                          </p:stCondLst>
                                        </p:cTn>
                                        <p:tgtEl>
                                          <p:spTgt spid="1976"/>
                                        </p:tgtEl>
                                        <p:attrNameLst>
                                          <p:attrName>style.visibility</p:attrName>
                                        </p:attrNameLst>
                                      </p:cBhvr>
                                      <p:to>
                                        <p:strVal val="visible"/>
                                      </p:to>
                                    </p:set>
                                    <p:anim calcmode="lin" valueType="num">
                                      <p:cBhvr additive="base">
                                        <p:cTn id="97" dur="200"/>
                                        <p:tgtEl>
                                          <p:spTgt spid="1976"/>
                                        </p:tgtEl>
                                        <p:attrNameLst>
                                          <p:attrName>ppt_w</p:attrName>
                                        </p:attrNameLst>
                                      </p:cBhvr>
                                      <p:tavLst>
                                        <p:tav tm="0">
                                          <p:val>
                                            <p:strVal val="0"/>
                                          </p:val>
                                        </p:tav>
                                        <p:tav tm="100000">
                                          <p:val>
                                            <p:strVal val="#ppt_w"/>
                                          </p:val>
                                        </p:tav>
                                      </p:tavLst>
                                    </p:anim>
                                    <p:anim calcmode="lin" valueType="num">
                                      <p:cBhvr additive="base">
                                        <p:cTn id="98" dur="200"/>
                                        <p:tgtEl>
                                          <p:spTgt spid="1976"/>
                                        </p:tgtEl>
                                        <p:attrNameLst>
                                          <p:attrName>ppt_h</p:attrName>
                                        </p:attrNameLst>
                                      </p:cBhvr>
                                      <p:tavLst>
                                        <p:tav tm="0">
                                          <p:val>
                                            <p:strVal val="0"/>
                                          </p:val>
                                        </p:tav>
                                        <p:tav tm="100000">
                                          <p:val>
                                            <p:strVal val="#ppt_h"/>
                                          </p:val>
                                        </p:tav>
                                      </p:tavLst>
                                    </p:anim>
                                  </p:childTnLst>
                                </p:cTn>
                              </p:par>
                            </p:childTnLst>
                          </p:cTn>
                        </p:par>
                        <p:par>
                          <p:cTn id="99" fill="hold">
                            <p:stCondLst>
                              <p:cond delay="3800"/>
                            </p:stCondLst>
                            <p:childTnLst>
                              <p:par>
                                <p:cTn id="100" presetID="23" presetClass="entr" presetSubtype="16" fill="hold" nodeType="afterEffect">
                                  <p:stCondLst>
                                    <p:cond delay="0"/>
                                  </p:stCondLst>
                                  <p:childTnLst>
                                    <p:set>
                                      <p:cBhvr>
                                        <p:cTn id="101" dur="1" fill="hold">
                                          <p:stCondLst>
                                            <p:cond delay="0"/>
                                          </p:stCondLst>
                                        </p:cTn>
                                        <p:tgtEl>
                                          <p:spTgt spid="1985"/>
                                        </p:tgtEl>
                                        <p:attrNameLst>
                                          <p:attrName>style.visibility</p:attrName>
                                        </p:attrNameLst>
                                      </p:cBhvr>
                                      <p:to>
                                        <p:strVal val="visible"/>
                                      </p:to>
                                    </p:set>
                                    <p:anim calcmode="lin" valueType="num">
                                      <p:cBhvr additive="base">
                                        <p:cTn id="102" dur="200"/>
                                        <p:tgtEl>
                                          <p:spTgt spid="1985"/>
                                        </p:tgtEl>
                                        <p:attrNameLst>
                                          <p:attrName>ppt_w</p:attrName>
                                        </p:attrNameLst>
                                      </p:cBhvr>
                                      <p:tavLst>
                                        <p:tav tm="0">
                                          <p:val>
                                            <p:strVal val="0"/>
                                          </p:val>
                                        </p:tav>
                                        <p:tav tm="100000">
                                          <p:val>
                                            <p:strVal val="#ppt_w"/>
                                          </p:val>
                                        </p:tav>
                                      </p:tavLst>
                                    </p:anim>
                                    <p:anim calcmode="lin" valueType="num">
                                      <p:cBhvr additive="base">
                                        <p:cTn id="103" dur="200"/>
                                        <p:tgtEl>
                                          <p:spTgt spid="1985"/>
                                        </p:tgtEl>
                                        <p:attrNameLst>
                                          <p:attrName>ppt_h</p:attrName>
                                        </p:attrNameLst>
                                      </p:cBhvr>
                                      <p:tavLst>
                                        <p:tav tm="0">
                                          <p:val>
                                            <p:strVal val="0"/>
                                          </p:val>
                                        </p:tav>
                                        <p:tav tm="100000">
                                          <p:val>
                                            <p:strVal val="#ppt_h"/>
                                          </p:val>
                                        </p:tav>
                                      </p:tavLst>
                                    </p:anim>
                                  </p:childTnLst>
                                </p:cTn>
                              </p:par>
                            </p:childTnLst>
                          </p:cTn>
                        </p:par>
                        <p:par>
                          <p:cTn id="104" fill="hold">
                            <p:stCondLst>
                              <p:cond delay="4000"/>
                            </p:stCondLst>
                            <p:childTnLst>
                              <p:par>
                                <p:cTn id="105" presetID="23" presetClass="entr" presetSubtype="16" fill="hold" nodeType="afterEffect">
                                  <p:stCondLst>
                                    <p:cond delay="0"/>
                                  </p:stCondLst>
                                  <p:childTnLst>
                                    <p:set>
                                      <p:cBhvr>
                                        <p:cTn id="106" dur="1" fill="hold">
                                          <p:stCondLst>
                                            <p:cond delay="0"/>
                                          </p:stCondLst>
                                        </p:cTn>
                                        <p:tgtEl>
                                          <p:spTgt spid="1973"/>
                                        </p:tgtEl>
                                        <p:attrNameLst>
                                          <p:attrName>style.visibility</p:attrName>
                                        </p:attrNameLst>
                                      </p:cBhvr>
                                      <p:to>
                                        <p:strVal val="visible"/>
                                      </p:to>
                                    </p:set>
                                    <p:anim calcmode="lin" valueType="num">
                                      <p:cBhvr additive="base">
                                        <p:cTn id="107" dur="200"/>
                                        <p:tgtEl>
                                          <p:spTgt spid="1973"/>
                                        </p:tgtEl>
                                        <p:attrNameLst>
                                          <p:attrName>ppt_w</p:attrName>
                                        </p:attrNameLst>
                                      </p:cBhvr>
                                      <p:tavLst>
                                        <p:tav tm="0">
                                          <p:val>
                                            <p:strVal val="0"/>
                                          </p:val>
                                        </p:tav>
                                        <p:tav tm="100000">
                                          <p:val>
                                            <p:strVal val="#ppt_w"/>
                                          </p:val>
                                        </p:tav>
                                      </p:tavLst>
                                    </p:anim>
                                    <p:anim calcmode="lin" valueType="num">
                                      <p:cBhvr additive="base">
                                        <p:cTn id="108" dur="200"/>
                                        <p:tgtEl>
                                          <p:spTgt spid="1973"/>
                                        </p:tgtEl>
                                        <p:attrNameLst>
                                          <p:attrName>ppt_h</p:attrName>
                                        </p:attrNameLst>
                                      </p:cBhvr>
                                      <p:tavLst>
                                        <p:tav tm="0">
                                          <p:val>
                                            <p:strVal val="0"/>
                                          </p:val>
                                        </p:tav>
                                        <p:tav tm="100000">
                                          <p:val>
                                            <p:strVal val="#ppt_h"/>
                                          </p:val>
                                        </p:tav>
                                      </p:tavLst>
                                    </p:anim>
                                  </p:childTnLst>
                                </p:cTn>
                              </p:par>
                            </p:childTnLst>
                          </p:cTn>
                        </p:par>
                        <p:par>
                          <p:cTn id="109" fill="hold">
                            <p:stCondLst>
                              <p:cond delay="4200"/>
                            </p:stCondLst>
                            <p:childTnLst>
                              <p:par>
                                <p:cTn id="110" presetID="23" presetClass="entr" presetSubtype="16" fill="hold" nodeType="afterEffect">
                                  <p:stCondLst>
                                    <p:cond delay="0"/>
                                  </p:stCondLst>
                                  <p:childTnLst>
                                    <p:set>
                                      <p:cBhvr>
                                        <p:cTn id="111" dur="1" fill="hold">
                                          <p:stCondLst>
                                            <p:cond delay="0"/>
                                          </p:stCondLst>
                                        </p:cTn>
                                        <p:tgtEl>
                                          <p:spTgt spid="1986"/>
                                        </p:tgtEl>
                                        <p:attrNameLst>
                                          <p:attrName>style.visibility</p:attrName>
                                        </p:attrNameLst>
                                      </p:cBhvr>
                                      <p:to>
                                        <p:strVal val="visible"/>
                                      </p:to>
                                    </p:set>
                                    <p:anim calcmode="lin" valueType="num">
                                      <p:cBhvr additive="base">
                                        <p:cTn id="112" dur="200"/>
                                        <p:tgtEl>
                                          <p:spTgt spid="1986"/>
                                        </p:tgtEl>
                                        <p:attrNameLst>
                                          <p:attrName>ppt_w</p:attrName>
                                        </p:attrNameLst>
                                      </p:cBhvr>
                                      <p:tavLst>
                                        <p:tav tm="0">
                                          <p:val>
                                            <p:strVal val="0"/>
                                          </p:val>
                                        </p:tav>
                                        <p:tav tm="100000">
                                          <p:val>
                                            <p:strVal val="#ppt_w"/>
                                          </p:val>
                                        </p:tav>
                                      </p:tavLst>
                                    </p:anim>
                                    <p:anim calcmode="lin" valueType="num">
                                      <p:cBhvr additive="base">
                                        <p:cTn id="113" dur="200"/>
                                        <p:tgtEl>
                                          <p:spTgt spid="1986"/>
                                        </p:tgtEl>
                                        <p:attrNameLst>
                                          <p:attrName>ppt_h</p:attrName>
                                        </p:attrNameLst>
                                      </p:cBhvr>
                                      <p:tavLst>
                                        <p:tav tm="0">
                                          <p:val>
                                            <p:strVal val="0"/>
                                          </p:val>
                                        </p:tav>
                                        <p:tav tm="100000">
                                          <p:val>
                                            <p:strVal val="#ppt_h"/>
                                          </p:val>
                                        </p:tav>
                                      </p:tavLst>
                                    </p:anim>
                                  </p:childTnLst>
                                </p:cTn>
                              </p:par>
                            </p:childTnLst>
                          </p:cTn>
                        </p:par>
                        <p:par>
                          <p:cTn id="114" fill="hold">
                            <p:stCondLst>
                              <p:cond delay="4400"/>
                            </p:stCondLst>
                            <p:childTnLst>
                              <p:par>
                                <p:cTn id="115" presetID="23" presetClass="entr" presetSubtype="16" fill="hold" nodeType="afterEffect">
                                  <p:stCondLst>
                                    <p:cond delay="0"/>
                                  </p:stCondLst>
                                  <p:childTnLst>
                                    <p:set>
                                      <p:cBhvr>
                                        <p:cTn id="116" dur="1" fill="hold">
                                          <p:stCondLst>
                                            <p:cond delay="0"/>
                                          </p:stCondLst>
                                        </p:cTn>
                                        <p:tgtEl>
                                          <p:spTgt spid="1991"/>
                                        </p:tgtEl>
                                        <p:attrNameLst>
                                          <p:attrName>style.visibility</p:attrName>
                                        </p:attrNameLst>
                                      </p:cBhvr>
                                      <p:to>
                                        <p:strVal val="visible"/>
                                      </p:to>
                                    </p:set>
                                    <p:anim calcmode="lin" valueType="num">
                                      <p:cBhvr additive="base">
                                        <p:cTn id="117" dur="200"/>
                                        <p:tgtEl>
                                          <p:spTgt spid="1991"/>
                                        </p:tgtEl>
                                        <p:attrNameLst>
                                          <p:attrName>ppt_w</p:attrName>
                                        </p:attrNameLst>
                                      </p:cBhvr>
                                      <p:tavLst>
                                        <p:tav tm="0">
                                          <p:val>
                                            <p:strVal val="0"/>
                                          </p:val>
                                        </p:tav>
                                        <p:tav tm="100000">
                                          <p:val>
                                            <p:strVal val="#ppt_w"/>
                                          </p:val>
                                        </p:tav>
                                      </p:tavLst>
                                    </p:anim>
                                    <p:anim calcmode="lin" valueType="num">
                                      <p:cBhvr additive="base">
                                        <p:cTn id="118" dur="200"/>
                                        <p:tgtEl>
                                          <p:spTgt spid="1991"/>
                                        </p:tgtEl>
                                        <p:attrNameLst>
                                          <p:attrName>ppt_h</p:attrName>
                                        </p:attrNameLst>
                                      </p:cBhvr>
                                      <p:tavLst>
                                        <p:tav tm="0">
                                          <p:val>
                                            <p:strVal val="0"/>
                                          </p:val>
                                        </p:tav>
                                        <p:tav tm="100000">
                                          <p:val>
                                            <p:strVal val="#ppt_h"/>
                                          </p:val>
                                        </p:tav>
                                      </p:tavLst>
                                    </p:anim>
                                  </p:childTnLst>
                                </p:cTn>
                              </p:par>
                            </p:childTnLst>
                          </p:cTn>
                        </p:par>
                        <p:par>
                          <p:cTn id="119" fill="hold">
                            <p:stCondLst>
                              <p:cond delay="4600"/>
                            </p:stCondLst>
                            <p:childTnLst>
                              <p:par>
                                <p:cTn id="120" presetID="23" presetClass="entr" presetSubtype="16" fill="hold" nodeType="afterEffect">
                                  <p:stCondLst>
                                    <p:cond delay="0"/>
                                  </p:stCondLst>
                                  <p:childTnLst>
                                    <p:set>
                                      <p:cBhvr>
                                        <p:cTn id="121" dur="1" fill="hold">
                                          <p:stCondLst>
                                            <p:cond delay="0"/>
                                          </p:stCondLst>
                                        </p:cTn>
                                        <p:tgtEl>
                                          <p:spTgt spid="1988"/>
                                        </p:tgtEl>
                                        <p:attrNameLst>
                                          <p:attrName>style.visibility</p:attrName>
                                        </p:attrNameLst>
                                      </p:cBhvr>
                                      <p:to>
                                        <p:strVal val="visible"/>
                                      </p:to>
                                    </p:set>
                                    <p:anim calcmode="lin" valueType="num">
                                      <p:cBhvr additive="base">
                                        <p:cTn id="122" dur="200"/>
                                        <p:tgtEl>
                                          <p:spTgt spid="1988"/>
                                        </p:tgtEl>
                                        <p:attrNameLst>
                                          <p:attrName>ppt_w</p:attrName>
                                        </p:attrNameLst>
                                      </p:cBhvr>
                                      <p:tavLst>
                                        <p:tav tm="0">
                                          <p:val>
                                            <p:strVal val="0"/>
                                          </p:val>
                                        </p:tav>
                                        <p:tav tm="100000">
                                          <p:val>
                                            <p:strVal val="#ppt_w"/>
                                          </p:val>
                                        </p:tav>
                                      </p:tavLst>
                                    </p:anim>
                                    <p:anim calcmode="lin" valueType="num">
                                      <p:cBhvr additive="base">
                                        <p:cTn id="123" dur="200"/>
                                        <p:tgtEl>
                                          <p:spTgt spid="1988"/>
                                        </p:tgtEl>
                                        <p:attrNameLst>
                                          <p:attrName>ppt_h</p:attrName>
                                        </p:attrNameLst>
                                      </p:cBhvr>
                                      <p:tavLst>
                                        <p:tav tm="0">
                                          <p:val>
                                            <p:strVal val="0"/>
                                          </p:val>
                                        </p:tav>
                                        <p:tav tm="100000">
                                          <p:val>
                                            <p:strVal val="#ppt_h"/>
                                          </p:val>
                                        </p:tav>
                                      </p:tavLst>
                                    </p:anim>
                                  </p:childTnLst>
                                </p:cTn>
                              </p:par>
                            </p:childTnLst>
                          </p:cTn>
                        </p:par>
                        <p:par>
                          <p:cTn id="124" fill="hold">
                            <p:stCondLst>
                              <p:cond delay="4800"/>
                            </p:stCondLst>
                            <p:childTnLst>
                              <p:par>
                                <p:cTn id="125" presetID="23" presetClass="entr" presetSubtype="16" fill="hold" nodeType="afterEffect">
                                  <p:stCondLst>
                                    <p:cond delay="0"/>
                                  </p:stCondLst>
                                  <p:childTnLst>
                                    <p:set>
                                      <p:cBhvr>
                                        <p:cTn id="126" dur="1" fill="hold">
                                          <p:stCondLst>
                                            <p:cond delay="0"/>
                                          </p:stCondLst>
                                        </p:cTn>
                                        <p:tgtEl>
                                          <p:spTgt spid="1987"/>
                                        </p:tgtEl>
                                        <p:attrNameLst>
                                          <p:attrName>style.visibility</p:attrName>
                                        </p:attrNameLst>
                                      </p:cBhvr>
                                      <p:to>
                                        <p:strVal val="visible"/>
                                      </p:to>
                                    </p:set>
                                    <p:anim calcmode="lin" valueType="num">
                                      <p:cBhvr additive="base">
                                        <p:cTn id="127" dur="200"/>
                                        <p:tgtEl>
                                          <p:spTgt spid="1987"/>
                                        </p:tgtEl>
                                        <p:attrNameLst>
                                          <p:attrName>ppt_w</p:attrName>
                                        </p:attrNameLst>
                                      </p:cBhvr>
                                      <p:tavLst>
                                        <p:tav tm="0">
                                          <p:val>
                                            <p:strVal val="0"/>
                                          </p:val>
                                        </p:tav>
                                        <p:tav tm="100000">
                                          <p:val>
                                            <p:strVal val="#ppt_w"/>
                                          </p:val>
                                        </p:tav>
                                      </p:tavLst>
                                    </p:anim>
                                    <p:anim calcmode="lin" valueType="num">
                                      <p:cBhvr additive="base">
                                        <p:cTn id="128" dur="200"/>
                                        <p:tgtEl>
                                          <p:spTgt spid="1987"/>
                                        </p:tgtEl>
                                        <p:attrNameLst>
                                          <p:attrName>ppt_h</p:attrName>
                                        </p:attrNameLst>
                                      </p:cBhvr>
                                      <p:tavLst>
                                        <p:tav tm="0">
                                          <p:val>
                                            <p:strVal val="0"/>
                                          </p:val>
                                        </p:tav>
                                        <p:tav tm="100000">
                                          <p:val>
                                            <p:strVal val="#ppt_h"/>
                                          </p:val>
                                        </p:tav>
                                      </p:tavLst>
                                    </p:anim>
                                  </p:childTnLst>
                                </p:cTn>
                              </p:par>
                            </p:childTnLst>
                          </p:cTn>
                        </p:par>
                        <p:par>
                          <p:cTn id="129" fill="hold">
                            <p:stCondLst>
                              <p:cond delay="5000"/>
                            </p:stCondLst>
                            <p:childTnLst>
                              <p:par>
                                <p:cTn id="130" presetID="23" presetClass="entr" presetSubtype="16" fill="hold" nodeType="afterEffect">
                                  <p:stCondLst>
                                    <p:cond delay="0"/>
                                  </p:stCondLst>
                                  <p:childTnLst>
                                    <p:set>
                                      <p:cBhvr>
                                        <p:cTn id="131" dur="1" fill="hold">
                                          <p:stCondLst>
                                            <p:cond delay="0"/>
                                          </p:stCondLst>
                                        </p:cTn>
                                        <p:tgtEl>
                                          <p:spTgt spid="1979"/>
                                        </p:tgtEl>
                                        <p:attrNameLst>
                                          <p:attrName>style.visibility</p:attrName>
                                        </p:attrNameLst>
                                      </p:cBhvr>
                                      <p:to>
                                        <p:strVal val="visible"/>
                                      </p:to>
                                    </p:set>
                                    <p:anim calcmode="lin" valueType="num">
                                      <p:cBhvr additive="base">
                                        <p:cTn id="132" dur="200"/>
                                        <p:tgtEl>
                                          <p:spTgt spid="1979"/>
                                        </p:tgtEl>
                                        <p:attrNameLst>
                                          <p:attrName>ppt_w</p:attrName>
                                        </p:attrNameLst>
                                      </p:cBhvr>
                                      <p:tavLst>
                                        <p:tav tm="0">
                                          <p:val>
                                            <p:strVal val="0"/>
                                          </p:val>
                                        </p:tav>
                                        <p:tav tm="100000">
                                          <p:val>
                                            <p:strVal val="#ppt_w"/>
                                          </p:val>
                                        </p:tav>
                                      </p:tavLst>
                                    </p:anim>
                                    <p:anim calcmode="lin" valueType="num">
                                      <p:cBhvr additive="base">
                                        <p:cTn id="133" dur="200"/>
                                        <p:tgtEl>
                                          <p:spTgt spid="1979"/>
                                        </p:tgtEl>
                                        <p:attrNameLst>
                                          <p:attrName>ppt_h</p:attrName>
                                        </p:attrNameLst>
                                      </p:cBhvr>
                                      <p:tavLst>
                                        <p:tav tm="0">
                                          <p:val>
                                            <p:strVal val="0"/>
                                          </p:val>
                                        </p:tav>
                                        <p:tav tm="100000">
                                          <p:val>
                                            <p:strVal val="#ppt_h"/>
                                          </p:val>
                                        </p:tav>
                                      </p:tavLst>
                                    </p:anim>
                                  </p:childTnLst>
                                </p:cTn>
                              </p:par>
                            </p:childTnLst>
                          </p:cTn>
                        </p:par>
                        <p:par>
                          <p:cTn id="134" fill="hold">
                            <p:stCondLst>
                              <p:cond delay="5200"/>
                            </p:stCondLst>
                            <p:childTnLst>
                              <p:par>
                                <p:cTn id="135" presetID="23" presetClass="entr" presetSubtype="16" fill="hold" nodeType="afterEffect">
                                  <p:stCondLst>
                                    <p:cond delay="0"/>
                                  </p:stCondLst>
                                  <p:childTnLst>
                                    <p:set>
                                      <p:cBhvr>
                                        <p:cTn id="136" dur="1" fill="hold">
                                          <p:stCondLst>
                                            <p:cond delay="0"/>
                                          </p:stCondLst>
                                        </p:cTn>
                                        <p:tgtEl>
                                          <p:spTgt spid="1980"/>
                                        </p:tgtEl>
                                        <p:attrNameLst>
                                          <p:attrName>style.visibility</p:attrName>
                                        </p:attrNameLst>
                                      </p:cBhvr>
                                      <p:to>
                                        <p:strVal val="visible"/>
                                      </p:to>
                                    </p:set>
                                    <p:anim calcmode="lin" valueType="num">
                                      <p:cBhvr additive="base">
                                        <p:cTn id="137" dur="200"/>
                                        <p:tgtEl>
                                          <p:spTgt spid="1980"/>
                                        </p:tgtEl>
                                        <p:attrNameLst>
                                          <p:attrName>ppt_w</p:attrName>
                                        </p:attrNameLst>
                                      </p:cBhvr>
                                      <p:tavLst>
                                        <p:tav tm="0">
                                          <p:val>
                                            <p:strVal val="0"/>
                                          </p:val>
                                        </p:tav>
                                        <p:tav tm="100000">
                                          <p:val>
                                            <p:strVal val="#ppt_w"/>
                                          </p:val>
                                        </p:tav>
                                      </p:tavLst>
                                    </p:anim>
                                    <p:anim calcmode="lin" valueType="num">
                                      <p:cBhvr additive="base">
                                        <p:cTn id="138" dur="200"/>
                                        <p:tgtEl>
                                          <p:spTgt spid="1980"/>
                                        </p:tgtEl>
                                        <p:attrNameLst>
                                          <p:attrName>ppt_h</p:attrName>
                                        </p:attrNameLst>
                                      </p:cBhvr>
                                      <p:tavLst>
                                        <p:tav tm="0">
                                          <p:val>
                                            <p:strVal val="0"/>
                                          </p:val>
                                        </p:tav>
                                        <p:tav tm="100000">
                                          <p:val>
                                            <p:strVal val="#ppt_h"/>
                                          </p:val>
                                        </p:tav>
                                      </p:tavLst>
                                    </p:anim>
                                  </p:childTnLst>
                                </p:cTn>
                              </p:par>
                            </p:childTnLst>
                          </p:cTn>
                        </p:par>
                        <p:par>
                          <p:cTn id="139" fill="hold">
                            <p:stCondLst>
                              <p:cond delay="5400"/>
                            </p:stCondLst>
                            <p:childTnLst>
                              <p:par>
                                <p:cTn id="140" presetID="23" presetClass="entr" presetSubtype="16" fill="hold" nodeType="afterEffect">
                                  <p:stCondLst>
                                    <p:cond delay="0"/>
                                  </p:stCondLst>
                                  <p:childTnLst>
                                    <p:set>
                                      <p:cBhvr>
                                        <p:cTn id="141" dur="1" fill="hold">
                                          <p:stCondLst>
                                            <p:cond delay="0"/>
                                          </p:stCondLst>
                                        </p:cTn>
                                        <p:tgtEl>
                                          <p:spTgt spid="1971"/>
                                        </p:tgtEl>
                                        <p:attrNameLst>
                                          <p:attrName>style.visibility</p:attrName>
                                        </p:attrNameLst>
                                      </p:cBhvr>
                                      <p:to>
                                        <p:strVal val="visible"/>
                                      </p:to>
                                    </p:set>
                                    <p:anim calcmode="lin" valueType="num">
                                      <p:cBhvr additive="base">
                                        <p:cTn id="142" dur="200"/>
                                        <p:tgtEl>
                                          <p:spTgt spid="1971"/>
                                        </p:tgtEl>
                                        <p:attrNameLst>
                                          <p:attrName>ppt_w</p:attrName>
                                        </p:attrNameLst>
                                      </p:cBhvr>
                                      <p:tavLst>
                                        <p:tav tm="0">
                                          <p:val>
                                            <p:strVal val="0"/>
                                          </p:val>
                                        </p:tav>
                                        <p:tav tm="100000">
                                          <p:val>
                                            <p:strVal val="#ppt_w"/>
                                          </p:val>
                                        </p:tav>
                                      </p:tavLst>
                                    </p:anim>
                                    <p:anim calcmode="lin" valueType="num">
                                      <p:cBhvr additive="base">
                                        <p:cTn id="143" dur="200"/>
                                        <p:tgtEl>
                                          <p:spTgt spid="1971"/>
                                        </p:tgtEl>
                                        <p:attrNameLst>
                                          <p:attrName>ppt_h</p:attrName>
                                        </p:attrNameLst>
                                      </p:cBhvr>
                                      <p:tavLst>
                                        <p:tav tm="0">
                                          <p:val>
                                            <p:strVal val="0"/>
                                          </p:val>
                                        </p:tav>
                                        <p:tav tm="100000">
                                          <p:val>
                                            <p:strVal val="#ppt_h"/>
                                          </p:val>
                                        </p:tav>
                                      </p:tavLst>
                                    </p:anim>
                                  </p:childTnLst>
                                </p:cTn>
                              </p:par>
                            </p:childTnLst>
                          </p:cTn>
                        </p:par>
                        <p:par>
                          <p:cTn id="144" fill="hold">
                            <p:stCondLst>
                              <p:cond delay="5600"/>
                            </p:stCondLst>
                            <p:childTnLst>
                              <p:par>
                                <p:cTn id="145" presetID="23" presetClass="entr" presetSubtype="16" fill="hold" nodeType="afterEffect">
                                  <p:stCondLst>
                                    <p:cond delay="0"/>
                                  </p:stCondLst>
                                  <p:childTnLst>
                                    <p:set>
                                      <p:cBhvr>
                                        <p:cTn id="146" dur="1" fill="hold">
                                          <p:stCondLst>
                                            <p:cond delay="0"/>
                                          </p:stCondLst>
                                        </p:cTn>
                                        <p:tgtEl>
                                          <p:spTgt spid="1997"/>
                                        </p:tgtEl>
                                        <p:attrNameLst>
                                          <p:attrName>style.visibility</p:attrName>
                                        </p:attrNameLst>
                                      </p:cBhvr>
                                      <p:to>
                                        <p:strVal val="visible"/>
                                      </p:to>
                                    </p:set>
                                    <p:anim calcmode="lin" valueType="num">
                                      <p:cBhvr additive="base">
                                        <p:cTn id="147" dur="200"/>
                                        <p:tgtEl>
                                          <p:spTgt spid="1997"/>
                                        </p:tgtEl>
                                        <p:attrNameLst>
                                          <p:attrName>ppt_w</p:attrName>
                                        </p:attrNameLst>
                                      </p:cBhvr>
                                      <p:tavLst>
                                        <p:tav tm="0">
                                          <p:val>
                                            <p:strVal val="0"/>
                                          </p:val>
                                        </p:tav>
                                        <p:tav tm="100000">
                                          <p:val>
                                            <p:strVal val="#ppt_w"/>
                                          </p:val>
                                        </p:tav>
                                      </p:tavLst>
                                    </p:anim>
                                    <p:anim calcmode="lin" valueType="num">
                                      <p:cBhvr additive="base">
                                        <p:cTn id="148" dur="200"/>
                                        <p:tgtEl>
                                          <p:spTgt spid="1997"/>
                                        </p:tgtEl>
                                        <p:attrNameLst>
                                          <p:attrName>ppt_h</p:attrName>
                                        </p:attrNameLst>
                                      </p:cBhvr>
                                      <p:tavLst>
                                        <p:tav tm="0">
                                          <p:val>
                                            <p:strVal val="0"/>
                                          </p:val>
                                        </p:tav>
                                        <p:tav tm="100000">
                                          <p:val>
                                            <p:strVal val="#ppt_h"/>
                                          </p:val>
                                        </p:tav>
                                      </p:tavLst>
                                    </p:anim>
                                  </p:childTnLst>
                                </p:cTn>
                              </p:par>
                            </p:childTnLst>
                          </p:cTn>
                        </p:par>
                        <p:par>
                          <p:cTn id="149" fill="hold">
                            <p:stCondLst>
                              <p:cond delay="5800"/>
                            </p:stCondLst>
                            <p:childTnLst>
                              <p:par>
                                <p:cTn id="150" presetID="23" presetClass="entr" presetSubtype="16" fill="hold" nodeType="afterEffect">
                                  <p:stCondLst>
                                    <p:cond delay="0"/>
                                  </p:stCondLst>
                                  <p:childTnLst>
                                    <p:set>
                                      <p:cBhvr>
                                        <p:cTn id="151" dur="1" fill="hold">
                                          <p:stCondLst>
                                            <p:cond delay="0"/>
                                          </p:stCondLst>
                                        </p:cTn>
                                        <p:tgtEl>
                                          <p:spTgt spid="1994"/>
                                        </p:tgtEl>
                                        <p:attrNameLst>
                                          <p:attrName>style.visibility</p:attrName>
                                        </p:attrNameLst>
                                      </p:cBhvr>
                                      <p:to>
                                        <p:strVal val="visible"/>
                                      </p:to>
                                    </p:set>
                                    <p:anim calcmode="lin" valueType="num">
                                      <p:cBhvr additive="base">
                                        <p:cTn id="152" dur="200"/>
                                        <p:tgtEl>
                                          <p:spTgt spid="1994"/>
                                        </p:tgtEl>
                                        <p:attrNameLst>
                                          <p:attrName>ppt_w</p:attrName>
                                        </p:attrNameLst>
                                      </p:cBhvr>
                                      <p:tavLst>
                                        <p:tav tm="0">
                                          <p:val>
                                            <p:strVal val="0"/>
                                          </p:val>
                                        </p:tav>
                                        <p:tav tm="100000">
                                          <p:val>
                                            <p:strVal val="#ppt_w"/>
                                          </p:val>
                                        </p:tav>
                                      </p:tavLst>
                                    </p:anim>
                                    <p:anim calcmode="lin" valueType="num">
                                      <p:cBhvr additive="base">
                                        <p:cTn id="153" dur="200"/>
                                        <p:tgtEl>
                                          <p:spTgt spid="1994"/>
                                        </p:tgtEl>
                                        <p:attrNameLst>
                                          <p:attrName>ppt_h</p:attrName>
                                        </p:attrNameLst>
                                      </p:cBhvr>
                                      <p:tavLst>
                                        <p:tav tm="0">
                                          <p:val>
                                            <p:strVal val="0"/>
                                          </p:val>
                                        </p:tav>
                                        <p:tav tm="100000">
                                          <p:val>
                                            <p:strVal val="#ppt_h"/>
                                          </p:val>
                                        </p:tav>
                                      </p:tavLst>
                                    </p:anim>
                                  </p:childTnLst>
                                </p:cTn>
                              </p:par>
                            </p:childTnLst>
                          </p:cTn>
                        </p:par>
                        <p:par>
                          <p:cTn id="154" fill="hold">
                            <p:stCondLst>
                              <p:cond delay="6000"/>
                            </p:stCondLst>
                            <p:childTnLst>
                              <p:par>
                                <p:cTn id="155" presetID="23" presetClass="entr" presetSubtype="16" fill="hold" nodeType="afterEffect">
                                  <p:stCondLst>
                                    <p:cond delay="0"/>
                                  </p:stCondLst>
                                  <p:childTnLst>
                                    <p:set>
                                      <p:cBhvr>
                                        <p:cTn id="156" dur="1" fill="hold">
                                          <p:stCondLst>
                                            <p:cond delay="0"/>
                                          </p:stCondLst>
                                        </p:cTn>
                                        <p:tgtEl>
                                          <p:spTgt spid="1999"/>
                                        </p:tgtEl>
                                        <p:attrNameLst>
                                          <p:attrName>style.visibility</p:attrName>
                                        </p:attrNameLst>
                                      </p:cBhvr>
                                      <p:to>
                                        <p:strVal val="visible"/>
                                      </p:to>
                                    </p:set>
                                    <p:anim calcmode="lin" valueType="num">
                                      <p:cBhvr additive="base">
                                        <p:cTn id="157" dur="200"/>
                                        <p:tgtEl>
                                          <p:spTgt spid="1999"/>
                                        </p:tgtEl>
                                        <p:attrNameLst>
                                          <p:attrName>ppt_w</p:attrName>
                                        </p:attrNameLst>
                                      </p:cBhvr>
                                      <p:tavLst>
                                        <p:tav tm="0">
                                          <p:val>
                                            <p:strVal val="0"/>
                                          </p:val>
                                        </p:tav>
                                        <p:tav tm="100000">
                                          <p:val>
                                            <p:strVal val="#ppt_w"/>
                                          </p:val>
                                        </p:tav>
                                      </p:tavLst>
                                    </p:anim>
                                    <p:anim calcmode="lin" valueType="num">
                                      <p:cBhvr additive="base">
                                        <p:cTn id="158" dur="200"/>
                                        <p:tgtEl>
                                          <p:spTgt spid="1999"/>
                                        </p:tgtEl>
                                        <p:attrNameLst>
                                          <p:attrName>ppt_h</p:attrName>
                                        </p:attrNameLst>
                                      </p:cBhvr>
                                      <p:tavLst>
                                        <p:tav tm="0">
                                          <p:val>
                                            <p:strVal val="0"/>
                                          </p:val>
                                        </p:tav>
                                        <p:tav tm="100000">
                                          <p:val>
                                            <p:strVal val="#ppt_h"/>
                                          </p:val>
                                        </p:tav>
                                      </p:tavLst>
                                    </p:anim>
                                  </p:childTnLst>
                                </p:cTn>
                              </p:par>
                            </p:childTnLst>
                          </p:cTn>
                        </p:par>
                        <p:par>
                          <p:cTn id="159" fill="hold">
                            <p:stCondLst>
                              <p:cond delay="6200"/>
                            </p:stCondLst>
                            <p:childTnLst>
                              <p:par>
                                <p:cTn id="160" presetID="23" presetClass="entr" presetSubtype="16" fill="hold" nodeType="afterEffect">
                                  <p:stCondLst>
                                    <p:cond delay="0"/>
                                  </p:stCondLst>
                                  <p:childTnLst>
                                    <p:set>
                                      <p:cBhvr>
                                        <p:cTn id="161" dur="1" fill="hold">
                                          <p:stCondLst>
                                            <p:cond delay="0"/>
                                          </p:stCondLst>
                                        </p:cTn>
                                        <p:tgtEl>
                                          <p:spTgt spid="1996"/>
                                        </p:tgtEl>
                                        <p:attrNameLst>
                                          <p:attrName>style.visibility</p:attrName>
                                        </p:attrNameLst>
                                      </p:cBhvr>
                                      <p:to>
                                        <p:strVal val="visible"/>
                                      </p:to>
                                    </p:set>
                                    <p:anim calcmode="lin" valueType="num">
                                      <p:cBhvr additive="base">
                                        <p:cTn id="162" dur="200"/>
                                        <p:tgtEl>
                                          <p:spTgt spid="1996"/>
                                        </p:tgtEl>
                                        <p:attrNameLst>
                                          <p:attrName>ppt_w</p:attrName>
                                        </p:attrNameLst>
                                      </p:cBhvr>
                                      <p:tavLst>
                                        <p:tav tm="0">
                                          <p:val>
                                            <p:strVal val="0"/>
                                          </p:val>
                                        </p:tav>
                                        <p:tav tm="100000">
                                          <p:val>
                                            <p:strVal val="#ppt_w"/>
                                          </p:val>
                                        </p:tav>
                                      </p:tavLst>
                                    </p:anim>
                                    <p:anim calcmode="lin" valueType="num">
                                      <p:cBhvr additive="base">
                                        <p:cTn id="163" dur="200"/>
                                        <p:tgtEl>
                                          <p:spTgt spid="1996"/>
                                        </p:tgtEl>
                                        <p:attrNameLst>
                                          <p:attrName>ppt_h</p:attrName>
                                        </p:attrNameLst>
                                      </p:cBhvr>
                                      <p:tavLst>
                                        <p:tav tm="0">
                                          <p:val>
                                            <p:strVal val="0"/>
                                          </p:val>
                                        </p:tav>
                                        <p:tav tm="100000">
                                          <p:val>
                                            <p:strVal val="#ppt_h"/>
                                          </p:val>
                                        </p:tav>
                                      </p:tavLst>
                                    </p:anim>
                                  </p:childTnLst>
                                </p:cTn>
                              </p:par>
                            </p:childTnLst>
                          </p:cTn>
                        </p:par>
                        <p:par>
                          <p:cTn id="164" fill="hold">
                            <p:stCondLst>
                              <p:cond delay="6400"/>
                            </p:stCondLst>
                            <p:childTnLst>
                              <p:par>
                                <p:cTn id="165" presetID="23" presetClass="entr" presetSubtype="16" fill="hold" nodeType="afterEffect">
                                  <p:stCondLst>
                                    <p:cond delay="0"/>
                                  </p:stCondLst>
                                  <p:childTnLst>
                                    <p:set>
                                      <p:cBhvr>
                                        <p:cTn id="166" dur="1" fill="hold">
                                          <p:stCondLst>
                                            <p:cond delay="0"/>
                                          </p:stCondLst>
                                        </p:cTn>
                                        <p:tgtEl>
                                          <p:spTgt spid="2000"/>
                                        </p:tgtEl>
                                        <p:attrNameLst>
                                          <p:attrName>style.visibility</p:attrName>
                                        </p:attrNameLst>
                                      </p:cBhvr>
                                      <p:to>
                                        <p:strVal val="visible"/>
                                      </p:to>
                                    </p:set>
                                    <p:anim calcmode="lin" valueType="num">
                                      <p:cBhvr additive="base">
                                        <p:cTn id="167" dur="200"/>
                                        <p:tgtEl>
                                          <p:spTgt spid="2000"/>
                                        </p:tgtEl>
                                        <p:attrNameLst>
                                          <p:attrName>ppt_w</p:attrName>
                                        </p:attrNameLst>
                                      </p:cBhvr>
                                      <p:tavLst>
                                        <p:tav tm="0">
                                          <p:val>
                                            <p:strVal val="0"/>
                                          </p:val>
                                        </p:tav>
                                        <p:tav tm="100000">
                                          <p:val>
                                            <p:strVal val="#ppt_w"/>
                                          </p:val>
                                        </p:tav>
                                      </p:tavLst>
                                    </p:anim>
                                    <p:anim calcmode="lin" valueType="num">
                                      <p:cBhvr additive="base">
                                        <p:cTn id="168" dur="200"/>
                                        <p:tgtEl>
                                          <p:spTgt spid="2000"/>
                                        </p:tgtEl>
                                        <p:attrNameLst>
                                          <p:attrName>ppt_h</p:attrName>
                                        </p:attrNameLst>
                                      </p:cBhvr>
                                      <p:tavLst>
                                        <p:tav tm="0">
                                          <p:val>
                                            <p:strVal val="0"/>
                                          </p:val>
                                        </p:tav>
                                        <p:tav tm="100000">
                                          <p:val>
                                            <p:strVal val="#ppt_h"/>
                                          </p:val>
                                        </p:tav>
                                      </p:tavLst>
                                    </p:anim>
                                  </p:childTnLst>
                                </p:cTn>
                              </p:par>
                            </p:childTnLst>
                          </p:cTn>
                        </p:par>
                        <p:par>
                          <p:cTn id="169" fill="hold">
                            <p:stCondLst>
                              <p:cond delay="6600"/>
                            </p:stCondLst>
                            <p:childTnLst>
                              <p:par>
                                <p:cTn id="170" presetID="23" presetClass="entr" presetSubtype="16" fill="hold" nodeType="afterEffect">
                                  <p:stCondLst>
                                    <p:cond delay="0"/>
                                  </p:stCondLst>
                                  <p:childTnLst>
                                    <p:set>
                                      <p:cBhvr>
                                        <p:cTn id="171" dur="1" fill="hold">
                                          <p:stCondLst>
                                            <p:cond delay="0"/>
                                          </p:stCondLst>
                                        </p:cTn>
                                        <p:tgtEl>
                                          <p:spTgt spid="2001"/>
                                        </p:tgtEl>
                                        <p:attrNameLst>
                                          <p:attrName>style.visibility</p:attrName>
                                        </p:attrNameLst>
                                      </p:cBhvr>
                                      <p:to>
                                        <p:strVal val="visible"/>
                                      </p:to>
                                    </p:set>
                                    <p:anim calcmode="lin" valueType="num">
                                      <p:cBhvr additive="base">
                                        <p:cTn id="172" dur="200"/>
                                        <p:tgtEl>
                                          <p:spTgt spid="2001"/>
                                        </p:tgtEl>
                                        <p:attrNameLst>
                                          <p:attrName>ppt_w</p:attrName>
                                        </p:attrNameLst>
                                      </p:cBhvr>
                                      <p:tavLst>
                                        <p:tav tm="0">
                                          <p:val>
                                            <p:strVal val="0"/>
                                          </p:val>
                                        </p:tav>
                                        <p:tav tm="100000">
                                          <p:val>
                                            <p:strVal val="#ppt_w"/>
                                          </p:val>
                                        </p:tav>
                                      </p:tavLst>
                                    </p:anim>
                                    <p:anim calcmode="lin" valueType="num">
                                      <p:cBhvr additive="base">
                                        <p:cTn id="173" dur="200"/>
                                        <p:tgtEl>
                                          <p:spTgt spid="2001"/>
                                        </p:tgtEl>
                                        <p:attrNameLst>
                                          <p:attrName>ppt_h</p:attrName>
                                        </p:attrNameLst>
                                      </p:cBhvr>
                                      <p:tavLst>
                                        <p:tav tm="0">
                                          <p:val>
                                            <p:strVal val="0"/>
                                          </p:val>
                                        </p:tav>
                                        <p:tav tm="100000">
                                          <p:val>
                                            <p:strVal val="#ppt_h"/>
                                          </p:val>
                                        </p:tav>
                                      </p:tavLst>
                                    </p:anim>
                                  </p:childTnLst>
                                </p:cTn>
                              </p:par>
                            </p:childTnLst>
                          </p:cTn>
                        </p:par>
                        <p:par>
                          <p:cTn id="174" fill="hold">
                            <p:stCondLst>
                              <p:cond delay="6800"/>
                            </p:stCondLst>
                            <p:childTnLst>
                              <p:par>
                                <p:cTn id="175" presetID="23" presetClass="entr" presetSubtype="16" fill="hold" nodeType="afterEffect">
                                  <p:stCondLst>
                                    <p:cond delay="0"/>
                                  </p:stCondLst>
                                  <p:childTnLst>
                                    <p:set>
                                      <p:cBhvr>
                                        <p:cTn id="176" dur="1" fill="hold">
                                          <p:stCondLst>
                                            <p:cond delay="0"/>
                                          </p:stCondLst>
                                        </p:cTn>
                                        <p:tgtEl>
                                          <p:spTgt spid="1998"/>
                                        </p:tgtEl>
                                        <p:attrNameLst>
                                          <p:attrName>style.visibility</p:attrName>
                                        </p:attrNameLst>
                                      </p:cBhvr>
                                      <p:to>
                                        <p:strVal val="visible"/>
                                      </p:to>
                                    </p:set>
                                    <p:anim calcmode="lin" valueType="num">
                                      <p:cBhvr additive="base">
                                        <p:cTn id="177" dur="200"/>
                                        <p:tgtEl>
                                          <p:spTgt spid="1998"/>
                                        </p:tgtEl>
                                        <p:attrNameLst>
                                          <p:attrName>ppt_w</p:attrName>
                                        </p:attrNameLst>
                                      </p:cBhvr>
                                      <p:tavLst>
                                        <p:tav tm="0">
                                          <p:val>
                                            <p:strVal val="0"/>
                                          </p:val>
                                        </p:tav>
                                        <p:tav tm="100000">
                                          <p:val>
                                            <p:strVal val="#ppt_w"/>
                                          </p:val>
                                        </p:tav>
                                      </p:tavLst>
                                    </p:anim>
                                    <p:anim calcmode="lin" valueType="num">
                                      <p:cBhvr additive="base">
                                        <p:cTn id="178" dur="200"/>
                                        <p:tgtEl>
                                          <p:spTgt spid="1998"/>
                                        </p:tgtEl>
                                        <p:attrNameLst>
                                          <p:attrName>ppt_h</p:attrName>
                                        </p:attrNameLst>
                                      </p:cBhvr>
                                      <p:tavLst>
                                        <p:tav tm="0">
                                          <p:val>
                                            <p:strVal val="0"/>
                                          </p:val>
                                        </p:tav>
                                        <p:tav tm="100000">
                                          <p:val>
                                            <p:strVal val="#ppt_h"/>
                                          </p:val>
                                        </p:tav>
                                      </p:tavLst>
                                    </p:anim>
                                  </p:childTnLst>
                                </p:cTn>
                              </p:par>
                            </p:childTnLst>
                          </p:cTn>
                        </p:par>
                        <p:par>
                          <p:cTn id="179" fill="hold">
                            <p:stCondLst>
                              <p:cond delay="7000"/>
                            </p:stCondLst>
                            <p:childTnLst>
                              <p:par>
                                <p:cTn id="180" presetID="23" presetClass="entr" presetSubtype="16" fill="hold" nodeType="afterEffect">
                                  <p:stCondLst>
                                    <p:cond delay="0"/>
                                  </p:stCondLst>
                                  <p:childTnLst>
                                    <p:set>
                                      <p:cBhvr>
                                        <p:cTn id="181" dur="1" fill="hold">
                                          <p:stCondLst>
                                            <p:cond delay="0"/>
                                          </p:stCondLst>
                                        </p:cTn>
                                        <p:tgtEl>
                                          <p:spTgt spid="1995"/>
                                        </p:tgtEl>
                                        <p:attrNameLst>
                                          <p:attrName>style.visibility</p:attrName>
                                        </p:attrNameLst>
                                      </p:cBhvr>
                                      <p:to>
                                        <p:strVal val="visible"/>
                                      </p:to>
                                    </p:set>
                                    <p:anim calcmode="lin" valueType="num">
                                      <p:cBhvr additive="base">
                                        <p:cTn id="182" dur="200"/>
                                        <p:tgtEl>
                                          <p:spTgt spid="1995"/>
                                        </p:tgtEl>
                                        <p:attrNameLst>
                                          <p:attrName>ppt_w</p:attrName>
                                        </p:attrNameLst>
                                      </p:cBhvr>
                                      <p:tavLst>
                                        <p:tav tm="0">
                                          <p:val>
                                            <p:strVal val="0"/>
                                          </p:val>
                                        </p:tav>
                                        <p:tav tm="100000">
                                          <p:val>
                                            <p:strVal val="#ppt_w"/>
                                          </p:val>
                                        </p:tav>
                                      </p:tavLst>
                                    </p:anim>
                                    <p:anim calcmode="lin" valueType="num">
                                      <p:cBhvr additive="base">
                                        <p:cTn id="183" dur="200"/>
                                        <p:tgtEl>
                                          <p:spTgt spid="1995"/>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25"/>
        <p:cNvGrpSpPr/>
        <p:nvPr/>
      </p:nvGrpSpPr>
      <p:grpSpPr>
        <a:xfrm>
          <a:off x="0" y="0"/>
          <a:ext cx="0" cy="0"/>
          <a:chOff x="0" y="0"/>
          <a:chExt cx="0" cy="0"/>
        </a:xfrm>
      </p:grpSpPr>
      <p:sp>
        <p:nvSpPr>
          <p:cNvPr id="2126" name="Google Shape;2126;p63"/>
          <p:cNvSpPr txBox="1">
            <a:spLocks noGrp="1"/>
          </p:cNvSpPr>
          <p:nvPr>
            <p:ph type="title"/>
          </p:nvPr>
        </p:nvSpPr>
        <p:spPr>
          <a:xfrm>
            <a:off x="3127035" y="2126554"/>
            <a:ext cx="3527100" cy="133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400" dirty="0" smtClean="0">
                <a:solidFill>
                  <a:srgbClr val="FF0000"/>
                </a:solidFill>
                <a:latin typeface="Times New Roman" panose="02020603050405020304" pitchFamily="18" charset="0"/>
                <a:cs typeface="Times New Roman" panose="02020603050405020304" pitchFamily="18" charset="0"/>
              </a:rPr>
              <a:t>DISTILBERT</a:t>
            </a:r>
            <a:br>
              <a:rPr lang="en-US" sz="4400" dirty="0" smtClean="0">
                <a:solidFill>
                  <a:srgbClr val="FF0000"/>
                </a:solidFill>
                <a:latin typeface="Times New Roman" panose="02020603050405020304" pitchFamily="18" charset="0"/>
                <a:cs typeface="Times New Roman" panose="02020603050405020304" pitchFamily="18" charset="0"/>
              </a:rPr>
            </a:br>
            <a:r>
              <a:rPr lang="en-US" sz="1800" dirty="0" smtClean="0">
                <a:solidFill>
                  <a:schemeClr val="bg1">
                    <a:lumMod val="10000"/>
                  </a:schemeClr>
                </a:solidFill>
                <a:latin typeface="Times New Roman" panose="02020603050405020304" pitchFamily="18" charset="0"/>
                <a:cs typeface="Times New Roman" panose="02020603050405020304" pitchFamily="18" charset="0"/>
              </a:rPr>
              <a:t>detailed information</a:t>
            </a:r>
            <a:endParaRPr sz="1800" dirty="0">
              <a:solidFill>
                <a:schemeClr val="bg1">
                  <a:lumMod val="10000"/>
                </a:schemeClr>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2043545" y="2126554"/>
            <a:ext cx="692728" cy="523220"/>
          </a:xfrm>
          <a:prstGeom prst="rect">
            <a:avLst/>
          </a:prstGeom>
          <a:noFill/>
        </p:spPr>
        <p:txBody>
          <a:bodyPr wrap="square" rtlCol="0">
            <a:spAutoFit/>
          </a:bodyPr>
          <a:lstStyle/>
          <a:p>
            <a:r>
              <a:rPr lang="en-US" sz="2800" dirty="0" smtClean="0"/>
              <a:t>03</a:t>
            </a:r>
            <a:endParaRPr lang="en-IN" sz="2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41862" y="2674718"/>
            <a:ext cx="8494319" cy="1733700"/>
          </a:xfrm>
        </p:spPr>
        <p:txBody>
          <a:bodyPr/>
          <a:lstStyle/>
          <a:p>
            <a:pPr marL="285750" lvl="0" indent="-285750" algn="just" defTabSz="457200">
              <a:spcBef>
                <a:spcPct val="20000"/>
              </a:spcBef>
              <a:spcAft>
                <a:spcPts val="600"/>
              </a:spcAft>
              <a:buClr>
                <a:prstClr val="white"/>
              </a:buClr>
              <a:buSzPct val="80000"/>
              <a:buFont typeface="Wingdings 3" panose="05040102010807070707" pitchFamily="18" charset="2"/>
              <a:buChar char=""/>
            </a:pPr>
            <a:r>
              <a:rPr lang="en-US" sz="1800" kern="1200" dirty="0" err="1">
                <a:solidFill>
                  <a:prstClr val="black"/>
                </a:solidFill>
                <a:latin typeface="Times New Roman" panose="02020603050405020304" pitchFamily="18" charset="0"/>
                <a:cs typeface="Times New Roman" panose="02020603050405020304" pitchFamily="18" charset="0"/>
              </a:rPr>
              <a:t>DistilBERT</a:t>
            </a:r>
            <a:r>
              <a:rPr lang="en-US" sz="1800" kern="1200" dirty="0">
                <a:solidFill>
                  <a:prstClr val="black"/>
                </a:solidFill>
                <a:latin typeface="Times New Roman" panose="02020603050405020304" pitchFamily="18" charset="0"/>
                <a:cs typeface="Times New Roman" panose="02020603050405020304" pitchFamily="18" charset="0"/>
              </a:rPr>
              <a:t>, short for "Distilled BERT," is a cutting-edge model in the field of natural language processing (NLP) that represents a smaller, faster version of the highly successful BERT (Bidirectional Encoder Representations from Transformers) model. </a:t>
            </a:r>
            <a:endParaRPr lang="en-US" sz="1800" kern="1200" dirty="0" smtClean="0">
              <a:solidFill>
                <a:prstClr val="black"/>
              </a:solidFill>
              <a:latin typeface="Times New Roman" panose="02020603050405020304" pitchFamily="18" charset="0"/>
              <a:cs typeface="Times New Roman" panose="02020603050405020304" pitchFamily="18" charset="0"/>
            </a:endParaRPr>
          </a:p>
          <a:p>
            <a:pPr marL="0" lvl="0" indent="0" algn="just" defTabSz="457200">
              <a:spcBef>
                <a:spcPct val="20000"/>
              </a:spcBef>
              <a:spcAft>
                <a:spcPts val="600"/>
              </a:spcAft>
              <a:buClr>
                <a:prstClr val="white"/>
              </a:buClr>
              <a:buSzPct val="80000"/>
            </a:pPr>
            <a:endParaRPr lang="en-US" sz="1800" kern="1200" dirty="0" smtClean="0">
              <a:solidFill>
                <a:prstClr val="black"/>
              </a:solidFill>
              <a:latin typeface="Times New Roman" panose="02020603050405020304" pitchFamily="18" charset="0"/>
              <a:cs typeface="Times New Roman" panose="02020603050405020304" pitchFamily="18" charset="0"/>
            </a:endParaRPr>
          </a:p>
          <a:p>
            <a:pPr marL="285750" lvl="0" indent="-285750" algn="just" defTabSz="457200">
              <a:spcBef>
                <a:spcPct val="20000"/>
              </a:spcBef>
              <a:spcAft>
                <a:spcPts val="600"/>
              </a:spcAft>
              <a:buClr>
                <a:prstClr val="white"/>
              </a:buClr>
              <a:buSzPct val="80000"/>
              <a:buFont typeface="Wingdings 3" panose="05040102010807070707" pitchFamily="18" charset="2"/>
              <a:buChar char=""/>
            </a:pPr>
            <a:r>
              <a:rPr lang="en-US" sz="1800" kern="1200" dirty="0">
                <a:solidFill>
                  <a:prstClr val="black"/>
                </a:solidFill>
                <a:latin typeface="Times New Roman" panose="02020603050405020304" pitchFamily="18" charset="0"/>
                <a:cs typeface="Times New Roman" panose="02020603050405020304" pitchFamily="18" charset="0"/>
              </a:rPr>
              <a:t>This reduction in size and complexity makes </a:t>
            </a:r>
            <a:r>
              <a:rPr lang="en-US" sz="1800" kern="1200" dirty="0" err="1">
                <a:solidFill>
                  <a:prstClr val="black"/>
                </a:solidFill>
                <a:latin typeface="Times New Roman" panose="02020603050405020304" pitchFamily="18" charset="0"/>
                <a:cs typeface="Times New Roman" panose="02020603050405020304" pitchFamily="18" charset="0"/>
              </a:rPr>
              <a:t>DistilBERT</a:t>
            </a:r>
            <a:r>
              <a:rPr lang="en-US" sz="1800" kern="1200" dirty="0">
                <a:solidFill>
                  <a:prstClr val="black"/>
                </a:solidFill>
                <a:latin typeface="Times New Roman" panose="02020603050405020304" pitchFamily="18" charset="0"/>
                <a:cs typeface="Times New Roman" panose="02020603050405020304" pitchFamily="18" charset="0"/>
              </a:rPr>
              <a:t> particularly suitable for deployment in resource-constrained environments, such as mobile devices and edge devices</a:t>
            </a:r>
            <a:r>
              <a:rPr lang="en-US" sz="1800" kern="1200" dirty="0" smtClean="0">
                <a:solidFill>
                  <a:prstClr val="black"/>
                </a:solidFill>
                <a:latin typeface="Times New Roman" panose="02020603050405020304" pitchFamily="18" charset="0"/>
                <a:cs typeface="Times New Roman" panose="02020603050405020304" pitchFamily="18" charset="0"/>
              </a:rPr>
              <a:t>.</a:t>
            </a:r>
          </a:p>
          <a:p>
            <a:pPr marL="0" indent="0" algn="just" defTabSz="457200">
              <a:spcBef>
                <a:spcPct val="20000"/>
              </a:spcBef>
              <a:spcAft>
                <a:spcPts val="600"/>
              </a:spcAft>
              <a:buClr>
                <a:prstClr val="white"/>
              </a:buClr>
              <a:buSzPct val="80000"/>
            </a:pPr>
            <a:endParaRPr lang="en-IN" sz="1600" dirty="0">
              <a:latin typeface="Times New Roman" panose="02020603050405020304" pitchFamily="18" charset="0"/>
              <a:cs typeface="Times New Roman" panose="02020603050405020304" pitchFamily="18" charset="0"/>
            </a:endParaRPr>
          </a:p>
          <a:p>
            <a:pPr marL="285750" lvl="0" indent="-285750" algn="just" defTabSz="457200">
              <a:spcBef>
                <a:spcPct val="20000"/>
              </a:spcBef>
              <a:spcAft>
                <a:spcPts val="600"/>
              </a:spcAft>
              <a:buClr>
                <a:prstClr val="white"/>
              </a:buClr>
              <a:buSzPct val="80000"/>
              <a:buFont typeface="Wingdings 3" panose="05040102010807070707" pitchFamily="18" charset="2"/>
              <a:buChar char=""/>
            </a:pPr>
            <a:endParaRPr lang="en-IN" sz="1800" kern="1200" dirty="0">
              <a:solidFill>
                <a:prstClr val="black"/>
              </a:solidFill>
              <a:latin typeface="Times New Roman" panose="02020603050405020304" pitchFamily="18" charset="0"/>
              <a:cs typeface="Times New Roman" panose="02020603050405020304" pitchFamily="18" charset="0"/>
            </a:endParaRPr>
          </a:p>
          <a:p>
            <a:pPr marL="285750" lvl="0" indent="-285750" algn="just" defTabSz="457200">
              <a:spcBef>
                <a:spcPct val="20000"/>
              </a:spcBef>
              <a:spcAft>
                <a:spcPts val="600"/>
              </a:spcAft>
              <a:buClr>
                <a:prstClr val="white"/>
              </a:buClr>
              <a:buSzPct val="80000"/>
              <a:buFont typeface="Wingdings 3" panose="05040102010807070707" pitchFamily="18" charset="2"/>
              <a:buChar char=""/>
            </a:pPr>
            <a:endParaRPr lang="en-US" sz="1800" kern="1200" dirty="0" smtClean="0">
              <a:solidFill>
                <a:prstClr val="black"/>
              </a:solidFill>
              <a:latin typeface="Times New Roman" panose="02020603050405020304" pitchFamily="18" charset="0"/>
              <a:cs typeface="Times New Roman" panose="02020603050405020304" pitchFamily="18" charset="0"/>
            </a:endParaRPr>
          </a:p>
          <a:p>
            <a:r>
              <a:rPr lang="en-US" sz="3200" dirty="0" smtClean="0">
                <a:solidFill>
                  <a:schemeClr val="bg1"/>
                </a:solidFill>
                <a:latin typeface="Times New Roman" panose="02020603050405020304" pitchFamily="18" charset="0"/>
                <a:cs typeface="Times New Roman" panose="02020603050405020304" pitchFamily="18" charset="0"/>
              </a:rPr>
              <a:t>of natural language) model. </a:t>
            </a:r>
          </a:p>
          <a:p>
            <a:endParaRPr lang="en-IN" dirty="0"/>
          </a:p>
        </p:txBody>
      </p:sp>
    </p:spTree>
    <p:extLst>
      <p:ext uri="{BB962C8B-B14F-4D97-AF65-F5344CB8AC3E}">
        <p14:creationId xmlns:p14="http://schemas.microsoft.com/office/powerpoint/2010/main" val="10855468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80110" y="1239983"/>
            <a:ext cx="8589818" cy="2999508"/>
          </a:xfrm>
        </p:spPr>
        <p:txBody>
          <a:bodyPr/>
          <a:lstStyle/>
          <a:p>
            <a:pPr marL="342900" lvl="0" indent="-342900" algn="just">
              <a:lnSpc>
                <a:spcPct val="107000"/>
              </a:lnSpc>
              <a:spcAft>
                <a:spcPts val="800"/>
              </a:spcAft>
              <a:buSzPts val="1000"/>
              <a:buFont typeface="Symbol" panose="05050102010706020507" pitchFamily="18" charset="2"/>
              <a:buChar char=""/>
              <a:tabLst>
                <a:tab pos="457200" algn="l"/>
              </a:tabLst>
            </a:pPr>
            <a:r>
              <a:rPr lang="en-IN" sz="1800" dirty="0" err="1">
                <a:solidFill>
                  <a:srgbClr val="1F1F1F"/>
                </a:solidFill>
                <a:latin typeface="Times New Roman" panose="02020603050405020304" pitchFamily="18" charset="0"/>
                <a:ea typeface="Calibri" panose="020F0502020204030204" pitchFamily="34" charset="0"/>
                <a:cs typeface="Times New Roman" panose="02020603050405020304" pitchFamily="18" charset="0"/>
              </a:rPr>
              <a:t>DistilBERT</a:t>
            </a:r>
            <a:r>
              <a:rPr lang="en-IN" sz="1800" dirty="0">
                <a:solidFill>
                  <a:srgbClr val="1F1F1F"/>
                </a:solidFill>
                <a:latin typeface="Times New Roman" panose="02020603050405020304" pitchFamily="18" charset="0"/>
                <a:ea typeface="Calibri" panose="020F0502020204030204" pitchFamily="34" charset="0"/>
                <a:cs typeface="Times New Roman" panose="02020603050405020304" pitchFamily="18" charset="0"/>
              </a:rPr>
              <a:t> is trained using the same pre-training objectives as BERT, including masked language </a:t>
            </a:r>
            <a:r>
              <a:rPr lang="en-IN" sz="1800" dirty="0" err="1">
                <a:solidFill>
                  <a:srgbClr val="1F1F1F"/>
                </a:solidFill>
                <a:latin typeface="Times New Roman" panose="02020603050405020304" pitchFamily="18" charset="0"/>
                <a:ea typeface="Calibri" panose="020F0502020204030204" pitchFamily="34" charset="0"/>
                <a:cs typeface="Times New Roman" panose="02020603050405020304" pitchFamily="18" charset="0"/>
              </a:rPr>
              <a:t>modeling</a:t>
            </a:r>
            <a:r>
              <a:rPr lang="en-IN" sz="1800" dirty="0">
                <a:solidFill>
                  <a:srgbClr val="1F1F1F"/>
                </a:solidFill>
                <a:latin typeface="Times New Roman" panose="02020603050405020304" pitchFamily="18" charset="0"/>
                <a:ea typeface="Calibri" panose="020F0502020204030204" pitchFamily="34" charset="0"/>
                <a:cs typeface="Times New Roman" panose="02020603050405020304" pitchFamily="18" charset="0"/>
              </a:rPr>
              <a:t> (MLM) and next sentence prediction (NSP</a:t>
            </a:r>
            <a:r>
              <a:rPr lang="en-IN" sz="1800" dirty="0" smtClean="0">
                <a:solidFill>
                  <a:srgbClr val="1F1F1F"/>
                </a:solidFill>
                <a:latin typeface="Times New Roman" panose="02020603050405020304" pitchFamily="18" charset="0"/>
                <a:ea typeface="Calibri" panose="020F0502020204030204" pitchFamily="34" charset="0"/>
                <a:cs typeface="Times New Roman" panose="02020603050405020304" pitchFamily="18" charset="0"/>
              </a:rPr>
              <a:t>).</a:t>
            </a:r>
          </a:p>
          <a:p>
            <a:pPr marL="0" lvl="0" indent="0" algn="just">
              <a:lnSpc>
                <a:spcPct val="107000"/>
              </a:lnSpc>
              <a:spcAft>
                <a:spcPts val="800"/>
              </a:spcAft>
              <a:buSzPts val="1000"/>
              <a:tabLst>
                <a:tab pos="457200" algn="l"/>
              </a:tabLst>
            </a:pPr>
            <a:endParaRPr lang="en-US" sz="1800"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dirty="0" err="1">
                <a:latin typeface="Times New Roman" panose="02020603050405020304" pitchFamily="18" charset="0"/>
                <a:cs typeface="Times New Roman" panose="02020603050405020304" pitchFamily="18" charset="0"/>
              </a:rPr>
              <a:t>DistilBERT</a:t>
            </a:r>
            <a:r>
              <a:rPr lang="en-IN" sz="1800" dirty="0">
                <a:latin typeface="Times New Roman" panose="02020603050405020304" pitchFamily="18" charset="0"/>
                <a:cs typeface="Times New Roman" panose="02020603050405020304" pitchFamily="18" charset="0"/>
              </a:rPr>
              <a:t> employs knowledge distillation techniques to transfer knowledge from a larger teacher model (BERT) to a smaller student model (</a:t>
            </a:r>
            <a:r>
              <a:rPr lang="en-IN" sz="1800" dirty="0" err="1">
                <a:latin typeface="Times New Roman" panose="02020603050405020304" pitchFamily="18" charset="0"/>
                <a:cs typeface="Times New Roman" panose="02020603050405020304" pitchFamily="18" charset="0"/>
              </a:rPr>
              <a:t>DistilBERT</a:t>
            </a:r>
            <a:r>
              <a:rPr lang="en-IN" sz="1800" dirty="0">
                <a:latin typeface="Times New Roman" panose="02020603050405020304" pitchFamily="18" charset="0"/>
                <a:cs typeface="Times New Roman" panose="02020603050405020304" pitchFamily="18" charset="0"/>
              </a:rPr>
              <a:t>). This process involves distilling the knowledge learned by BERT into a more compact representation that retains most of BERT's performance while requiring fewer parameters</a:t>
            </a:r>
            <a:endParaRPr lang="en-IN" sz="180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804591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304799" y="476021"/>
            <a:ext cx="8728365" cy="4475018"/>
          </a:xfrm>
        </p:spPr>
        <p:txBody>
          <a:bodyPr/>
          <a:lstStyle/>
          <a:p>
            <a:pPr lvl="0" algn="just"/>
            <a:r>
              <a:rPr lang="en-IN" sz="1600" dirty="0">
                <a:solidFill>
                  <a:srgbClr val="00B050"/>
                </a:solidFill>
                <a:latin typeface="Times New Roman" panose="02020603050405020304" pitchFamily="18" charset="0"/>
                <a:cs typeface="Times New Roman" panose="02020603050405020304" pitchFamily="18" charset="0"/>
              </a:rPr>
              <a:t>Smaller Size</a:t>
            </a:r>
            <a:r>
              <a:rPr lang="en-IN" sz="1600" dirty="0">
                <a:latin typeface="Times New Roman" panose="02020603050405020304" pitchFamily="18" charset="0"/>
                <a:cs typeface="Times New Roman" panose="02020603050405020304" pitchFamily="18" charset="0"/>
              </a:rPr>
              <a:t>: One of the main features of </a:t>
            </a:r>
            <a:r>
              <a:rPr lang="en-IN" sz="1600" dirty="0" err="1">
                <a:latin typeface="Times New Roman" panose="02020603050405020304" pitchFamily="18" charset="0"/>
                <a:cs typeface="Times New Roman" panose="02020603050405020304" pitchFamily="18" charset="0"/>
              </a:rPr>
              <a:t>DistilBERT</a:t>
            </a:r>
            <a:r>
              <a:rPr lang="en-IN" sz="1600" dirty="0">
                <a:latin typeface="Times New Roman" panose="02020603050405020304" pitchFamily="18" charset="0"/>
                <a:cs typeface="Times New Roman" panose="02020603050405020304" pitchFamily="18" charset="0"/>
              </a:rPr>
              <a:t> is its reduced size compared to the original BERT model. By distilling the knowledge from BERT into a smaller architecture, </a:t>
            </a:r>
            <a:r>
              <a:rPr lang="en-IN" sz="1600" dirty="0" err="1">
                <a:latin typeface="Times New Roman" panose="02020603050405020304" pitchFamily="18" charset="0"/>
                <a:cs typeface="Times New Roman" panose="02020603050405020304" pitchFamily="18" charset="0"/>
              </a:rPr>
              <a:t>DistilBERT</a:t>
            </a:r>
            <a:r>
              <a:rPr lang="en-IN" sz="1600" dirty="0">
                <a:latin typeface="Times New Roman" panose="02020603050405020304" pitchFamily="18" charset="0"/>
                <a:cs typeface="Times New Roman" panose="02020603050405020304" pitchFamily="18" charset="0"/>
              </a:rPr>
              <a:t> requires fewer parameters, making it more lightweight and easier to deploy on resource-constrained devices</a:t>
            </a:r>
            <a:r>
              <a:rPr lang="en-IN" sz="1600" dirty="0" smtClean="0">
                <a:latin typeface="Times New Roman" panose="02020603050405020304" pitchFamily="18" charset="0"/>
                <a:cs typeface="Times New Roman" panose="02020603050405020304" pitchFamily="18" charset="0"/>
              </a:rPr>
              <a:t>.</a:t>
            </a:r>
          </a:p>
          <a:p>
            <a:pPr lvl="0" algn="just"/>
            <a:endParaRPr lang="en-IN" sz="1600" dirty="0">
              <a:latin typeface="Times New Roman" panose="02020603050405020304" pitchFamily="18" charset="0"/>
              <a:cs typeface="Times New Roman" panose="02020603050405020304" pitchFamily="18" charset="0"/>
            </a:endParaRPr>
          </a:p>
          <a:p>
            <a:pPr algn="just"/>
            <a:r>
              <a:rPr lang="en-IN" sz="1600" dirty="0">
                <a:latin typeface="Times New Roman" panose="02020603050405020304" pitchFamily="18" charset="0"/>
                <a:cs typeface="Times New Roman" panose="02020603050405020304" pitchFamily="18" charset="0"/>
              </a:rPr>
              <a:t> </a:t>
            </a:r>
          </a:p>
          <a:p>
            <a:pPr lvl="0" algn="just"/>
            <a:r>
              <a:rPr lang="en-IN" sz="1600" dirty="0">
                <a:solidFill>
                  <a:srgbClr val="00B050"/>
                </a:solidFill>
                <a:latin typeface="Times New Roman" panose="02020603050405020304" pitchFamily="18" charset="0"/>
                <a:cs typeface="Times New Roman" panose="02020603050405020304" pitchFamily="18" charset="0"/>
              </a:rPr>
              <a:t>Faster Inference</a:t>
            </a:r>
            <a:r>
              <a:rPr lang="en-IN" sz="1600" dirty="0">
                <a:latin typeface="Times New Roman" panose="02020603050405020304" pitchFamily="18" charset="0"/>
                <a:cs typeface="Times New Roman" panose="02020603050405020304" pitchFamily="18" charset="0"/>
              </a:rPr>
              <a:t>: Due to its smaller size and optimized architecture, </a:t>
            </a:r>
            <a:r>
              <a:rPr lang="en-IN" sz="1600" dirty="0" err="1">
                <a:latin typeface="Times New Roman" panose="02020603050405020304" pitchFamily="18" charset="0"/>
                <a:cs typeface="Times New Roman" panose="02020603050405020304" pitchFamily="18" charset="0"/>
              </a:rPr>
              <a:t>DistilBERT</a:t>
            </a:r>
            <a:r>
              <a:rPr lang="en-IN" sz="1600" dirty="0">
                <a:latin typeface="Times New Roman" panose="02020603050405020304" pitchFamily="18" charset="0"/>
                <a:cs typeface="Times New Roman" panose="02020603050405020304" pitchFamily="18" charset="0"/>
              </a:rPr>
              <a:t> offers faster inference times compared to BERT. This means that it can process input data and generate outputs more quickly </a:t>
            </a:r>
            <a:r>
              <a:rPr lang="en-IN" sz="1600" dirty="0" smtClean="0">
                <a:latin typeface="Times New Roman" panose="02020603050405020304" pitchFamily="18" charset="0"/>
                <a:cs typeface="Times New Roman" panose="02020603050405020304" pitchFamily="18" charset="0"/>
              </a:rPr>
              <a:t>.</a:t>
            </a:r>
          </a:p>
          <a:p>
            <a:pPr lvl="0" algn="just"/>
            <a:endParaRPr lang="en-US" sz="1600" dirty="0">
              <a:latin typeface="Times New Roman" panose="02020603050405020304" pitchFamily="18" charset="0"/>
              <a:cs typeface="Times New Roman" panose="02020603050405020304" pitchFamily="18" charset="0"/>
            </a:endParaRPr>
          </a:p>
          <a:p>
            <a:pPr algn="just"/>
            <a:endParaRPr lang="en-IN" sz="1600" dirty="0">
              <a:solidFill>
                <a:srgbClr val="00B050"/>
              </a:solidFill>
              <a:latin typeface="Times New Roman" panose="02020603050405020304" pitchFamily="18" charset="0"/>
              <a:cs typeface="Times New Roman" panose="02020603050405020304" pitchFamily="18" charset="0"/>
            </a:endParaRPr>
          </a:p>
          <a:p>
            <a:pPr lvl="0" algn="just"/>
            <a:r>
              <a:rPr lang="en-IN" sz="1600" dirty="0">
                <a:solidFill>
                  <a:srgbClr val="00B050"/>
                </a:solidFill>
                <a:latin typeface="Times New Roman" panose="02020603050405020304" pitchFamily="18" charset="0"/>
                <a:cs typeface="Times New Roman" panose="02020603050405020304" pitchFamily="18" charset="0"/>
              </a:rPr>
              <a:t>Comparable Performance</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DistilBERT</a:t>
            </a:r>
            <a:r>
              <a:rPr lang="en-IN" sz="1600" dirty="0">
                <a:latin typeface="Times New Roman" panose="02020603050405020304" pitchFamily="18" charset="0"/>
                <a:cs typeface="Times New Roman" panose="02020603050405020304" pitchFamily="18" charset="0"/>
              </a:rPr>
              <a:t> maintains competitive performance on various natural language processing tasks, including question answering, text classification, and language understanding.</a:t>
            </a:r>
          </a:p>
        </p:txBody>
      </p:sp>
      <p:sp>
        <p:nvSpPr>
          <p:cNvPr id="3" name="Title 2"/>
          <p:cNvSpPr>
            <a:spLocks noGrp="1"/>
          </p:cNvSpPr>
          <p:nvPr>
            <p:ph type="ctrTitle"/>
          </p:nvPr>
        </p:nvSpPr>
        <p:spPr>
          <a:xfrm>
            <a:off x="2558904" y="144821"/>
            <a:ext cx="5026460" cy="662400"/>
          </a:xfrm>
        </p:spPr>
        <p:txBody>
          <a:bodyPr/>
          <a:lstStyle/>
          <a:p>
            <a:r>
              <a:rPr lang="en-US" sz="2400" dirty="0" smtClean="0">
                <a:solidFill>
                  <a:srgbClr val="C00000"/>
                </a:solidFill>
                <a:latin typeface="Times New Roman" panose="02020603050405020304" pitchFamily="18" charset="0"/>
                <a:cs typeface="Times New Roman" panose="02020603050405020304" pitchFamily="18" charset="0"/>
              </a:rPr>
              <a:t>KEY FEATURES OF DISTILBERT</a:t>
            </a:r>
            <a:endParaRPr lang="en-IN" sz="24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30844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32"/>
        <p:cNvGrpSpPr/>
        <p:nvPr/>
      </p:nvGrpSpPr>
      <p:grpSpPr>
        <a:xfrm>
          <a:off x="0" y="0"/>
          <a:ext cx="0" cy="0"/>
          <a:chOff x="0" y="0"/>
          <a:chExt cx="0" cy="0"/>
        </a:xfrm>
      </p:grpSpPr>
      <p:sp>
        <p:nvSpPr>
          <p:cNvPr id="2134" name="Google Shape;2134;p64"/>
          <p:cNvSpPr txBox="1">
            <a:spLocks noGrp="1"/>
          </p:cNvSpPr>
          <p:nvPr>
            <p:ph type="title" idx="2"/>
          </p:nvPr>
        </p:nvSpPr>
        <p:spPr>
          <a:xfrm>
            <a:off x="2774428" y="1765230"/>
            <a:ext cx="3789736" cy="22167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000" dirty="0" smtClean="0">
                <a:solidFill>
                  <a:schemeClr val="accent2"/>
                </a:solidFill>
                <a:latin typeface="Times New Roman" panose="02020603050405020304" pitchFamily="18" charset="0"/>
                <a:cs typeface="Times New Roman" panose="02020603050405020304" pitchFamily="18" charset="0"/>
              </a:rPr>
              <a:t>LITERATURE SURVEY</a:t>
            </a:r>
            <a:br>
              <a:rPr lang="en-US" sz="4000" dirty="0" smtClean="0">
                <a:solidFill>
                  <a:schemeClr val="accent2"/>
                </a:solidFill>
                <a:latin typeface="Times New Roman" panose="02020603050405020304" pitchFamily="18" charset="0"/>
                <a:cs typeface="Times New Roman" panose="02020603050405020304" pitchFamily="18" charset="0"/>
              </a:rPr>
            </a:br>
            <a:endParaRPr lang="en-US" sz="1400" dirty="0">
              <a:solidFill>
                <a:schemeClr val="bg1">
                  <a:lumMod val="10000"/>
                </a:schemeClr>
              </a:solidFill>
              <a:latin typeface="Times New Roman" panose="02020603050405020304" pitchFamily="18" charset="0"/>
              <a:cs typeface="Times New Roman" panose="02020603050405020304" pitchFamily="18" charset="0"/>
            </a:endParaRPr>
          </a:p>
        </p:txBody>
      </p:sp>
      <p:cxnSp>
        <p:nvCxnSpPr>
          <p:cNvPr id="7" name="Google Shape;2436;p76"/>
          <p:cNvCxnSpPr/>
          <p:nvPr/>
        </p:nvCxnSpPr>
        <p:spPr>
          <a:xfrm rot="10800000">
            <a:off x="2774429" y="0"/>
            <a:ext cx="0" cy="3890700"/>
          </a:xfrm>
          <a:prstGeom prst="straightConnector1">
            <a:avLst/>
          </a:prstGeom>
          <a:noFill/>
          <a:ln w="28575" cap="flat" cmpd="sng">
            <a:solidFill>
              <a:schemeClr val="accent4"/>
            </a:solidFill>
            <a:prstDash val="solid"/>
            <a:round/>
            <a:headEnd type="none" w="med" len="med"/>
            <a:tailEnd type="none" w="med" len="med"/>
          </a:ln>
        </p:spPr>
      </p:cxnSp>
      <p:sp>
        <p:nvSpPr>
          <p:cNvPr id="4" name="TextBox 3"/>
          <p:cNvSpPr txBox="1"/>
          <p:nvPr/>
        </p:nvSpPr>
        <p:spPr>
          <a:xfrm>
            <a:off x="2064327" y="2611995"/>
            <a:ext cx="710100" cy="523220"/>
          </a:xfrm>
          <a:prstGeom prst="rect">
            <a:avLst/>
          </a:prstGeom>
          <a:noFill/>
        </p:spPr>
        <p:txBody>
          <a:bodyPr wrap="square" rtlCol="0">
            <a:spAutoFit/>
          </a:bodyPr>
          <a:lstStyle/>
          <a:p>
            <a:r>
              <a:rPr lang="en-US" sz="2800" dirty="0" smtClean="0"/>
              <a:t>04</a:t>
            </a:r>
            <a:endParaRPr lang="en-IN" sz="2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602674" y="955964"/>
            <a:ext cx="8243454" cy="3584073"/>
          </a:xfrm>
        </p:spPr>
        <p:txBody>
          <a:bodyPr/>
          <a:lstStyle/>
          <a:p>
            <a:pPr marL="0" indent="0" algn="just"/>
            <a:r>
              <a:rPr lang="en-US" sz="1800" dirty="0">
                <a:solidFill>
                  <a:schemeClr val="bg1">
                    <a:lumMod val="10000"/>
                  </a:schemeClr>
                </a:solidFill>
                <a:latin typeface="Times New Roman" panose="02020603050405020304" pitchFamily="18" charset="0"/>
                <a:cs typeface="Times New Roman" panose="02020603050405020304" pitchFamily="18" charset="0"/>
              </a:rPr>
              <a:t>Paper 1</a:t>
            </a:r>
            <a:r>
              <a:rPr lang="en-US" sz="1800" dirty="0" smtClean="0">
                <a:solidFill>
                  <a:schemeClr val="bg1">
                    <a:lumMod val="10000"/>
                  </a:schemeClr>
                </a:solidFill>
                <a:latin typeface="Times New Roman" panose="02020603050405020304" pitchFamily="18" charset="0"/>
                <a:cs typeface="Times New Roman" panose="02020603050405020304" pitchFamily="18" charset="0"/>
              </a:rPr>
              <a:t>:</a:t>
            </a:r>
          </a:p>
          <a:p>
            <a:pPr marL="0" indent="0" algn="just"/>
            <a:endParaRPr lang="en-US" sz="1800" dirty="0">
              <a:solidFill>
                <a:schemeClr val="bg1">
                  <a:lumMod val="10000"/>
                </a:schemeClr>
              </a:solidFill>
              <a:latin typeface="Times New Roman" panose="02020603050405020304" pitchFamily="18" charset="0"/>
              <a:cs typeface="Times New Roman" panose="02020603050405020304" pitchFamily="18" charset="0"/>
            </a:endParaRPr>
          </a:p>
          <a:p>
            <a:pPr marL="0" indent="0" algn="just"/>
            <a:r>
              <a:rPr lang="en-US" sz="1800" dirty="0" err="1">
                <a:solidFill>
                  <a:schemeClr val="bg1">
                    <a:lumMod val="10000"/>
                  </a:schemeClr>
                </a:solidFill>
                <a:latin typeface="Times New Roman" panose="02020603050405020304" pitchFamily="18" charset="0"/>
                <a:cs typeface="Times New Roman" panose="02020603050405020304" pitchFamily="18" charset="0"/>
              </a:rPr>
              <a:t>DistilBERT</a:t>
            </a:r>
            <a:r>
              <a:rPr lang="en-US" sz="1800" dirty="0">
                <a:solidFill>
                  <a:schemeClr val="bg1">
                    <a:lumMod val="10000"/>
                  </a:schemeClr>
                </a:solidFill>
                <a:latin typeface="Times New Roman" panose="02020603050405020304" pitchFamily="18" charset="0"/>
                <a:cs typeface="Times New Roman" panose="02020603050405020304" pitchFamily="18" charset="0"/>
              </a:rPr>
              <a:t>, a distilled version of BERT: </a:t>
            </a:r>
            <a:r>
              <a:rPr lang="en-US" sz="1800" dirty="0" err="1">
                <a:solidFill>
                  <a:schemeClr val="bg1">
                    <a:lumMod val="10000"/>
                  </a:schemeClr>
                </a:solidFill>
                <a:latin typeface="Times New Roman" panose="02020603050405020304" pitchFamily="18" charset="0"/>
                <a:cs typeface="Times New Roman" panose="02020603050405020304" pitchFamily="18" charset="0"/>
              </a:rPr>
              <a:t>smaller,faster</a:t>
            </a:r>
            <a:r>
              <a:rPr lang="en-US" sz="1800" dirty="0">
                <a:solidFill>
                  <a:schemeClr val="bg1">
                    <a:lumMod val="10000"/>
                  </a:schemeClr>
                </a:solidFill>
                <a:latin typeface="Times New Roman" panose="02020603050405020304" pitchFamily="18" charset="0"/>
                <a:cs typeface="Times New Roman" panose="02020603050405020304" pitchFamily="18" charset="0"/>
              </a:rPr>
              <a:t>, cheaper and lighter </a:t>
            </a:r>
          </a:p>
          <a:p>
            <a:pPr marL="0" indent="0" algn="just"/>
            <a:r>
              <a:rPr lang="en-US" sz="1800" dirty="0">
                <a:solidFill>
                  <a:schemeClr val="bg1">
                    <a:lumMod val="10000"/>
                  </a:schemeClr>
                </a:solidFill>
                <a:latin typeface="Times New Roman" panose="02020603050405020304" pitchFamily="18" charset="0"/>
                <a:cs typeface="Times New Roman" panose="02020603050405020304" pitchFamily="18" charset="0"/>
              </a:rPr>
              <a:t>Authors : Victor SANH, </a:t>
            </a:r>
            <a:r>
              <a:rPr lang="en-US" sz="1800" dirty="0" err="1">
                <a:solidFill>
                  <a:schemeClr val="bg1">
                    <a:lumMod val="10000"/>
                  </a:schemeClr>
                </a:solidFill>
                <a:latin typeface="Times New Roman" panose="02020603050405020304" pitchFamily="18" charset="0"/>
                <a:cs typeface="Times New Roman" panose="02020603050405020304" pitchFamily="18" charset="0"/>
              </a:rPr>
              <a:t>Lysandre</a:t>
            </a:r>
            <a:r>
              <a:rPr lang="en-US" sz="1800" dirty="0">
                <a:solidFill>
                  <a:schemeClr val="bg1">
                    <a:lumMod val="10000"/>
                  </a:schemeClr>
                </a:solidFill>
                <a:latin typeface="Times New Roman" panose="02020603050405020304" pitchFamily="18" charset="0"/>
                <a:cs typeface="Times New Roman" panose="02020603050405020304" pitchFamily="18" charset="0"/>
              </a:rPr>
              <a:t> DEBUT, Julien CHAUMOND, Thomas WOLF</a:t>
            </a:r>
          </a:p>
          <a:p>
            <a:pPr marL="0" indent="0" algn="just"/>
            <a:endParaRPr lang="en-IN" sz="1800" dirty="0">
              <a:solidFill>
                <a:schemeClr val="bg1">
                  <a:lumMod val="10000"/>
                </a:schemeClr>
              </a:solidFill>
              <a:latin typeface="Times New Roman" panose="02020603050405020304" pitchFamily="18" charset="0"/>
              <a:cs typeface="Times New Roman" panose="02020603050405020304" pitchFamily="18" charset="0"/>
            </a:endParaRPr>
          </a:p>
          <a:p>
            <a:pPr marL="0" indent="0" algn="just"/>
            <a:r>
              <a:rPr lang="en-US" sz="1800" dirty="0">
                <a:solidFill>
                  <a:schemeClr val="bg1">
                    <a:lumMod val="10000"/>
                  </a:schemeClr>
                </a:solidFill>
                <a:latin typeface="Times New Roman" panose="02020603050405020304" pitchFamily="18" charset="0"/>
                <a:cs typeface="Times New Roman" panose="02020603050405020304" pitchFamily="18" charset="0"/>
              </a:rPr>
              <a:t>Key points :</a:t>
            </a:r>
          </a:p>
          <a:p>
            <a:pPr marL="0" indent="0" algn="just"/>
            <a:endParaRPr lang="en-US" sz="1800" dirty="0">
              <a:solidFill>
                <a:schemeClr val="bg1">
                  <a:lumMod val="10000"/>
                </a:schemeClr>
              </a:solidFill>
              <a:latin typeface="Times New Roman" panose="02020603050405020304" pitchFamily="18" charset="0"/>
              <a:cs typeface="Times New Roman" panose="02020603050405020304" pitchFamily="18" charset="0"/>
            </a:endParaRPr>
          </a:p>
          <a:p>
            <a:pPr marL="0" indent="0" algn="just"/>
            <a:r>
              <a:rPr lang="en-US" sz="1800" dirty="0">
                <a:solidFill>
                  <a:schemeClr val="bg1">
                    <a:lumMod val="10000"/>
                  </a:schemeClr>
                </a:solidFill>
                <a:latin typeface="Times New Roman" panose="02020603050405020304" pitchFamily="18" charset="0"/>
                <a:cs typeface="Times New Roman" panose="02020603050405020304" pitchFamily="18" charset="0"/>
              </a:rPr>
              <a:t>This paper gives an introduction to the </a:t>
            </a:r>
            <a:r>
              <a:rPr lang="en-US" sz="1800" dirty="0" err="1">
                <a:solidFill>
                  <a:schemeClr val="bg1">
                    <a:lumMod val="10000"/>
                  </a:schemeClr>
                </a:solidFill>
                <a:latin typeface="Times New Roman" panose="02020603050405020304" pitchFamily="18" charset="0"/>
                <a:cs typeface="Times New Roman" panose="02020603050405020304" pitchFamily="18" charset="0"/>
              </a:rPr>
              <a:t>distilbert</a:t>
            </a:r>
            <a:r>
              <a:rPr lang="en-US" sz="1800" dirty="0">
                <a:solidFill>
                  <a:schemeClr val="bg1">
                    <a:lumMod val="10000"/>
                  </a:schemeClr>
                </a:solidFill>
                <a:latin typeface="Times New Roman" panose="02020603050405020304" pitchFamily="18" charset="0"/>
                <a:cs typeface="Times New Roman" panose="02020603050405020304" pitchFamily="18" charset="0"/>
              </a:rPr>
              <a:t> model .</a:t>
            </a:r>
          </a:p>
          <a:p>
            <a:pPr marL="0" indent="0" algn="just"/>
            <a:r>
              <a:rPr lang="en-US" sz="1800" dirty="0">
                <a:solidFill>
                  <a:schemeClr val="bg1">
                    <a:lumMod val="10000"/>
                  </a:schemeClr>
                </a:solidFill>
                <a:latin typeface="Times New Roman" panose="02020603050405020304" pitchFamily="18" charset="0"/>
                <a:cs typeface="Times New Roman" panose="02020603050405020304" pitchFamily="18" charset="0"/>
              </a:rPr>
              <a:t>The paper shows that a general-purpose language model can be successfully trained with distillation and  analyzed the various components</a:t>
            </a:r>
          </a:p>
          <a:p>
            <a:pPr algn="just"/>
            <a:endParaRPr lang="en-IN" sz="1800" dirty="0">
              <a:solidFill>
                <a:schemeClr val="bg1">
                  <a:lumMod val="1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87983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588817" y="1704900"/>
            <a:ext cx="8035637" cy="1733700"/>
          </a:xfrm>
        </p:spPr>
        <p:txBody>
          <a:bodyPr/>
          <a:lstStyle/>
          <a:p>
            <a:pPr marL="0" indent="0" algn="just"/>
            <a:r>
              <a:rPr lang="en-US" sz="1800" dirty="0">
                <a:solidFill>
                  <a:schemeClr val="bg1">
                    <a:lumMod val="10000"/>
                  </a:schemeClr>
                </a:solidFill>
                <a:latin typeface="Times New Roman" panose="02020603050405020304" pitchFamily="18" charset="0"/>
                <a:cs typeface="Times New Roman" panose="02020603050405020304" pitchFamily="18" charset="0"/>
              </a:rPr>
              <a:t>Paper 2 </a:t>
            </a:r>
            <a:r>
              <a:rPr lang="en-US" sz="1800" dirty="0" smtClean="0">
                <a:solidFill>
                  <a:schemeClr val="bg1">
                    <a:lumMod val="10000"/>
                  </a:schemeClr>
                </a:solidFill>
                <a:latin typeface="Times New Roman" panose="02020603050405020304" pitchFamily="18" charset="0"/>
                <a:cs typeface="Times New Roman" panose="02020603050405020304" pitchFamily="18" charset="0"/>
              </a:rPr>
              <a:t>:</a:t>
            </a:r>
          </a:p>
          <a:p>
            <a:pPr marL="0" indent="0" algn="just"/>
            <a:endParaRPr lang="en-US" sz="1800" dirty="0">
              <a:solidFill>
                <a:schemeClr val="bg1">
                  <a:lumMod val="10000"/>
                </a:schemeClr>
              </a:solidFill>
              <a:latin typeface="Times New Roman" panose="02020603050405020304" pitchFamily="18" charset="0"/>
              <a:cs typeface="Times New Roman" panose="02020603050405020304" pitchFamily="18" charset="0"/>
            </a:endParaRPr>
          </a:p>
          <a:p>
            <a:pPr marL="0" indent="0" algn="just"/>
            <a:r>
              <a:rPr lang="en-US" sz="1800" dirty="0">
                <a:solidFill>
                  <a:schemeClr val="bg1">
                    <a:lumMod val="10000"/>
                  </a:schemeClr>
                </a:solidFill>
                <a:latin typeface="Times New Roman" panose="02020603050405020304" pitchFamily="18" charset="0"/>
                <a:cs typeface="Times New Roman" panose="02020603050405020304" pitchFamily="18" charset="0"/>
              </a:rPr>
              <a:t>Comparative Analyses of BERT, </a:t>
            </a:r>
            <a:r>
              <a:rPr lang="en-US" sz="1800" dirty="0" err="1">
                <a:solidFill>
                  <a:schemeClr val="bg1">
                    <a:lumMod val="10000"/>
                  </a:schemeClr>
                </a:solidFill>
                <a:latin typeface="Times New Roman" panose="02020603050405020304" pitchFamily="18" charset="0"/>
                <a:cs typeface="Times New Roman" panose="02020603050405020304" pitchFamily="18" charset="0"/>
              </a:rPr>
              <a:t>RoBERT</a:t>
            </a:r>
            <a:r>
              <a:rPr lang="en-US" sz="1800" dirty="0">
                <a:solidFill>
                  <a:schemeClr val="bg1">
                    <a:lumMod val="10000"/>
                  </a:schemeClr>
                </a:solidFill>
                <a:latin typeface="Times New Roman" panose="02020603050405020304" pitchFamily="18" charset="0"/>
                <a:cs typeface="Times New Roman" panose="02020603050405020304" pitchFamily="18" charset="0"/>
              </a:rPr>
              <a:t> ,</a:t>
            </a:r>
            <a:r>
              <a:rPr lang="en-US" sz="1800" dirty="0" err="1">
                <a:solidFill>
                  <a:schemeClr val="bg1">
                    <a:lumMod val="10000"/>
                  </a:schemeClr>
                </a:solidFill>
                <a:latin typeface="Times New Roman" panose="02020603050405020304" pitchFamily="18" charset="0"/>
                <a:cs typeface="Times New Roman" panose="02020603050405020304" pitchFamily="18" charset="0"/>
              </a:rPr>
              <a:t>DistilBERT</a:t>
            </a:r>
            <a:r>
              <a:rPr lang="en-US" sz="1800" dirty="0">
                <a:solidFill>
                  <a:schemeClr val="bg1">
                    <a:lumMod val="10000"/>
                  </a:schemeClr>
                </a:solidFill>
                <a:latin typeface="Times New Roman" panose="02020603050405020304" pitchFamily="18" charset="0"/>
                <a:cs typeface="Times New Roman" panose="02020603050405020304" pitchFamily="18" charset="0"/>
              </a:rPr>
              <a:t>, and </a:t>
            </a:r>
            <a:r>
              <a:rPr lang="en-US" sz="1800" dirty="0" err="1">
                <a:solidFill>
                  <a:schemeClr val="bg1">
                    <a:lumMod val="10000"/>
                  </a:schemeClr>
                </a:solidFill>
                <a:latin typeface="Times New Roman" panose="02020603050405020304" pitchFamily="18" charset="0"/>
                <a:cs typeface="Times New Roman" panose="02020603050405020304" pitchFamily="18" charset="0"/>
              </a:rPr>
              <a:t>XLNet</a:t>
            </a:r>
            <a:r>
              <a:rPr lang="en-US" sz="1800" dirty="0">
                <a:solidFill>
                  <a:schemeClr val="bg1">
                    <a:lumMod val="10000"/>
                  </a:schemeClr>
                </a:solidFill>
                <a:latin typeface="Times New Roman" panose="02020603050405020304" pitchFamily="18" charset="0"/>
                <a:cs typeface="Times New Roman" panose="02020603050405020304" pitchFamily="18" charset="0"/>
              </a:rPr>
              <a:t> for Text-based Emotion Recognition .</a:t>
            </a:r>
          </a:p>
          <a:p>
            <a:pPr marL="0" indent="0" algn="just"/>
            <a:r>
              <a:rPr lang="en-US" sz="1800" dirty="0">
                <a:solidFill>
                  <a:schemeClr val="bg1">
                    <a:lumMod val="10000"/>
                  </a:schemeClr>
                </a:solidFill>
                <a:latin typeface="Times New Roman" panose="02020603050405020304" pitchFamily="18" charset="0"/>
                <a:cs typeface="Times New Roman" panose="02020603050405020304" pitchFamily="18" charset="0"/>
              </a:rPr>
              <a:t>Authors: Henry </a:t>
            </a:r>
            <a:r>
              <a:rPr lang="en-US" sz="1800" dirty="0" err="1">
                <a:solidFill>
                  <a:schemeClr val="bg1">
                    <a:lumMod val="10000"/>
                  </a:schemeClr>
                </a:solidFill>
                <a:latin typeface="Times New Roman" panose="02020603050405020304" pitchFamily="18" charset="0"/>
                <a:cs typeface="Times New Roman" panose="02020603050405020304" pitchFamily="18" charset="0"/>
              </a:rPr>
              <a:t>Nunoo</a:t>
            </a:r>
            <a:r>
              <a:rPr lang="en-US" sz="1800" dirty="0">
                <a:solidFill>
                  <a:schemeClr val="bg1">
                    <a:lumMod val="10000"/>
                  </a:schemeClr>
                </a:solidFill>
                <a:latin typeface="Times New Roman" panose="02020603050405020304" pitchFamily="18" charset="0"/>
                <a:cs typeface="Times New Roman" panose="02020603050405020304" pitchFamily="18" charset="0"/>
              </a:rPr>
              <a:t>-Mensah , Chen </a:t>
            </a:r>
            <a:r>
              <a:rPr lang="en-US" sz="1800" dirty="0" err="1">
                <a:solidFill>
                  <a:schemeClr val="bg1">
                    <a:lumMod val="10000"/>
                  </a:schemeClr>
                </a:solidFill>
                <a:latin typeface="Times New Roman" panose="02020603050405020304" pitchFamily="18" charset="0"/>
                <a:cs typeface="Times New Roman" panose="02020603050405020304" pitchFamily="18" charset="0"/>
              </a:rPr>
              <a:t>Wenyu</a:t>
            </a:r>
            <a:r>
              <a:rPr lang="en-US" sz="1800" dirty="0">
                <a:solidFill>
                  <a:schemeClr val="bg1">
                    <a:lumMod val="10000"/>
                  </a:schemeClr>
                </a:solidFill>
                <a:latin typeface="Times New Roman" panose="02020603050405020304" pitchFamily="18" charset="0"/>
                <a:cs typeface="Times New Roman" panose="02020603050405020304" pitchFamily="18" charset="0"/>
              </a:rPr>
              <a:t>, Francisca </a:t>
            </a:r>
            <a:r>
              <a:rPr lang="en-US" sz="1800" dirty="0" err="1">
                <a:solidFill>
                  <a:schemeClr val="bg1">
                    <a:lumMod val="10000"/>
                  </a:schemeClr>
                </a:solidFill>
                <a:latin typeface="Times New Roman" panose="02020603050405020304" pitchFamily="18" charset="0"/>
                <a:cs typeface="Times New Roman" panose="02020603050405020304" pitchFamily="18" charset="0"/>
              </a:rPr>
              <a:t>Adoma</a:t>
            </a:r>
            <a:r>
              <a:rPr lang="en-US" sz="1800" dirty="0">
                <a:solidFill>
                  <a:schemeClr val="bg1">
                    <a:lumMod val="10000"/>
                  </a:schemeClr>
                </a:solidFill>
                <a:latin typeface="Times New Roman" panose="02020603050405020304" pitchFamily="18" charset="0"/>
                <a:cs typeface="Times New Roman" panose="02020603050405020304" pitchFamily="18" charset="0"/>
              </a:rPr>
              <a:t> </a:t>
            </a:r>
            <a:r>
              <a:rPr lang="en-US" sz="1800" dirty="0" err="1">
                <a:solidFill>
                  <a:schemeClr val="bg1">
                    <a:lumMod val="10000"/>
                  </a:schemeClr>
                </a:solidFill>
                <a:latin typeface="Times New Roman" panose="02020603050405020304" pitchFamily="18" charset="0"/>
                <a:cs typeface="Times New Roman" panose="02020603050405020304" pitchFamily="18" charset="0"/>
              </a:rPr>
              <a:t>Acheampong</a:t>
            </a:r>
            <a:endParaRPr lang="en-US" sz="1800" dirty="0">
              <a:solidFill>
                <a:schemeClr val="bg1">
                  <a:lumMod val="10000"/>
                </a:schemeClr>
              </a:solidFill>
              <a:latin typeface="Times New Roman" panose="02020603050405020304" pitchFamily="18" charset="0"/>
              <a:cs typeface="Times New Roman" panose="02020603050405020304" pitchFamily="18" charset="0"/>
            </a:endParaRPr>
          </a:p>
          <a:p>
            <a:pPr marL="0" indent="0" algn="just"/>
            <a:endParaRPr lang="en-US" sz="1800" dirty="0">
              <a:solidFill>
                <a:schemeClr val="bg1">
                  <a:lumMod val="10000"/>
                </a:schemeClr>
              </a:solidFill>
              <a:latin typeface="Times New Roman" panose="02020603050405020304" pitchFamily="18" charset="0"/>
              <a:cs typeface="Times New Roman" panose="02020603050405020304" pitchFamily="18" charset="0"/>
            </a:endParaRPr>
          </a:p>
          <a:p>
            <a:pPr marL="0" indent="0" algn="just"/>
            <a:r>
              <a:rPr lang="en-US" sz="1800" dirty="0">
                <a:solidFill>
                  <a:schemeClr val="bg1">
                    <a:lumMod val="10000"/>
                  </a:schemeClr>
                </a:solidFill>
                <a:latin typeface="Times New Roman" panose="02020603050405020304" pitchFamily="18" charset="0"/>
                <a:cs typeface="Times New Roman" panose="02020603050405020304" pitchFamily="18" charset="0"/>
              </a:rPr>
              <a:t>Key points: </a:t>
            </a:r>
            <a:endParaRPr lang="en-US" sz="1800" dirty="0" smtClean="0">
              <a:solidFill>
                <a:schemeClr val="bg1">
                  <a:lumMod val="10000"/>
                </a:schemeClr>
              </a:solidFill>
              <a:latin typeface="Times New Roman" panose="02020603050405020304" pitchFamily="18" charset="0"/>
              <a:cs typeface="Times New Roman" panose="02020603050405020304" pitchFamily="18" charset="0"/>
            </a:endParaRPr>
          </a:p>
          <a:p>
            <a:pPr marL="0" indent="0" algn="just"/>
            <a:endParaRPr lang="en-US" sz="1800" dirty="0">
              <a:solidFill>
                <a:schemeClr val="bg1">
                  <a:lumMod val="10000"/>
                </a:schemeClr>
              </a:solidFill>
              <a:latin typeface="Times New Roman" panose="02020603050405020304" pitchFamily="18" charset="0"/>
              <a:cs typeface="Times New Roman" panose="02020603050405020304" pitchFamily="18" charset="0"/>
            </a:endParaRPr>
          </a:p>
          <a:p>
            <a:pPr marL="0" indent="0" algn="just"/>
            <a:r>
              <a:rPr lang="en-US" sz="1800" dirty="0">
                <a:solidFill>
                  <a:schemeClr val="bg1">
                    <a:lumMod val="10000"/>
                  </a:schemeClr>
                </a:solidFill>
                <a:latin typeface="Times New Roman" panose="02020603050405020304" pitchFamily="18" charset="0"/>
                <a:cs typeface="Times New Roman" panose="02020603050405020304" pitchFamily="18" charset="0"/>
              </a:rPr>
              <a:t>This paper set out to assess the efficiency of the BERT, </a:t>
            </a:r>
            <a:r>
              <a:rPr lang="en-US" sz="1800" dirty="0" err="1">
                <a:solidFill>
                  <a:schemeClr val="bg1">
                    <a:lumMod val="10000"/>
                  </a:schemeClr>
                </a:solidFill>
                <a:latin typeface="Times New Roman" panose="02020603050405020304" pitchFamily="18" charset="0"/>
                <a:cs typeface="Times New Roman" panose="02020603050405020304" pitchFamily="18" charset="0"/>
              </a:rPr>
              <a:t>RoBERTa</a:t>
            </a:r>
            <a:r>
              <a:rPr lang="en-US" sz="1800" dirty="0">
                <a:solidFill>
                  <a:schemeClr val="bg1">
                    <a:lumMod val="10000"/>
                  </a:schemeClr>
                </a:solidFill>
                <a:latin typeface="Times New Roman" panose="02020603050405020304" pitchFamily="18" charset="0"/>
                <a:cs typeface="Times New Roman" panose="02020603050405020304" pitchFamily="18" charset="0"/>
              </a:rPr>
              <a:t>, </a:t>
            </a:r>
            <a:r>
              <a:rPr lang="en-US" sz="1800" dirty="0" err="1">
                <a:solidFill>
                  <a:schemeClr val="bg1">
                    <a:lumMod val="10000"/>
                  </a:schemeClr>
                </a:solidFill>
                <a:latin typeface="Times New Roman" panose="02020603050405020304" pitchFamily="18" charset="0"/>
                <a:cs typeface="Times New Roman" panose="02020603050405020304" pitchFamily="18" charset="0"/>
              </a:rPr>
              <a:t>DistilBERT</a:t>
            </a:r>
            <a:r>
              <a:rPr lang="en-US" sz="1800" dirty="0">
                <a:solidFill>
                  <a:schemeClr val="bg1">
                    <a:lumMod val="10000"/>
                  </a:schemeClr>
                </a:solidFill>
                <a:latin typeface="Times New Roman" panose="02020603050405020304" pitchFamily="18" charset="0"/>
                <a:cs typeface="Times New Roman" panose="02020603050405020304" pitchFamily="18" charset="0"/>
              </a:rPr>
              <a:t>, and </a:t>
            </a:r>
            <a:r>
              <a:rPr lang="en-US" sz="1800" dirty="0" err="1">
                <a:solidFill>
                  <a:schemeClr val="bg1">
                    <a:lumMod val="10000"/>
                  </a:schemeClr>
                </a:solidFill>
                <a:latin typeface="Times New Roman" panose="02020603050405020304" pitchFamily="18" charset="0"/>
                <a:cs typeface="Times New Roman" panose="02020603050405020304" pitchFamily="18" charset="0"/>
              </a:rPr>
              <a:t>XLNet</a:t>
            </a:r>
            <a:r>
              <a:rPr lang="en-US" sz="1800" dirty="0">
                <a:solidFill>
                  <a:schemeClr val="bg1">
                    <a:lumMod val="10000"/>
                  </a:schemeClr>
                </a:solidFill>
                <a:latin typeface="Times New Roman" panose="02020603050405020304" pitchFamily="18" charset="0"/>
                <a:cs typeface="Times New Roman" panose="02020603050405020304" pitchFamily="18" charset="0"/>
              </a:rPr>
              <a:t> pre-trained transformer models in recognizing emotions from the ISEAR dataset. </a:t>
            </a:r>
          </a:p>
          <a:p>
            <a:pPr marL="0" indent="0" algn="just"/>
            <a:r>
              <a:rPr lang="en-US" sz="1800" dirty="0">
                <a:solidFill>
                  <a:schemeClr val="bg1">
                    <a:lumMod val="10000"/>
                  </a:schemeClr>
                </a:solidFill>
                <a:latin typeface="Times New Roman" panose="02020603050405020304" pitchFamily="18" charset="0"/>
                <a:cs typeface="Times New Roman" panose="02020603050405020304" pitchFamily="18" charset="0"/>
              </a:rPr>
              <a:t>The models proved efficient in detecting emotions from the text.</a:t>
            </a:r>
          </a:p>
        </p:txBody>
      </p:sp>
    </p:spTree>
    <p:extLst>
      <p:ext uri="{BB962C8B-B14F-4D97-AF65-F5344CB8AC3E}">
        <p14:creationId xmlns:p14="http://schemas.microsoft.com/office/powerpoint/2010/main" val="11513321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34"/>
        <p:cNvGrpSpPr/>
        <p:nvPr/>
      </p:nvGrpSpPr>
      <p:grpSpPr>
        <a:xfrm>
          <a:off x="0" y="0"/>
          <a:ext cx="0" cy="0"/>
          <a:chOff x="0" y="0"/>
          <a:chExt cx="0" cy="0"/>
        </a:xfrm>
      </p:grpSpPr>
      <p:sp>
        <p:nvSpPr>
          <p:cNvPr id="2435" name="Google Shape;2435;p76"/>
          <p:cNvSpPr txBox="1">
            <a:spLocks noGrp="1"/>
          </p:cNvSpPr>
          <p:nvPr>
            <p:ph type="title"/>
          </p:nvPr>
        </p:nvSpPr>
        <p:spPr>
          <a:xfrm>
            <a:off x="3738900" y="1123652"/>
            <a:ext cx="5405100" cy="202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200" dirty="0" smtClean="0">
                <a:solidFill>
                  <a:schemeClr val="bg1">
                    <a:lumMod val="10000"/>
                  </a:schemeClr>
                </a:solidFill>
                <a:latin typeface="Times New Roman" panose="02020603050405020304" pitchFamily="18" charset="0"/>
                <a:cs typeface="Times New Roman" panose="02020603050405020304" pitchFamily="18" charset="0"/>
              </a:rPr>
              <a:t>05</a:t>
            </a:r>
            <a:br>
              <a:rPr lang="en-US" sz="3200" dirty="0" smtClean="0">
                <a:solidFill>
                  <a:schemeClr val="bg1">
                    <a:lumMod val="10000"/>
                  </a:schemeClr>
                </a:solidFill>
                <a:latin typeface="Times New Roman" panose="02020603050405020304" pitchFamily="18" charset="0"/>
                <a:cs typeface="Times New Roman" panose="02020603050405020304" pitchFamily="18" charset="0"/>
              </a:rPr>
            </a:br>
            <a:r>
              <a:rPr lang="en-US" sz="3200" dirty="0">
                <a:solidFill>
                  <a:schemeClr val="bg1">
                    <a:lumMod val="10000"/>
                  </a:schemeClr>
                </a:solidFill>
                <a:latin typeface="Times New Roman" panose="02020603050405020304" pitchFamily="18" charset="0"/>
                <a:cs typeface="Times New Roman" panose="02020603050405020304" pitchFamily="18" charset="0"/>
              </a:rPr>
              <a:t/>
            </a:r>
            <a:br>
              <a:rPr lang="en-US" sz="3200" dirty="0">
                <a:solidFill>
                  <a:schemeClr val="bg1">
                    <a:lumMod val="10000"/>
                  </a:schemeClr>
                </a:solidFill>
                <a:latin typeface="Times New Roman" panose="02020603050405020304" pitchFamily="18" charset="0"/>
                <a:cs typeface="Times New Roman" panose="02020603050405020304" pitchFamily="18" charset="0"/>
              </a:rPr>
            </a:br>
            <a:r>
              <a:rPr lang="en-US" sz="3200" dirty="0" smtClean="0">
                <a:solidFill>
                  <a:srgbClr val="C00000"/>
                </a:solidFill>
                <a:latin typeface="Times New Roman" panose="02020603050405020304" pitchFamily="18" charset="0"/>
                <a:cs typeface="Times New Roman" panose="02020603050405020304" pitchFamily="18" charset="0"/>
              </a:rPr>
              <a:t>RELEVANCE</a:t>
            </a:r>
            <a:endParaRPr lang="en-US" sz="3200" dirty="0">
              <a:solidFill>
                <a:srgbClr val="C00000"/>
              </a:solidFill>
              <a:latin typeface="Times New Roman" panose="02020603050405020304" pitchFamily="18" charset="0"/>
              <a:cs typeface="Times New Roman" panose="02020603050405020304" pitchFamily="18" charset="0"/>
            </a:endParaRPr>
          </a:p>
        </p:txBody>
      </p:sp>
      <p:cxnSp>
        <p:nvCxnSpPr>
          <p:cNvPr id="2436" name="Google Shape;2436;p76"/>
          <p:cNvCxnSpPr/>
          <p:nvPr/>
        </p:nvCxnSpPr>
        <p:spPr>
          <a:xfrm rot="10800000">
            <a:off x="2996102" y="0"/>
            <a:ext cx="0" cy="3890700"/>
          </a:xfrm>
          <a:prstGeom prst="straightConnector1">
            <a:avLst/>
          </a:prstGeom>
          <a:noFill/>
          <a:ln w="28575" cap="flat" cmpd="sng">
            <a:solidFill>
              <a:schemeClr val="accent4"/>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50273" y="1704900"/>
            <a:ext cx="8534400" cy="1733700"/>
          </a:xfrm>
        </p:spPr>
        <p:txBody>
          <a:bodyPr/>
          <a:lstStyle/>
          <a:p>
            <a:pPr algn="just"/>
            <a:r>
              <a:rPr lang="en-IN" sz="1600" dirty="0" smtClean="0">
                <a:latin typeface="Times New Roman" panose="02020603050405020304" pitchFamily="18" charset="0"/>
                <a:cs typeface="Times New Roman" panose="02020603050405020304" pitchFamily="18" charset="0"/>
              </a:rPr>
              <a:t>&gt;The </a:t>
            </a:r>
            <a:r>
              <a:rPr lang="en-IN" sz="1600" dirty="0">
                <a:latin typeface="Times New Roman" panose="02020603050405020304" pitchFamily="18" charset="0"/>
                <a:cs typeface="Times New Roman" panose="02020603050405020304" pitchFamily="18" charset="0"/>
              </a:rPr>
              <a:t>relevance of this project lies in its potential to advance the field of natural language processing (NLP) by harnessing the capabilities of </a:t>
            </a:r>
            <a:r>
              <a:rPr lang="en-IN" sz="1600" dirty="0" err="1">
                <a:latin typeface="Times New Roman" panose="02020603050405020304" pitchFamily="18" charset="0"/>
                <a:cs typeface="Times New Roman" panose="02020603050405020304" pitchFamily="18" charset="0"/>
              </a:rPr>
              <a:t>DistilBERT</a:t>
            </a:r>
            <a:r>
              <a:rPr lang="en-IN" sz="1600" dirty="0">
                <a:latin typeface="Times New Roman" panose="02020603050405020304" pitchFamily="18" charset="0"/>
                <a:cs typeface="Times New Roman" panose="02020603050405020304" pitchFamily="18" charset="0"/>
              </a:rPr>
              <a:t> for Question Answering tasks.</a:t>
            </a: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r>
              <a:rPr lang="en-IN" sz="1600" dirty="0" smtClean="0">
                <a:latin typeface="Times New Roman" panose="02020603050405020304" pitchFamily="18" charset="0"/>
                <a:cs typeface="Times New Roman" panose="02020603050405020304" pitchFamily="18" charset="0"/>
              </a:rPr>
              <a:t>&gt;By </a:t>
            </a:r>
            <a:r>
              <a:rPr lang="en-IN" sz="1600" dirty="0">
                <a:latin typeface="Times New Roman" panose="02020603050405020304" pitchFamily="18" charset="0"/>
                <a:cs typeface="Times New Roman" panose="02020603050405020304" pitchFamily="18" charset="0"/>
              </a:rPr>
              <a:t>developing an efficient and accurate Question Answering system, this project addresses the growing demand for AI-powered solutions that can extract relevant information from large volumes of text, benefiting fields such as customer support, education, and information retrieval.</a:t>
            </a: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r>
              <a:rPr lang="en-IN" sz="1600" dirty="0" smtClean="0">
                <a:latin typeface="Times New Roman" panose="02020603050405020304" pitchFamily="18" charset="0"/>
                <a:cs typeface="Times New Roman" panose="02020603050405020304" pitchFamily="18" charset="0"/>
              </a:rPr>
              <a:t>&gt; </a:t>
            </a:r>
            <a:r>
              <a:rPr lang="en-IN" sz="1600" dirty="0">
                <a:latin typeface="Times New Roman" panose="02020603050405020304" pitchFamily="18" charset="0"/>
                <a:cs typeface="Times New Roman" panose="02020603050405020304" pitchFamily="18" charset="0"/>
              </a:rPr>
              <a:t>Additionally, the project contributes to the ongoing research and development efforts aimed at improving language understanding models and enhancing their real-world applications.</a:t>
            </a:r>
          </a:p>
          <a:p>
            <a:pPr algn="just"/>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52952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272350" y="339480"/>
            <a:ext cx="2599200" cy="662400"/>
          </a:xfrm>
        </p:spPr>
        <p:txBody>
          <a:bodyPr/>
          <a:lstStyle/>
          <a:p>
            <a:r>
              <a:rPr lang="en-US" sz="2800" dirty="0" smtClean="0">
                <a:solidFill>
                  <a:srgbClr val="00B050"/>
                </a:solidFill>
                <a:latin typeface="Times New Roman" panose="02020603050405020304" pitchFamily="18" charset="0"/>
                <a:cs typeface="Times New Roman" panose="02020603050405020304" pitchFamily="18" charset="0"/>
              </a:rPr>
              <a:t>FLOW CHART</a:t>
            </a:r>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4" name="Flowchart: Terminator 3"/>
          <p:cNvSpPr/>
          <p:nvPr/>
        </p:nvSpPr>
        <p:spPr>
          <a:xfrm>
            <a:off x="1363980" y="1687830"/>
            <a:ext cx="1295400" cy="358140"/>
          </a:xfrm>
          <a:prstGeom prst="flowChartTerminator">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F6F3EC"/>
                </a:solidFill>
              </a:rPr>
              <a:t>START</a:t>
            </a:r>
            <a:endParaRPr lang="en-IN" sz="1200" dirty="0">
              <a:solidFill>
                <a:srgbClr val="F6F3EC"/>
              </a:solidFill>
            </a:endParaRPr>
          </a:p>
        </p:txBody>
      </p:sp>
      <p:sp>
        <p:nvSpPr>
          <p:cNvPr id="5" name="Rounded Rectangle 4"/>
          <p:cNvSpPr/>
          <p:nvPr/>
        </p:nvSpPr>
        <p:spPr>
          <a:xfrm>
            <a:off x="1363980" y="2392680"/>
            <a:ext cx="1295400" cy="685800"/>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F6F3EC"/>
                </a:solidFill>
              </a:rPr>
              <a:t>DATA COLLECTION</a:t>
            </a:r>
            <a:endParaRPr lang="en-IN" sz="1200" dirty="0">
              <a:solidFill>
                <a:srgbClr val="F6F3EC"/>
              </a:solidFill>
            </a:endParaRPr>
          </a:p>
        </p:txBody>
      </p:sp>
      <p:cxnSp>
        <p:nvCxnSpPr>
          <p:cNvPr id="6" name="Straight Arrow Connector 5"/>
          <p:cNvCxnSpPr/>
          <p:nvPr/>
        </p:nvCxnSpPr>
        <p:spPr>
          <a:xfrm flipH="1">
            <a:off x="1981200" y="2057400"/>
            <a:ext cx="7620" cy="335280"/>
          </a:xfrm>
          <a:prstGeom prst="straightConnector1">
            <a:avLst/>
          </a:prstGeom>
          <a:ln>
            <a:solidFill>
              <a:schemeClr val="bg1">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139440" y="2392680"/>
            <a:ext cx="1310640" cy="685800"/>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F6F3EC"/>
                </a:solidFill>
              </a:rPr>
              <a:t>DATA PRE-PROCESSING </a:t>
            </a:r>
            <a:endParaRPr lang="en-IN" sz="1200" dirty="0">
              <a:solidFill>
                <a:srgbClr val="F6F3EC"/>
              </a:solidFill>
            </a:endParaRPr>
          </a:p>
        </p:txBody>
      </p:sp>
      <p:cxnSp>
        <p:nvCxnSpPr>
          <p:cNvPr id="8" name="Straight Arrow Connector 7"/>
          <p:cNvCxnSpPr>
            <a:stCxn id="5" idx="3"/>
            <a:endCxn id="7" idx="1"/>
          </p:cNvCxnSpPr>
          <p:nvPr/>
        </p:nvCxnSpPr>
        <p:spPr>
          <a:xfrm>
            <a:off x="2659380" y="2735580"/>
            <a:ext cx="480060" cy="0"/>
          </a:xfrm>
          <a:prstGeom prst="straightConnector1">
            <a:avLst/>
          </a:prstGeom>
          <a:ln>
            <a:solidFill>
              <a:schemeClr val="bg1">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4930140" y="2385060"/>
            <a:ext cx="1249680" cy="678180"/>
          </a:xfrm>
          <a:prstGeom prst="roundRect">
            <a:avLst/>
          </a:prstGeom>
          <a:solidFill>
            <a:schemeClr val="accent3">
              <a:lumMod val="75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F6F3EC"/>
                </a:solidFill>
              </a:rPr>
              <a:t>DISTILBERT MODEL</a:t>
            </a:r>
            <a:endParaRPr lang="en-IN" sz="1200" dirty="0">
              <a:solidFill>
                <a:srgbClr val="F6F3EC"/>
              </a:solidFill>
            </a:endParaRPr>
          </a:p>
        </p:txBody>
      </p:sp>
      <p:cxnSp>
        <p:nvCxnSpPr>
          <p:cNvPr id="10" name="Straight Arrow Connector 9"/>
          <p:cNvCxnSpPr>
            <a:stCxn id="7" idx="3"/>
            <a:endCxn id="9" idx="1"/>
          </p:cNvCxnSpPr>
          <p:nvPr/>
        </p:nvCxnSpPr>
        <p:spPr>
          <a:xfrm flipV="1">
            <a:off x="4450080" y="2724150"/>
            <a:ext cx="480060" cy="11430"/>
          </a:xfrm>
          <a:prstGeom prst="straightConnector1">
            <a:avLst/>
          </a:prstGeom>
          <a:ln>
            <a:solidFill>
              <a:schemeClr val="bg1">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6461760" y="2430780"/>
            <a:ext cx="1249680" cy="586740"/>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F6F3EC"/>
                </a:solidFill>
              </a:rPr>
              <a:t>TRAINING</a:t>
            </a:r>
            <a:endParaRPr lang="en-IN" sz="1200" dirty="0">
              <a:solidFill>
                <a:srgbClr val="F6F3EC"/>
              </a:solidFill>
            </a:endParaRPr>
          </a:p>
        </p:txBody>
      </p:sp>
      <p:cxnSp>
        <p:nvCxnSpPr>
          <p:cNvPr id="12" name="Straight Arrow Connector 11"/>
          <p:cNvCxnSpPr>
            <a:stCxn id="9" idx="3"/>
            <a:endCxn id="11" idx="1"/>
          </p:cNvCxnSpPr>
          <p:nvPr/>
        </p:nvCxnSpPr>
        <p:spPr>
          <a:xfrm>
            <a:off x="6179820" y="2724150"/>
            <a:ext cx="281940" cy="0"/>
          </a:xfrm>
          <a:prstGeom prst="straightConnector1">
            <a:avLst/>
          </a:prstGeom>
          <a:ln>
            <a:solidFill>
              <a:schemeClr val="bg1">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6461760" y="3520036"/>
            <a:ext cx="1272540" cy="609600"/>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F6F3EC"/>
                </a:solidFill>
              </a:rPr>
              <a:t>FINE -TUNING</a:t>
            </a:r>
            <a:endParaRPr lang="en-IN" sz="1200" dirty="0">
              <a:solidFill>
                <a:srgbClr val="F6F3EC"/>
              </a:solidFill>
            </a:endParaRPr>
          </a:p>
        </p:txBody>
      </p:sp>
      <p:cxnSp>
        <p:nvCxnSpPr>
          <p:cNvPr id="14" name="Straight Arrow Connector 13"/>
          <p:cNvCxnSpPr>
            <a:stCxn id="11" idx="2"/>
          </p:cNvCxnSpPr>
          <p:nvPr/>
        </p:nvCxnSpPr>
        <p:spPr>
          <a:xfrm>
            <a:off x="7086600" y="3017520"/>
            <a:ext cx="0" cy="502516"/>
          </a:xfrm>
          <a:prstGeom prst="straightConnector1">
            <a:avLst/>
          </a:prstGeom>
          <a:ln>
            <a:solidFill>
              <a:schemeClr val="bg1">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4930140" y="3520036"/>
            <a:ext cx="1249680" cy="648104"/>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F6F3EC"/>
                </a:solidFill>
              </a:rPr>
              <a:t>EVALUTION</a:t>
            </a:r>
            <a:endParaRPr lang="en-IN" sz="1200" dirty="0">
              <a:solidFill>
                <a:srgbClr val="F6F3EC"/>
              </a:solidFill>
            </a:endParaRPr>
          </a:p>
        </p:txBody>
      </p:sp>
      <p:cxnSp>
        <p:nvCxnSpPr>
          <p:cNvPr id="16" name="Straight Arrow Connector 15"/>
          <p:cNvCxnSpPr/>
          <p:nvPr/>
        </p:nvCxnSpPr>
        <p:spPr>
          <a:xfrm flipH="1">
            <a:off x="6179820" y="3824836"/>
            <a:ext cx="259081" cy="0"/>
          </a:xfrm>
          <a:prstGeom prst="straightConnector1">
            <a:avLst/>
          </a:prstGeom>
          <a:ln>
            <a:solidFill>
              <a:schemeClr val="bg1">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3139440" y="3455308"/>
            <a:ext cx="1234440" cy="800100"/>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F6F3EC"/>
                </a:solidFill>
              </a:rPr>
              <a:t>QUESTION ANSWERING SYSTEM</a:t>
            </a:r>
            <a:endParaRPr lang="en-IN" sz="1200" dirty="0">
              <a:solidFill>
                <a:srgbClr val="F6F3EC"/>
              </a:solidFill>
            </a:endParaRPr>
          </a:p>
        </p:txBody>
      </p:sp>
      <p:cxnSp>
        <p:nvCxnSpPr>
          <p:cNvPr id="18" name="Straight Arrow Connector 17"/>
          <p:cNvCxnSpPr>
            <a:stCxn id="15" idx="1"/>
          </p:cNvCxnSpPr>
          <p:nvPr/>
        </p:nvCxnSpPr>
        <p:spPr>
          <a:xfrm flipH="1">
            <a:off x="4450080" y="3844088"/>
            <a:ext cx="480060" cy="0"/>
          </a:xfrm>
          <a:prstGeom prst="straightConnector1">
            <a:avLst/>
          </a:prstGeom>
          <a:ln>
            <a:solidFill>
              <a:schemeClr val="bg1">
                <a:lumMod val="1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8407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39"/>
        <p:cNvGrpSpPr/>
        <p:nvPr/>
      </p:nvGrpSpPr>
      <p:grpSpPr>
        <a:xfrm>
          <a:off x="0" y="0"/>
          <a:ext cx="0" cy="0"/>
          <a:chOff x="0" y="0"/>
          <a:chExt cx="0" cy="0"/>
        </a:xfrm>
      </p:grpSpPr>
      <p:sp>
        <p:nvSpPr>
          <p:cNvPr id="2141" name="Google Shape;2141;p65"/>
          <p:cNvSpPr txBox="1">
            <a:spLocks noGrp="1"/>
          </p:cNvSpPr>
          <p:nvPr>
            <p:ph type="title" idx="2"/>
          </p:nvPr>
        </p:nvSpPr>
        <p:spPr>
          <a:xfrm>
            <a:off x="2879575" y="992730"/>
            <a:ext cx="3992280" cy="1080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dirty="0" smtClean="0">
                <a:solidFill>
                  <a:srgbClr val="C00000"/>
                </a:solidFill>
                <a:latin typeface="Times New Roman" panose="02020603050405020304" pitchFamily="18" charset="0"/>
                <a:cs typeface="Times New Roman" panose="02020603050405020304" pitchFamily="18" charset="0"/>
              </a:rPr>
              <a:t>PROBLEM STATEMENT</a:t>
            </a:r>
            <a:endParaRPr sz="2000" dirty="0">
              <a:solidFill>
                <a:srgbClr val="C00000"/>
              </a:solidFill>
              <a:latin typeface="Times New Roman" panose="02020603050405020304" pitchFamily="18" charset="0"/>
              <a:cs typeface="Times New Roman" panose="02020603050405020304" pitchFamily="18" charset="0"/>
            </a:endParaRPr>
          </a:p>
        </p:txBody>
      </p:sp>
      <p:sp>
        <p:nvSpPr>
          <p:cNvPr id="2142" name="Google Shape;2142;p65"/>
          <p:cNvSpPr txBox="1">
            <a:spLocks noGrp="1"/>
          </p:cNvSpPr>
          <p:nvPr>
            <p:ph type="subTitle" idx="1"/>
          </p:nvPr>
        </p:nvSpPr>
        <p:spPr>
          <a:xfrm>
            <a:off x="443347" y="2073030"/>
            <a:ext cx="7072746" cy="1944788"/>
          </a:xfrm>
          <a:prstGeom prst="rect">
            <a:avLst/>
          </a:prstGeom>
        </p:spPr>
        <p:txBody>
          <a:bodyPr spcFirstLastPara="1" wrap="square" lIns="91425" tIns="91425" rIns="91425" bIns="91425" anchor="t" anchorCtr="0">
            <a:noAutofit/>
          </a:bodyPr>
          <a:lstStyle/>
          <a:p>
            <a:pPr marL="152400" indent="0" algn="just"/>
            <a:endParaRPr lang="en-US" dirty="0">
              <a:solidFill>
                <a:srgbClr val="00B050"/>
              </a:solidFill>
              <a:latin typeface="Times New Roman" panose="02020603050405020304" pitchFamily="18" charset="0"/>
              <a:cs typeface="Times New Roman" panose="02020603050405020304" pitchFamily="18" charset="0"/>
            </a:endParaRPr>
          </a:p>
          <a:p>
            <a:pPr marL="152400" indent="0" algn="just"/>
            <a:endParaRPr lang="en-US" sz="1800" dirty="0">
              <a:latin typeface="Times New Roman" panose="02020603050405020304" pitchFamily="18" charset="0"/>
              <a:cs typeface="Times New Roman" panose="02020603050405020304" pitchFamily="18" charset="0"/>
            </a:endParaRPr>
          </a:p>
          <a:p>
            <a:pPr marL="152400" indent="0" algn="just"/>
            <a:r>
              <a:rPr lang="en-US" sz="1800" dirty="0">
                <a:latin typeface="Times New Roman" panose="02020603050405020304" pitchFamily="18" charset="0"/>
                <a:cs typeface="Times New Roman" panose="02020603050405020304" pitchFamily="18" charset="0"/>
              </a:rPr>
              <a:t>This project aims to explore the capabilities of </a:t>
            </a:r>
            <a:r>
              <a:rPr lang="en-US" sz="1800" dirty="0" err="1">
                <a:latin typeface="Times New Roman" panose="02020603050405020304" pitchFamily="18" charset="0"/>
                <a:cs typeface="Times New Roman" panose="02020603050405020304" pitchFamily="18" charset="0"/>
              </a:rPr>
              <a:t>DistilBERT</a:t>
            </a:r>
            <a:r>
              <a:rPr lang="en-US" sz="1800" dirty="0">
                <a:latin typeface="Times New Roman" panose="02020603050405020304" pitchFamily="18" charset="0"/>
                <a:cs typeface="Times New Roman" panose="02020603050405020304" pitchFamily="18" charset="0"/>
              </a:rPr>
              <a:t> for Question Answering because it offers the potential to streamline and enhance the process of extracting relevant information ,thereby advancing the development of more efficient and accurate Question Answering  systems.</a:t>
            </a:r>
          </a:p>
          <a:p>
            <a:pPr marL="0" lvl="0" indent="0" algn="just" rtl="0">
              <a:spcBef>
                <a:spcPts val="0"/>
              </a:spcBef>
              <a:spcAft>
                <a:spcPts val="0"/>
              </a:spcAft>
              <a:buNone/>
            </a:pPr>
            <a:endParaRP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40"/>
        <p:cNvGrpSpPr/>
        <p:nvPr/>
      </p:nvGrpSpPr>
      <p:grpSpPr>
        <a:xfrm>
          <a:off x="0" y="0"/>
          <a:ext cx="0" cy="0"/>
          <a:chOff x="0" y="0"/>
          <a:chExt cx="0" cy="0"/>
        </a:xfrm>
      </p:grpSpPr>
      <p:sp>
        <p:nvSpPr>
          <p:cNvPr id="2441" name="Google Shape;2441;p77"/>
          <p:cNvSpPr txBox="1">
            <a:spLocks noGrp="1"/>
          </p:cNvSpPr>
          <p:nvPr>
            <p:ph type="title"/>
          </p:nvPr>
        </p:nvSpPr>
        <p:spPr>
          <a:xfrm>
            <a:off x="713225" y="978238"/>
            <a:ext cx="3147300" cy="229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800" dirty="0" smtClean="0">
                <a:latin typeface="Times New Roman" panose="02020603050405020304" pitchFamily="18" charset="0"/>
                <a:cs typeface="Times New Roman" panose="02020603050405020304" pitchFamily="18" charset="0"/>
              </a:rPr>
              <a:t>MODULES</a:t>
            </a:r>
            <a:endParaRPr sz="48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2154381" y="1870364"/>
            <a:ext cx="630382" cy="400110"/>
          </a:xfrm>
          <a:prstGeom prst="rect">
            <a:avLst/>
          </a:prstGeom>
          <a:noFill/>
        </p:spPr>
        <p:txBody>
          <a:bodyPr wrap="square" rtlCol="0">
            <a:spAutoFit/>
          </a:bodyPr>
          <a:lstStyle/>
          <a:p>
            <a:r>
              <a:rPr lang="en-US" sz="2000" dirty="0" smtClean="0"/>
              <a:t>06</a:t>
            </a:r>
            <a:endParaRPr lang="en-IN" sz="20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53155" y="1704899"/>
            <a:ext cx="8553280" cy="2543419"/>
          </a:xfrm>
        </p:spPr>
        <p:txBody>
          <a:bodyPr/>
          <a:lstStyle/>
          <a:p>
            <a:pPr algn="just">
              <a:buSzPct val="100000"/>
              <a:buFont typeface="Courier New" panose="02070309020205020404" pitchFamily="49" charset="0"/>
              <a:buChar char="o"/>
            </a:pPr>
            <a:r>
              <a:rPr lang="en-US" sz="1800" dirty="0" smtClean="0">
                <a:latin typeface="Times New Roman" panose="02020603050405020304" pitchFamily="18" charset="0"/>
                <a:cs typeface="Times New Roman" panose="02020603050405020304" pitchFamily="18" charset="0"/>
              </a:rPr>
              <a:t>Data </a:t>
            </a:r>
            <a:r>
              <a:rPr lang="en-US" sz="1800" dirty="0">
                <a:latin typeface="Times New Roman" panose="02020603050405020304" pitchFamily="18" charset="0"/>
                <a:cs typeface="Times New Roman" panose="02020603050405020304" pitchFamily="18" charset="0"/>
              </a:rPr>
              <a:t>collection for the system involves gathering diverse passages along with </a:t>
            </a:r>
            <a:r>
              <a:rPr lang="en-US" sz="1800" dirty="0" smtClean="0">
                <a:latin typeface="Times New Roman" panose="02020603050405020304" pitchFamily="18" charset="0"/>
                <a:cs typeface="Times New Roman" panose="02020603050405020304" pitchFamily="18" charset="0"/>
              </a:rPr>
              <a:t>their associated </a:t>
            </a:r>
            <a:r>
              <a:rPr lang="en-US" sz="1800" dirty="0">
                <a:latin typeface="Times New Roman" panose="02020603050405020304" pitchFamily="18" charset="0"/>
                <a:cs typeface="Times New Roman" panose="02020603050405020304" pitchFamily="18" charset="0"/>
              </a:rPr>
              <a:t>questions and answers, primarily utilizing </a:t>
            </a:r>
            <a:r>
              <a:rPr lang="en-US" sz="1800" dirty="0" err="1">
                <a:latin typeface="Times New Roman" panose="02020603050405020304" pitchFamily="18" charset="0"/>
                <a:cs typeface="Times New Roman" panose="02020603050405020304" pitchFamily="18" charset="0"/>
              </a:rPr>
              <a:t>SQuAD</a:t>
            </a:r>
            <a:r>
              <a:rPr lang="en-US" sz="1800" dirty="0">
                <a:latin typeface="Times New Roman" panose="02020603050405020304" pitchFamily="18" charset="0"/>
                <a:cs typeface="Times New Roman" panose="02020603050405020304" pitchFamily="18" charset="0"/>
              </a:rPr>
              <a:t>. These passages, sourced from various mediums, ensure comprehensive coverage across </a:t>
            </a:r>
            <a:r>
              <a:rPr lang="en-US" sz="1800" dirty="0" smtClean="0">
                <a:latin typeface="Times New Roman" panose="02020603050405020304" pitchFamily="18" charset="0"/>
                <a:cs typeface="Times New Roman" panose="02020603050405020304" pitchFamily="18" charset="0"/>
              </a:rPr>
              <a:t>topics.</a:t>
            </a:r>
          </a:p>
          <a:p>
            <a:pPr marL="139700" indent="0" algn="just">
              <a:buSzPct val="100000"/>
            </a:pPr>
            <a:endParaRPr lang="en-US" sz="1800" dirty="0" smtClean="0">
              <a:latin typeface="Times New Roman" panose="02020603050405020304" pitchFamily="18" charset="0"/>
              <a:cs typeface="Times New Roman" panose="02020603050405020304" pitchFamily="18" charset="0"/>
            </a:endParaRPr>
          </a:p>
          <a:p>
            <a:pPr marL="139700" indent="0" algn="just">
              <a:buSzPct val="100000"/>
            </a:pPr>
            <a:endParaRPr lang="en-US" sz="1800" dirty="0">
              <a:latin typeface="Times New Roman" panose="02020603050405020304" pitchFamily="18" charset="0"/>
              <a:cs typeface="Times New Roman" panose="02020603050405020304" pitchFamily="18" charset="0"/>
            </a:endParaRPr>
          </a:p>
          <a:p>
            <a:pPr algn="just">
              <a:buSzPct val="100000"/>
              <a:buFont typeface="Courier New" panose="02070309020205020404" pitchFamily="49" charset="0"/>
              <a:buChar char="o"/>
            </a:pPr>
            <a:r>
              <a:rPr lang="en-US" sz="1800" dirty="0" smtClean="0">
                <a:latin typeface="Times New Roman" panose="02020603050405020304" pitchFamily="18" charset="0"/>
                <a:cs typeface="Times New Roman" panose="02020603050405020304" pitchFamily="18" charset="0"/>
              </a:rPr>
              <a:t>Through </a:t>
            </a:r>
            <a:r>
              <a:rPr lang="en-US" sz="1800" dirty="0">
                <a:latin typeface="Times New Roman" panose="02020603050405020304" pitchFamily="18" charset="0"/>
                <a:cs typeface="Times New Roman" panose="02020603050405020304" pitchFamily="18" charset="0"/>
              </a:rPr>
              <a:t>careful annotation, questions are aligned with accurate answers, maintaining </a:t>
            </a:r>
            <a:r>
              <a:rPr lang="en-US" sz="1800" dirty="0" smtClean="0">
                <a:latin typeface="Times New Roman" panose="02020603050405020304" pitchFamily="18" charset="0"/>
                <a:cs typeface="Times New Roman" panose="02020603050405020304" pitchFamily="18" charset="0"/>
              </a:rPr>
              <a:t>          dataset </a:t>
            </a:r>
            <a:r>
              <a:rPr lang="en-US" sz="1800" dirty="0">
                <a:latin typeface="Times New Roman" panose="02020603050405020304" pitchFamily="18" charset="0"/>
                <a:cs typeface="Times New Roman" panose="02020603050405020304" pitchFamily="18" charset="0"/>
              </a:rPr>
              <a:t>reliability. </a:t>
            </a:r>
            <a:r>
              <a:rPr lang="en-US" sz="1800" dirty="0" err="1">
                <a:latin typeface="Times New Roman" panose="02020603050405020304" pitchFamily="18" charset="0"/>
                <a:cs typeface="Times New Roman" panose="02020603050405020304" pitchFamily="18" charset="0"/>
              </a:rPr>
              <a:t>SQuAD's</a:t>
            </a:r>
            <a:r>
              <a:rPr lang="en-US" sz="1800" dirty="0">
                <a:latin typeface="Times New Roman" panose="02020603050405020304" pitchFamily="18" charset="0"/>
                <a:cs typeface="Times New Roman" panose="02020603050405020304" pitchFamily="18" charset="0"/>
              </a:rPr>
              <a:t> structured approach aids in effective model training and evaluation, driving progress in question answering research.</a:t>
            </a:r>
            <a:endParaRPr lang="en-IN" sz="1800" dirty="0">
              <a:latin typeface="Times New Roman" panose="02020603050405020304" pitchFamily="18" charset="0"/>
              <a:cs typeface="Times New Roman" panose="02020603050405020304" pitchFamily="18" charset="0"/>
            </a:endParaRPr>
          </a:p>
        </p:txBody>
      </p:sp>
      <p:sp>
        <p:nvSpPr>
          <p:cNvPr id="3" name="Title 2"/>
          <p:cNvSpPr>
            <a:spLocks noGrp="1"/>
          </p:cNvSpPr>
          <p:nvPr>
            <p:ph type="ctrTitle"/>
          </p:nvPr>
        </p:nvSpPr>
        <p:spPr>
          <a:xfrm>
            <a:off x="3579911" y="402785"/>
            <a:ext cx="2599200" cy="662400"/>
          </a:xfrm>
        </p:spPr>
        <p:txBody>
          <a:bodyPr/>
          <a:lstStyle/>
          <a:p>
            <a:r>
              <a:rPr lang="en-US" dirty="0" smtClean="0">
                <a:solidFill>
                  <a:srgbClr val="C00000"/>
                </a:solidFill>
                <a:latin typeface="Times New Roman" panose="02020603050405020304" pitchFamily="18" charset="0"/>
                <a:cs typeface="Times New Roman" panose="02020603050405020304" pitchFamily="18" charset="0"/>
              </a:rPr>
              <a:t>DATA COLLECTION </a:t>
            </a:r>
            <a:endParaRPr lang="en-IN"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04665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380326" y="1777729"/>
            <a:ext cx="8601834" cy="2195460"/>
          </a:xfrm>
        </p:spPr>
        <p:txBody>
          <a:bodyPr/>
          <a:lstStyle/>
          <a:p>
            <a:pPr marL="139700" indent="0">
              <a:buSzPct val="100000"/>
            </a:pPr>
            <a:r>
              <a:rPr lang="en-US" sz="1800" dirty="0" smtClean="0">
                <a:latin typeface="Times New Roman" panose="02020603050405020304" pitchFamily="18" charset="0"/>
                <a:cs typeface="Times New Roman" panose="02020603050405020304" pitchFamily="18" charset="0"/>
              </a:rPr>
              <a:t>&gt;Data pre-processing is </a:t>
            </a:r>
            <a:r>
              <a:rPr lang="en-US" sz="1800" dirty="0" err="1" smtClean="0">
                <a:latin typeface="Times New Roman" panose="02020603050405020304" pitchFamily="18" charset="0"/>
                <a:cs typeface="Times New Roman" panose="02020603050405020304" pitchFamily="18" charset="0"/>
              </a:rPr>
              <a:t>acrucial</a:t>
            </a:r>
            <a:r>
              <a:rPr lang="en-US" sz="1800" dirty="0" smtClean="0">
                <a:latin typeface="Times New Roman" panose="02020603050405020304" pitchFamily="18" charset="0"/>
                <a:cs typeface="Times New Roman" panose="02020603050405020304" pitchFamily="18" charset="0"/>
              </a:rPr>
              <a:t> step in preparing raw data for analysis or model training.</a:t>
            </a:r>
            <a:endParaRPr lang="en-IN" sz="1800" dirty="0">
              <a:latin typeface="Times New Roman" panose="02020603050405020304" pitchFamily="18" charset="0"/>
              <a:cs typeface="Times New Roman" panose="02020603050405020304" pitchFamily="18" charset="0"/>
            </a:endParaRPr>
          </a:p>
          <a:p>
            <a:pPr marL="139700" indent="0"/>
            <a:endParaRPr lang="en-US" sz="1800" dirty="0" smtClean="0">
              <a:latin typeface="Times New Roman" panose="02020603050405020304" pitchFamily="18" charset="0"/>
              <a:cs typeface="Times New Roman" panose="02020603050405020304" pitchFamily="18" charset="0"/>
            </a:endParaRPr>
          </a:p>
          <a:p>
            <a:pPr marL="139700" indent="0"/>
            <a:endParaRPr lang="en-US" sz="1800" dirty="0" smtClean="0">
              <a:latin typeface="Times New Roman" panose="02020603050405020304" pitchFamily="18" charset="0"/>
              <a:cs typeface="Times New Roman" panose="02020603050405020304" pitchFamily="18" charset="0"/>
            </a:endParaRPr>
          </a:p>
          <a:p>
            <a:pPr marL="139700" indent="0" algn="just">
              <a:buSzPct val="100000"/>
            </a:pPr>
            <a:r>
              <a:rPr lang="en-US" sz="1800" dirty="0" smtClean="0">
                <a:latin typeface="Times New Roman" panose="02020603050405020304" pitchFamily="18" charset="0"/>
                <a:cs typeface="Times New Roman" panose="02020603050405020304" pitchFamily="18" charset="0"/>
              </a:rPr>
              <a:t>&gt;Tokenization </a:t>
            </a:r>
            <a:r>
              <a:rPr lang="en-US" sz="1800" dirty="0">
                <a:latin typeface="Times New Roman" panose="02020603050405020304" pitchFamily="18" charset="0"/>
                <a:cs typeface="Times New Roman" panose="02020603050405020304" pitchFamily="18" charset="0"/>
              </a:rPr>
              <a:t>is performed to break down text into smaller units called tokens, </a:t>
            </a:r>
            <a:r>
              <a:rPr lang="en-US" sz="1800" dirty="0" smtClean="0">
                <a:latin typeface="Times New Roman" panose="02020603050405020304" pitchFamily="18" charset="0"/>
                <a:cs typeface="Times New Roman" panose="02020603050405020304" pitchFamily="18" charset="0"/>
              </a:rPr>
              <a:t>     facilitating subsequent analysis </a:t>
            </a:r>
            <a:r>
              <a:rPr lang="en-US" sz="1800" dirty="0">
                <a:latin typeface="Times New Roman" panose="02020603050405020304" pitchFamily="18" charset="0"/>
                <a:cs typeface="Times New Roman" panose="02020603050405020304" pitchFamily="18" charset="0"/>
              </a:rPr>
              <a:t>tasks.</a:t>
            </a:r>
            <a:endParaRPr lang="en-IN" sz="1800" dirty="0">
              <a:latin typeface="Times New Roman" panose="02020603050405020304" pitchFamily="18" charset="0"/>
              <a:cs typeface="Times New Roman" panose="02020603050405020304" pitchFamily="18" charset="0"/>
            </a:endParaRPr>
          </a:p>
        </p:txBody>
      </p:sp>
      <p:sp>
        <p:nvSpPr>
          <p:cNvPr id="3" name="Title 2"/>
          <p:cNvSpPr>
            <a:spLocks noGrp="1"/>
          </p:cNvSpPr>
          <p:nvPr>
            <p:ph type="ctrTitle"/>
          </p:nvPr>
        </p:nvSpPr>
        <p:spPr>
          <a:xfrm>
            <a:off x="2540899" y="378508"/>
            <a:ext cx="4936141" cy="662400"/>
          </a:xfrm>
        </p:spPr>
        <p:txBody>
          <a:bodyPr/>
          <a:lstStyle/>
          <a:p>
            <a:r>
              <a:rPr lang="en-US" dirty="0" smtClean="0">
                <a:solidFill>
                  <a:srgbClr val="C00000"/>
                </a:solidFill>
                <a:latin typeface="Times New Roman" panose="02020603050405020304" pitchFamily="18" charset="0"/>
                <a:cs typeface="Times New Roman" panose="02020603050405020304" pitchFamily="18" charset="0"/>
              </a:rPr>
              <a:t>DATA PRE-PROCESSING</a:t>
            </a:r>
            <a:endParaRPr lang="en-IN"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90440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53154" y="1704900"/>
            <a:ext cx="8626110" cy="1733700"/>
          </a:xfrm>
        </p:spPr>
        <p:txBody>
          <a:bodyPr/>
          <a:lstStyle/>
          <a:p>
            <a:pPr marL="425450" indent="-285750" algn="just">
              <a:buFont typeface="Arial" panose="020B0604020202020204" pitchFamily="34" charset="0"/>
              <a:buChar char="•"/>
            </a:pPr>
            <a:r>
              <a:rPr lang="en-IN" sz="1800" dirty="0" smtClean="0">
                <a:latin typeface="Times New Roman" panose="02020603050405020304" pitchFamily="18" charset="0"/>
                <a:cs typeface="Times New Roman" panose="02020603050405020304" pitchFamily="18" charset="0"/>
              </a:rPr>
              <a:t>Initially, the </a:t>
            </a:r>
            <a:r>
              <a:rPr lang="en-IN" sz="1800" dirty="0" err="1" smtClean="0">
                <a:latin typeface="Times New Roman" panose="02020603050405020304" pitchFamily="18" charset="0"/>
                <a:cs typeface="Times New Roman" panose="02020603050405020304" pitchFamily="18" charset="0"/>
              </a:rPr>
              <a:t>DistilBERT</a:t>
            </a:r>
            <a:r>
              <a:rPr lang="en-IN" sz="1800" dirty="0" smtClean="0">
                <a:latin typeface="Times New Roman" panose="02020603050405020304" pitchFamily="18" charset="0"/>
                <a:cs typeface="Times New Roman" panose="02020603050405020304" pitchFamily="18" charset="0"/>
              </a:rPr>
              <a:t> model is trained on a large dataset containing pairs of questions and their corresponding answers.</a:t>
            </a:r>
          </a:p>
          <a:p>
            <a:pPr marL="425450" indent="-285750" algn="just">
              <a:buFont typeface="Arial" panose="020B0604020202020204" pitchFamily="34" charset="0"/>
              <a:buChar char="•"/>
            </a:pPr>
            <a:endParaRPr lang="en-IN" sz="1800" dirty="0" smtClean="0">
              <a:latin typeface="Times New Roman" panose="02020603050405020304" pitchFamily="18" charset="0"/>
              <a:cs typeface="Times New Roman" panose="02020603050405020304" pitchFamily="18" charset="0"/>
            </a:endParaRPr>
          </a:p>
          <a:p>
            <a:pPr marL="139700" indent="0" algn="just">
              <a:buSzPct val="130000"/>
            </a:pPr>
            <a:endParaRPr lang="en-IN" sz="1800" dirty="0" smtClean="0">
              <a:latin typeface="Times New Roman" panose="02020603050405020304" pitchFamily="18" charset="0"/>
              <a:cs typeface="Times New Roman" panose="02020603050405020304" pitchFamily="18" charset="0"/>
            </a:endParaRPr>
          </a:p>
          <a:p>
            <a:pPr marL="425450" indent="-285750" algn="just">
              <a:buFont typeface="Arial" panose="020B0604020202020204" pitchFamily="34" charset="0"/>
              <a:buChar char="•"/>
            </a:pPr>
            <a:r>
              <a:rPr lang="en-IN" sz="1800" dirty="0" smtClean="0">
                <a:latin typeface="Times New Roman" panose="02020603050405020304" pitchFamily="18" charset="0"/>
                <a:cs typeface="Times New Roman" panose="02020603050405020304" pitchFamily="18" charset="0"/>
              </a:rPr>
              <a:t>During training, the model learns to understand the context of the text and how to generate appropriate responses to questions based on this understanding. This process involves adjusting the model's internal parameters to minimize errors and improve performance.</a:t>
            </a:r>
            <a:endParaRPr lang="en-IN" sz="1800" dirty="0">
              <a:latin typeface="Times New Roman" panose="02020603050405020304" pitchFamily="18" charset="0"/>
              <a:cs typeface="Times New Roman" panose="02020603050405020304" pitchFamily="18" charset="0"/>
            </a:endParaRPr>
          </a:p>
        </p:txBody>
      </p:sp>
      <p:sp>
        <p:nvSpPr>
          <p:cNvPr id="3" name="Title 2"/>
          <p:cNvSpPr>
            <a:spLocks noGrp="1"/>
          </p:cNvSpPr>
          <p:nvPr>
            <p:ph type="ctrTitle"/>
          </p:nvPr>
        </p:nvSpPr>
        <p:spPr>
          <a:xfrm>
            <a:off x="2997284" y="216668"/>
            <a:ext cx="2599200" cy="662400"/>
          </a:xfrm>
        </p:spPr>
        <p:txBody>
          <a:bodyPr/>
          <a:lstStyle/>
          <a:p>
            <a:r>
              <a:rPr lang="en-IN" dirty="0">
                <a:solidFill>
                  <a:srgbClr val="C00000"/>
                </a:solidFill>
                <a:latin typeface="Times New Roman" panose="02020603050405020304" pitchFamily="18" charset="0"/>
                <a:cs typeface="Times New Roman" panose="02020603050405020304" pitchFamily="18" charset="0"/>
              </a:rPr>
              <a:t>TRAINING</a:t>
            </a:r>
            <a:r>
              <a:rPr lang="en-IN" dirty="0">
                <a:latin typeface="Times New Roman" panose="02020603050405020304" pitchFamily="18" charset="0"/>
                <a:cs typeface="Times New Roman" panose="02020603050405020304" pitchFamily="18" charset="0"/>
              </a:rPr>
              <a:t> </a:t>
            </a:r>
            <a:r>
              <a:rPr lang="en-IN" dirty="0">
                <a:solidFill>
                  <a:srgbClr val="C00000"/>
                </a:solidFill>
                <a:latin typeface="Times New Roman" panose="02020603050405020304" pitchFamily="18" charset="0"/>
                <a:cs typeface="Times New Roman" panose="02020603050405020304" pitchFamily="18" charset="0"/>
              </a:rPr>
              <a:t>PHASE</a:t>
            </a:r>
          </a:p>
        </p:txBody>
      </p:sp>
    </p:spTree>
    <p:extLst>
      <p:ext uri="{BB962C8B-B14F-4D97-AF65-F5344CB8AC3E}">
        <p14:creationId xmlns:p14="http://schemas.microsoft.com/office/powerpoint/2010/main" val="42904113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315589" y="1704900"/>
            <a:ext cx="8666569" cy="1733700"/>
          </a:xfrm>
        </p:spPr>
        <p:txBody>
          <a:bodyPr/>
          <a:lstStyle/>
          <a:p>
            <a:pPr lvl="0" algn="just">
              <a:buSzPct val="100000"/>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After pre-training, the </a:t>
            </a:r>
            <a:r>
              <a:rPr lang="en-IN" sz="1800" dirty="0" err="1">
                <a:latin typeface="Times New Roman" panose="02020603050405020304" pitchFamily="18" charset="0"/>
                <a:cs typeface="Times New Roman" panose="02020603050405020304" pitchFamily="18" charset="0"/>
              </a:rPr>
              <a:t>DistilBERT</a:t>
            </a:r>
            <a:r>
              <a:rPr lang="en-IN" sz="1800" dirty="0">
                <a:latin typeface="Times New Roman" panose="02020603050405020304" pitchFamily="18" charset="0"/>
                <a:cs typeface="Times New Roman" panose="02020603050405020304" pitchFamily="18" charset="0"/>
              </a:rPr>
              <a:t> model is fine-tuned specifically for the task of Question Answering</a:t>
            </a:r>
            <a:r>
              <a:rPr lang="en-IN" sz="1800" dirty="0" smtClean="0">
                <a:latin typeface="Times New Roman" panose="02020603050405020304" pitchFamily="18" charset="0"/>
                <a:cs typeface="Times New Roman" panose="02020603050405020304" pitchFamily="18" charset="0"/>
              </a:rPr>
              <a:t>.</a:t>
            </a:r>
          </a:p>
          <a:p>
            <a:pPr lvl="0" algn="just">
              <a:buSzPct val="100000"/>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a:p>
            <a:pPr lvl="0" algn="just">
              <a:buSzPct val="100000"/>
              <a:buFont typeface="Wingdings" panose="05000000000000000000" pitchFamily="2" charset="2"/>
              <a:buChar char="Ø"/>
            </a:pPr>
            <a:r>
              <a:rPr lang="en-IN" sz="1800" dirty="0" smtClean="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This involves further adjusting the model's parameters using a smaller dataset containing examples of questions and their correct answers</a:t>
            </a:r>
            <a:r>
              <a:rPr lang="en-IN" sz="1800" dirty="0" smtClean="0">
                <a:latin typeface="Times New Roman" panose="02020603050405020304" pitchFamily="18" charset="0"/>
                <a:cs typeface="Times New Roman" panose="02020603050405020304" pitchFamily="18" charset="0"/>
              </a:rPr>
              <a:t>.</a:t>
            </a:r>
          </a:p>
          <a:p>
            <a:pPr lvl="0" algn="just">
              <a:buSzPct val="100000"/>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a:p>
            <a:pPr lvl="0" algn="just">
              <a:buSzPct val="100000"/>
              <a:buFont typeface="Wingdings" panose="05000000000000000000" pitchFamily="2" charset="2"/>
              <a:buChar char="Ø"/>
            </a:pPr>
            <a:endParaRPr lang="en-IN" sz="1800" dirty="0" smtClean="0">
              <a:latin typeface="Times New Roman" panose="02020603050405020304" pitchFamily="18" charset="0"/>
              <a:cs typeface="Times New Roman" panose="02020603050405020304" pitchFamily="18" charset="0"/>
            </a:endParaRPr>
          </a:p>
          <a:p>
            <a:pPr lvl="0" algn="just">
              <a:buSzPct val="100000"/>
              <a:buFont typeface="Wingdings" panose="05000000000000000000" pitchFamily="2" charset="2"/>
              <a:buChar char="Ø"/>
            </a:pPr>
            <a:r>
              <a:rPr lang="en-IN" sz="1800" dirty="0" smtClean="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Fine-tuning allows the model to specialize in answering questions more accurately.</a:t>
            </a:r>
          </a:p>
        </p:txBody>
      </p:sp>
      <p:sp>
        <p:nvSpPr>
          <p:cNvPr id="3" name="Title 2"/>
          <p:cNvSpPr>
            <a:spLocks noGrp="1"/>
          </p:cNvSpPr>
          <p:nvPr>
            <p:ph type="ctrTitle"/>
          </p:nvPr>
        </p:nvSpPr>
        <p:spPr>
          <a:xfrm>
            <a:off x="3474714" y="410877"/>
            <a:ext cx="2599200" cy="662400"/>
          </a:xfrm>
        </p:spPr>
        <p:txBody>
          <a:bodyPr/>
          <a:lstStyle/>
          <a:p>
            <a:r>
              <a:rPr lang="en-IN" dirty="0">
                <a:solidFill>
                  <a:srgbClr val="C00000"/>
                </a:solidFill>
                <a:latin typeface="Times New Roman" panose="02020603050405020304" pitchFamily="18" charset="0"/>
                <a:cs typeface="Times New Roman" panose="02020603050405020304" pitchFamily="18" charset="0"/>
              </a:rPr>
              <a:t>FINE-TUNING</a:t>
            </a:r>
          </a:p>
        </p:txBody>
      </p:sp>
    </p:spTree>
    <p:extLst>
      <p:ext uri="{BB962C8B-B14F-4D97-AF65-F5344CB8AC3E}">
        <p14:creationId xmlns:p14="http://schemas.microsoft.com/office/powerpoint/2010/main" val="30819148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53750" y="2400815"/>
            <a:ext cx="8658478" cy="1733700"/>
          </a:xfrm>
        </p:spPr>
        <p:txBody>
          <a:bodyPr/>
          <a:lstStyle/>
          <a:p>
            <a:pPr marL="139700" indent="0" algn="just"/>
            <a:r>
              <a:rPr lang="en-IN" sz="1800" dirty="0" smtClean="0">
                <a:latin typeface="Times New Roman" panose="02020603050405020304" pitchFamily="18" charset="0"/>
                <a:cs typeface="Times New Roman" panose="02020603050405020304" pitchFamily="18" charset="0"/>
              </a:rPr>
              <a:t>&gt; Once </a:t>
            </a:r>
            <a:r>
              <a:rPr lang="en-IN" sz="1800" dirty="0">
                <a:latin typeface="Times New Roman" panose="02020603050405020304" pitchFamily="18" charset="0"/>
                <a:cs typeface="Times New Roman" panose="02020603050405020304" pitchFamily="18" charset="0"/>
              </a:rPr>
              <a:t>the model is trained and fine-tuned, it can be used to answer questions in real-time. During the inference phase, the model takes input in the form of a question and a passage of text relevant to the question. It then processes this input using its learned knowledge to generate a concise and accurate answer</a:t>
            </a:r>
            <a:r>
              <a:rPr lang="en-IN" sz="1800" dirty="0" smtClean="0">
                <a:latin typeface="Times New Roman" panose="02020603050405020304" pitchFamily="18" charset="0"/>
                <a:cs typeface="Times New Roman" panose="02020603050405020304" pitchFamily="18" charset="0"/>
              </a:rPr>
              <a:t>.</a:t>
            </a:r>
          </a:p>
          <a:p>
            <a:pPr marL="139700" indent="0" algn="just"/>
            <a:endParaRPr lang="en-US" sz="1800" dirty="0">
              <a:latin typeface="Times New Roman" panose="02020603050405020304" pitchFamily="18" charset="0"/>
              <a:cs typeface="Times New Roman" panose="02020603050405020304" pitchFamily="18" charset="0"/>
            </a:endParaRPr>
          </a:p>
          <a:p>
            <a:pPr marL="139700" indent="0" algn="just"/>
            <a:endParaRPr lang="en-US" sz="1800" dirty="0" smtClean="0">
              <a:latin typeface="Times New Roman" panose="02020603050405020304" pitchFamily="18" charset="0"/>
              <a:cs typeface="Times New Roman" panose="02020603050405020304" pitchFamily="18" charset="0"/>
            </a:endParaRPr>
          </a:p>
          <a:p>
            <a:pPr marL="0" lvl="0" indent="0" algn="just">
              <a:lnSpc>
                <a:spcPct val="107000"/>
              </a:lnSpc>
              <a:spcAft>
                <a:spcPts val="800"/>
              </a:spcAft>
              <a:buSzPts val="1000"/>
              <a:tabLst>
                <a:tab pos="457200" algn="l"/>
              </a:tabLst>
            </a:pPr>
            <a:r>
              <a:rPr lang="en-IN" sz="1800" dirty="0" smtClean="0">
                <a:solidFill>
                  <a:srgbClr val="1F1F1F"/>
                </a:solidFill>
                <a:latin typeface="Times New Roman" panose="02020603050405020304" pitchFamily="18" charset="0"/>
                <a:ea typeface="Calibri" panose="020F0502020204030204" pitchFamily="34" charset="0"/>
                <a:cs typeface="Times New Roman" panose="02020603050405020304" pitchFamily="18" charset="0"/>
              </a:rPr>
              <a:t>  &gt; Finally</a:t>
            </a:r>
            <a:r>
              <a:rPr lang="en-IN" sz="1800" dirty="0">
                <a:solidFill>
                  <a:srgbClr val="1F1F1F"/>
                </a:solidFill>
                <a:latin typeface="Times New Roman" panose="02020603050405020304" pitchFamily="18" charset="0"/>
                <a:ea typeface="Calibri" panose="020F0502020204030204" pitchFamily="34" charset="0"/>
                <a:cs typeface="Times New Roman" panose="02020603050405020304" pitchFamily="18" charset="0"/>
              </a:rPr>
              <a:t>, the performance of the </a:t>
            </a:r>
            <a:r>
              <a:rPr lang="en-IN" sz="1800" dirty="0" err="1">
                <a:solidFill>
                  <a:srgbClr val="1F1F1F"/>
                </a:solidFill>
                <a:latin typeface="Times New Roman" panose="02020603050405020304" pitchFamily="18" charset="0"/>
                <a:ea typeface="Calibri" panose="020F0502020204030204" pitchFamily="34" charset="0"/>
                <a:cs typeface="Times New Roman" panose="02020603050405020304" pitchFamily="18" charset="0"/>
              </a:rPr>
              <a:t>DistilBERT</a:t>
            </a:r>
            <a:r>
              <a:rPr lang="en-IN" sz="1800" dirty="0">
                <a:solidFill>
                  <a:srgbClr val="1F1F1F"/>
                </a:solidFill>
                <a:latin typeface="Times New Roman" panose="02020603050405020304" pitchFamily="18" charset="0"/>
                <a:ea typeface="Calibri" panose="020F0502020204030204" pitchFamily="34" charset="0"/>
                <a:cs typeface="Times New Roman" panose="02020603050405020304" pitchFamily="18" charset="0"/>
              </a:rPr>
              <a:t>-based Question Answering system is evaluated.</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139700" indent="0" algn="just"/>
            <a:endParaRPr lang="en-IN" sz="1800" dirty="0">
              <a:latin typeface="Times New Roman" panose="02020603050405020304" pitchFamily="18" charset="0"/>
              <a:cs typeface="Times New Roman" panose="02020603050405020304" pitchFamily="18" charset="0"/>
            </a:endParaRPr>
          </a:p>
        </p:txBody>
      </p:sp>
      <p:sp>
        <p:nvSpPr>
          <p:cNvPr id="3" name="Title 2"/>
          <p:cNvSpPr>
            <a:spLocks noGrp="1"/>
          </p:cNvSpPr>
          <p:nvPr>
            <p:ph type="ctrTitle"/>
          </p:nvPr>
        </p:nvSpPr>
        <p:spPr>
          <a:xfrm>
            <a:off x="3183400" y="588901"/>
            <a:ext cx="4665874" cy="662400"/>
          </a:xfrm>
        </p:spPr>
        <p:txBody>
          <a:bodyPr/>
          <a:lstStyle/>
          <a:p>
            <a:r>
              <a:rPr lang="en-IN" dirty="0">
                <a:solidFill>
                  <a:srgbClr val="C00000"/>
                </a:solidFill>
                <a:latin typeface="Times New Roman" panose="02020603050405020304" pitchFamily="18" charset="0"/>
                <a:cs typeface="Times New Roman" panose="02020603050405020304" pitchFamily="18" charset="0"/>
              </a:rPr>
              <a:t>INFERENCE </a:t>
            </a:r>
            <a:r>
              <a:rPr lang="en-IN" dirty="0" smtClean="0">
                <a:solidFill>
                  <a:srgbClr val="C00000"/>
                </a:solidFill>
                <a:latin typeface="Times New Roman" panose="02020603050405020304" pitchFamily="18" charset="0"/>
                <a:cs typeface="Times New Roman" panose="02020603050405020304" pitchFamily="18" charset="0"/>
              </a:rPr>
              <a:t>PHASE and </a:t>
            </a:r>
            <a:r>
              <a:rPr lang="en-IN" dirty="0">
                <a:solidFill>
                  <a:srgbClr val="C00000"/>
                </a:solidFill>
                <a:latin typeface="Times New Roman" panose="02020603050405020304" pitchFamily="18" charset="0"/>
                <a:cs typeface="Times New Roman" panose="02020603050405020304" pitchFamily="18" charset="0"/>
              </a:rPr>
              <a:t>EVALUATION</a:t>
            </a:r>
          </a:p>
        </p:txBody>
      </p:sp>
    </p:spTree>
    <p:extLst>
      <p:ext uri="{BB962C8B-B14F-4D97-AF65-F5344CB8AC3E}">
        <p14:creationId xmlns:p14="http://schemas.microsoft.com/office/powerpoint/2010/main" val="39690362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9964" y="1445189"/>
            <a:ext cx="6386945" cy="2024700"/>
          </a:xfrm>
        </p:spPr>
        <p:txBody>
          <a:bodyPr/>
          <a:lstStyle/>
          <a:p>
            <a:pPr algn="just"/>
            <a:r>
              <a:rPr lang="en-US" sz="2800" dirty="0" smtClean="0">
                <a:solidFill>
                  <a:srgbClr val="C00000"/>
                </a:solidFill>
                <a:latin typeface="Times New Roman" panose="02020603050405020304" pitchFamily="18" charset="0"/>
                <a:cs typeface="Times New Roman" panose="02020603050405020304" pitchFamily="18" charset="0"/>
              </a:rPr>
              <a:t>RESULT</a:t>
            </a:r>
            <a:br>
              <a:rPr lang="en-US" sz="2800" dirty="0" smtClean="0">
                <a:solidFill>
                  <a:srgbClr val="C00000"/>
                </a:solidFill>
                <a:latin typeface="Times New Roman" panose="02020603050405020304" pitchFamily="18" charset="0"/>
                <a:cs typeface="Times New Roman" panose="02020603050405020304" pitchFamily="18" charset="0"/>
              </a:rPr>
            </a:br>
            <a:r>
              <a:rPr lang="en-US" sz="2800" dirty="0">
                <a:solidFill>
                  <a:srgbClr val="C00000"/>
                </a:solidFill>
                <a:latin typeface="Times New Roman" panose="02020603050405020304" pitchFamily="18" charset="0"/>
                <a:cs typeface="Times New Roman" panose="02020603050405020304" pitchFamily="18" charset="0"/>
              </a:rPr>
              <a:t/>
            </a:r>
            <a:br>
              <a:rPr lang="en-US" sz="2800" dirty="0">
                <a:solidFill>
                  <a:srgbClr val="C00000"/>
                </a:solidFill>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
            </a:r>
            <a:br>
              <a:rPr lang="en-US" sz="1800" dirty="0" smtClean="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The effectiveness of utilizing </a:t>
            </a:r>
            <a:r>
              <a:rPr lang="en-US" sz="1800" dirty="0" err="1">
                <a:latin typeface="Times New Roman" panose="02020603050405020304" pitchFamily="18" charset="0"/>
                <a:cs typeface="Times New Roman" panose="02020603050405020304" pitchFamily="18" charset="0"/>
              </a:rPr>
              <a:t>DistilBERT</a:t>
            </a:r>
            <a:r>
              <a:rPr lang="en-US" sz="1800" dirty="0">
                <a:latin typeface="Times New Roman" panose="02020603050405020304" pitchFamily="18" charset="0"/>
                <a:cs typeface="Times New Roman" panose="02020603050405020304" pitchFamily="18" charset="0"/>
              </a:rPr>
              <a:t> for question answering tasks, showcasing its ability to accurately extract relevant information from textual data. Through its streamlined architecture and efficient processing capabilities, </a:t>
            </a:r>
            <a:r>
              <a:rPr lang="en-US" sz="1800" dirty="0" err="1">
                <a:latin typeface="Times New Roman" panose="02020603050405020304" pitchFamily="18" charset="0"/>
                <a:cs typeface="Times New Roman" panose="02020603050405020304" pitchFamily="18" charset="0"/>
              </a:rPr>
              <a:t>DistilBERT</a:t>
            </a:r>
            <a:r>
              <a:rPr lang="en-US" sz="1800" dirty="0">
                <a:latin typeface="Times New Roman" panose="02020603050405020304" pitchFamily="18" charset="0"/>
                <a:cs typeface="Times New Roman" panose="02020603050405020304" pitchFamily="18" charset="0"/>
              </a:rPr>
              <a:t> proves to be a valuable asset in enhancing the performance and efficiency of question answering systems.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7676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a:srcRect l="5803" t="32733" r="64768" b="7819"/>
          <a:stretch/>
        </p:blipFill>
        <p:spPr bwMode="auto">
          <a:xfrm>
            <a:off x="2250169" y="291315"/>
            <a:ext cx="6036075" cy="2824120"/>
          </a:xfrm>
          <a:prstGeom prst="rect">
            <a:avLst/>
          </a:prstGeom>
          <a:ln>
            <a:noFill/>
          </a:ln>
          <a:extLst>
            <a:ext uri="{53640926-AAD7-44D8-BBD7-CCE9431645EC}">
              <a14:shadowObscured xmlns:a14="http://schemas.microsoft.com/office/drawing/2010/main"/>
            </a:ext>
          </a:extLst>
        </p:spPr>
      </p:pic>
      <p:pic>
        <p:nvPicPr>
          <p:cNvPr id="5" name="Picture 4"/>
          <p:cNvPicPr/>
          <p:nvPr/>
        </p:nvPicPr>
        <p:blipFill rotWithShape="1">
          <a:blip r:embed="rId3"/>
          <a:srcRect l="4716" t="62541" r="1773" b="21517"/>
          <a:stretch/>
        </p:blipFill>
        <p:spPr bwMode="auto">
          <a:xfrm>
            <a:off x="2250169" y="3238742"/>
            <a:ext cx="6036075" cy="113601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45972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83127" y="2058191"/>
            <a:ext cx="8742218" cy="2063536"/>
          </a:xfrm>
        </p:spPr>
        <p:txBody>
          <a:bodyPr/>
          <a:lstStyle/>
          <a:p>
            <a:pPr algn="just"/>
            <a:r>
              <a:rPr lang="en-IN" sz="1800" dirty="0" smtClean="0">
                <a:latin typeface="Times New Roman" panose="02020603050405020304" pitchFamily="18" charset="0"/>
                <a:cs typeface="Times New Roman" panose="02020603050405020304" pitchFamily="18" charset="0"/>
              </a:rPr>
              <a:t>      In </a:t>
            </a:r>
            <a:r>
              <a:rPr lang="en-IN" sz="1800" dirty="0">
                <a:latin typeface="Times New Roman" panose="02020603050405020304" pitchFamily="18" charset="0"/>
                <a:cs typeface="Times New Roman" panose="02020603050405020304" pitchFamily="18" charset="0"/>
              </a:rPr>
              <a:t>future work, aim to explore the use of PDF documents as a valuable source of information for question answering tasks. One avenue for exploration is to invest in robust PDF parsing and text extraction techniques to accurately extract relevant information from PDF documents. </a:t>
            </a:r>
            <a:endParaRPr lang="en-IN" sz="1800" dirty="0" smtClean="0">
              <a:latin typeface="Times New Roman" panose="02020603050405020304" pitchFamily="18" charset="0"/>
              <a:cs typeface="Times New Roman" panose="02020603050405020304" pitchFamily="18" charset="0"/>
            </a:endParaRPr>
          </a:p>
          <a:p>
            <a:pPr algn="just"/>
            <a:endParaRPr lang="en-IN" sz="1800" dirty="0" smtClean="0">
              <a:latin typeface="Times New Roman" panose="02020603050405020304" pitchFamily="18" charset="0"/>
              <a:cs typeface="Times New Roman" panose="02020603050405020304" pitchFamily="18" charset="0"/>
            </a:endParaRPr>
          </a:p>
          <a:p>
            <a:pPr algn="just"/>
            <a:r>
              <a:rPr lang="en-IN" sz="1800" dirty="0" smtClean="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p:txBody>
      </p:sp>
      <p:sp>
        <p:nvSpPr>
          <p:cNvPr id="3" name="Title 2"/>
          <p:cNvSpPr>
            <a:spLocks noGrp="1"/>
          </p:cNvSpPr>
          <p:nvPr>
            <p:ph type="ctrTitle"/>
          </p:nvPr>
        </p:nvSpPr>
        <p:spPr>
          <a:xfrm>
            <a:off x="3237777" y="837548"/>
            <a:ext cx="2599200" cy="662400"/>
          </a:xfrm>
        </p:spPr>
        <p:txBody>
          <a:bodyPr/>
          <a:lstStyle/>
          <a:p>
            <a:r>
              <a:rPr lang="en-US" dirty="0" smtClean="0">
                <a:solidFill>
                  <a:srgbClr val="C00000"/>
                </a:solidFill>
                <a:latin typeface="Times New Roman" panose="02020603050405020304" pitchFamily="18" charset="0"/>
                <a:cs typeface="Times New Roman" panose="02020603050405020304" pitchFamily="18" charset="0"/>
              </a:rPr>
              <a:t>FUTURE WORK</a:t>
            </a:r>
            <a:endParaRPr lang="en-IN"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99963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147722" y="401129"/>
            <a:ext cx="2599200" cy="662400"/>
          </a:xfrm>
        </p:spPr>
        <p:txBody>
          <a:bodyPr/>
          <a:lstStyle/>
          <a:p>
            <a:r>
              <a:rPr lang="en-US" dirty="0" smtClean="0">
                <a:solidFill>
                  <a:srgbClr val="C00000"/>
                </a:solidFill>
                <a:latin typeface="Times New Roman" panose="02020603050405020304" pitchFamily="18" charset="0"/>
                <a:cs typeface="Times New Roman" panose="02020603050405020304" pitchFamily="18" charset="0"/>
              </a:rPr>
              <a:t>GANTT CHART</a:t>
            </a:r>
            <a:endParaRPr lang="en-IN" dirty="0">
              <a:solidFill>
                <a:srgbClr val="C00000"/>
              </a:solidFill>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0528" y="1063529"/>
            <a:ext cx="5340928" cy="3431827"/>
          </a:xfrm>
          <a:prstGeom prst="rect">
            <a:avLst/>
          </a:prstGeom>
          <a:noFill/>
          <a:effectLst>
            <a:outerShdw blurRad="50800" dist="50800" dir="5400000" sx="95000" sy="95000" algn="ctr" rotWithShape="0">
              <a:srgbClr val="000000">
                <a:alpha val="95000"/>
              </a:srgbClr>
            </a:outerShdw>
          </a:effectLst>
        </p:spPr>
      </p:pic>
    </p:spTree>
    <p:extLst>
      <p:ext uri="{BB962C8B-B14F-4D97-AF65-F5344CB8AC3E}">
        <p14:creationId xmlns:p14="http://schemas.microsoft.com/office/powerpoint/2010/main" val="2053750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11"/>
        <p:cNvGrpSpPr/>
        <p:nvPr/>
      </p:nvGrpSpPr>
      <p:grpSpPr>
        <a:xfrm>
          <a:off x="0" y="0"/>
          <a:ext cx="0" cy="0"/>
          <a:chOff x="0" y="0"/>
          <a:chExt cx="0" cy="0"/>
        </a:xfrm>
      </p:grpSpPr>
      <p:sp>
        <p:nvSpPr>
          <p:cNvPr id="2014" name="Google Shape;2014;p54"/>
          <p:cNvSpPr txBox="1">
            <a:spLocks noGrp="1"/>
          </p:cNvSpPr>
          <p:nvPr>
            <p:ph type="title" idx="2"/>
          </p:nvPr>
        </p:nvSpPr>
        <p:spPr>
          <a:xfrm>
            <a:off x="490927" y="2007994"/>
            <a:ext cx="14607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latin typeface="Times New Roman" panose="02020603050405020304" pitchFamily="18" charset="0"/>
                <a:cs typeface="Times New Roman" panose="02020603050405020304" pitchFamily="18" charset="0"/>
              </a:rPr>
              <a:t>01</a:t>
            </a:r>
            <a:endParaRPr dirty="0">
              <a:latin typeface="Times New Roman" panose="02020603050405020304" pitchFamily="18" charset="0"/>
              <a:cs typeface="Times New Roman" panose="02020603050405020304" pitchFamily="18" charset="0"/>
            </a:endParaRPr>
          </a:p>
        </p:txBody>
      </p:sp>
      <p:sp>
        <p:nvSpPr>
          <p:cNvPr id="2020" name="Google Shape;2020;p54"/>
          <p:cNvSpPr txBox="1">
            <a:spLocks noGrp="1"/>
          </p:cNvSpPr>
          <p:nvPr>
            <p:ph type="ctrTitle" idx="9"/>
          </p:nvPr>
        </p:nvSpPr>
        <p:spPr>
          <a:xfrm>
            <a:off x="2590800" y="1530927"/>
            <a:ext cx="6608618" cy="1627909"/>
          </a:xfrm>
          <a:prstGeom prst="rect">
            <a:avLst/>
          </a:prstGeom>
        </p:spPr>
        <p:txBody>
          <a:bodyPr spcFirstLastPara="1" wrap="square" lIns="91425" tIns="91425" rIns="91425" bIns="91425" anchor="ctr" anchorCtr="0">
            <a:noAutofit/>
          </a:bodyPr>
          <a:lstStyle/>
          <a:p>
            <a:pPr lvl="0"/>
            <a:r>
              <a:rPr lang="en-US" sz="2400" dirty="0">
                <a:solidFill>
                  <a:srgbClr val="C00000"/>
                </a:solidFill>
                <a:latin typeface="Times New Roman" panose="02020603050405020304" pitchFamily="18" charset="0"/>
                <a:cs typeface="Times New Roman" panose="02020603050405020304" pitchFamily="18" charset="0"/>
              </a:rPr>
              <a:t>AN </a:t>
            </a:r>
            <a:r>
              <a:rPr lang="en-US" sz="2400" dirty="0" smtClean="0">
                <a:solidFill>
                  <a:srgbClr val="C00000"/>
                </a:solidFill>
                <a:latin typeface="Times New Roman" panose="02020603050405020304" pitchFamily="18" charset="0"/>
                <a:cs typeface="Times New Roman" panose="02020603050405020304" pitchFamily="18" charset="0"/>
              </a:rPr>
              <a:t>INTRODUCTION -</a:t>
            </a:r>
            <a:br>
              <a:rPr lang="en-US" sz="2400" dirty="0" smtClean="0">
                <a:solidFill>
                  <a:srgbClr val="C00000"/>
                </a:solidFill>
                <a:latin typeface="Times New Roman" panose="02020603050405020304" pitchFamily="18" charset="0"/>
                <a:cs typeface="Times New Roman" panose="02020603050405020304" pitchFamily="18" charset="0"/>
              </a:rPr>
            </a:br>
            <a:r>
              <a:rPr lang="en-US" sz="2400" dirty="0">
                <a:solidFill>
                  <a:srgbClr val="C00000"/>
                </a:solidFill>
                <a:latin typeface="Times New Roman" panose="02020603050405020304" pitchFamily="18" charset="0"/>
                <a:cs typeface="Times New Roman" panose="02020603050405020304" pitchFamily="18" charset="0"/>
              </a:rPr>
              <a:t/>
            </a:r>
            <a:br>
              <a:rPr lang="en-US" sz="2400" dirty="0">
                <a:solidFill>
                  <a:srgbClr val="C00000"/>
                </a:solidFill>
                <a:latin typeface="Times New Roman" panose="02020603050405020304" pitchFamily="18" charset="0"/>
                <a:cs typeface="Times New Roman" panose="02020603050405020304" pitchFamily="18" charset="0"/>
              </a:rPr>
            </a:br>
            <a:r>
              <a:rPr lang="en-US" sz="2400" dirty="0" smtClean="0">
                <a:solidFill>
                  <a:srgbClr val="C00000"/>
                </a:solidFill>
                <a:latin typeface="Times New Roman" panose="02020603050405020304" pitchFamily="18" charset="0"/>
                <a:cs typeface="Times New Roman" panose="02020603050405020304" pitchFamily="18" charset="0"/>
              </a:rPr>
              <a:t>QUESTION </a:t>
            </a:r>
            <a:r>
              <a:rPr lang="en-US" sz="2400" dirty="0">
                <a:solidFill>
                  <a:srgbClr val="C00000"/>
                </a:solidFill>
                <a:latin typeface="Times New Roman" panose="02020603050405020304" pitchFamily="18" charset="0"/>
                <a:cs typeface="Times New Roman" panose="02020603050405020304" pitchFamily="18" charset="0"/>
              </a:rPr>
              <a:t>ANSWERING USING DISTILBERT</a:t>
            </a:r>
            <a:endParaRPr sz="2400" dirty="0">
              <a:latin typeface="Times New Roman" panose="02020603050405020304" pitchFamily="18" charset="0"/>
              <a:cs typeface="Times New Roman" panose="02020603050405020304" pitchFamily="18" charset="0"/>
            </a:endParaRPr>
          </a:p>
        </p:txBody>
      </p:sp>
      <p:cxnSp>
        <p:nvCxnSpPr>
          <p:cNvPr id="2021" name="Google Shape;2021;p54"/>
          <p:cNvCxnSpPr/>
          <p:nvPr/>
        </p:nvCxnSpPr>
        <p:spPr>
          <a:xfrm>
            <a:off x="2525170" y="0"/>
            <a:ext cx="0" cy="4488600"/>
          </a:xfrm>
          <a:prstGeom prst="straightConnector1">
            <a:avLst/>
          </a:prstGeom>
          <a:noFill/>
          <a:ln w="28575" cap="flat" cmpd="sng">
            <a:solidFill>
              <a:schemeClr val="accent4"/>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021"/>
                                        </p:tgtEl>
                                        <p:attrNameLst>
                                          <p:attrName>style.visibility</p:attrName>
                                        </p:attrNameLst>
                                      </p:cBhvr>
                                      <p:to>
                                        <p:strVal val="visible"/>
                                      </p:to>
                                    </p:set>
                                    <p:anim calcmode="lin" valueType="num">
                                      <p:cBhvr additive="base">
                                        <p:cTn id="7" dur="1000"/>
                                        <p:tgtEl>
                                          <p:spTgt spid="20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 y="1704900"/>
            <a:ext cx="8998527" cy="1733700"/>
          </a:xfrm>
        </p:spPr>
        <p:txBody>
          <a:bodyPr/>
          <a:lstStyle/>
          <a:p>
            <a:pPr algn="just"/>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&gt;</a:t>
            </a:r>
            <a:r>
              <a:rPr lang="en-US" sz="1600" dirty="0" smtClean="0">
                <a:latin typeface="Times New Roman" panose="02020603050405020304" pitchFamily="18" charset="0"/>
                <a:cs typeface="Times New Roman" panose="02020603050405020304" pitchFamily="18" charset="0"/>
              </a:rPr>
              <a:t>It </a:t>
            </a:r>
            <a:r>
              <a:rPr lang="en-US" sz="1600" dirty="0">
                <a:latin typeface="Times New Roman" panose="02020603050405020304" pitchFamily="18" charset="0"/>
                <a:cs typeface="Times New Roman" panose="02020603050405020304" pitchFamily="18" charset="0"/>
              </a:rPr>
              <a:t>becomes evident that leveraging </a:t>
            </a:r>
            <a:r>
              <a:rPr lang="en-US" sz="1600" dirty="0" err="1">
                <a:latin typeface="Times New Roman" panose="02020603050405020304" pitchFamily="18" charset="0"/>
                <a:cs typeface="Times New Roman" panose="02020603050405020304" pitchFamily="18" charset="0"/>
              </a:rPr>
              <a:t>DistilBERT</a:t>
            </a:r>
            <a:r>
              <a:rPr lang="en-US" sz="1600" dirty="0">
                <a:latin typeface="Times New Roman" panose="02020603050405020304" pitchFamily="18" charset="0"/>
                <a:cs typeface="Times New Roman" panose="02020603050405020304" pitchFamily="18" charset="0"/>
              </a:rPr>
              <a:t> for question answering tasks yields promising results, demonstrating its efficacy in extracting precise answers from textual data. </a:t>
            </a:r>
            <a:endParaRPr lang="en-US" sz="1600" dirty="0" smtClean="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algn="just"/>
            <a:r>
              <a:rPr lang="en-US" sz="1600" dirty="0" smtClean="0">
                <a:latin typeface="Times New Roman" panose="02020603050405020304" pitchFamily="18" charset="0"/>
                <a:cs typeface="Times New Roman" panose="02020603050405020304" pitchFamily="18" charset="0"/>
              </a:rPr>
              <a:t>     &gt;The </a:t>
            </a:r>
            <a:r>
              <a:rPr lang="en-US" sz="1600" dirty="0">
                <a:latin typeface="Times New Roman" panose="02020603050405020304" pitchFamily="18" charset="0"/>
                <a:cs typeface="Times New Roman" panose="02020603050405020304" pitchFamily="18" charset="0"/>
              </a:rPr>
              <a:t>streamlined architecture and efficient processing capabilities of </a:t>
            </a:r>
            <a:r>
              <a:rPr lang="en-US" sz="1600" dirty="0" err="1">
                <a:latin typeface="Times New Roman" panose="02020603050405020304" pitchFamily="18" charset="0"/>
                <a:cs typeface="Times New Roman" panose="02020603050405020304" pitchFamily="18" charset="0"/>
              </a:rPr>
              <a:t>DistilBERT</a:t>
            </a:r>
            <a:r>
              <a:rPr lang="en-US" sz="1600" dirty="0">
                <a:latin typeface="Times New Roman" panose="02020603050405020304" pitchFamily="18" charset="0"/>
                <a:cs typeface="Times New Roman" panose="02020603050405020304" pitchFamily="18" charset="0"/>
              </a:rPr>
              <a:t> have significantly enhanced the performance and efficiency of the question answering system, showcasing its potential for real-world applications. </a:t>
            </a:r>
            <a:endParaRPr lang="en-US" sz="1600" dirty="0" smtClean="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algn="just"/>
            <a:r>
              <a:rPr lang="en-US" sz="1600" dirty="0" smtClean="0">
                <a:latin typeface="Times New Roman" panose="02020603050405020304" pitchFamily="18" charset="0"/>
                <a:cs typeface="Times New Roman" panose="02020603050405020304" pitchFamily="18" charset="0"/>
              </a:rPr>
              <a:t>     &gt;Moving </a:t>
            </a:r>
            <a:r>
              <a:rPr lang="en-US" sz="1600" dirty="0">
                <a:latin typeface="Times New Roman" panose="02020603050405020304" pitchFamily="18" charset="0"/>
                <a:cs typeface="Times New Roman" panose="02020603050405020304" pitchFamily="18" charset="0"/>
              </a:rPr>
              <a:t>forward, continued exploration and refinement of </a:t>
            </a:r>
            <a:r>
              <a:rPr lang="en-US" sz="1600" dirty="0" err="1">
                <a:latin typeface="Times New Roman" panose="02020603050405020304" pitchFamily="18" charset="0"/>
                <a:cs typeface="Times New Roman" panose="02020603050405020304" pitchFamily="18" charset="0"/>
              </a:rPr>
              <a:t>DistilBERT</a:t>
            </a:r>
            <a:r>
              <a:rPr lang="en-US" sz="1600" dirty="0">
                <a:latin typeface="Times New Roman" panose="02020603050405020304" pitchFamily="18" charset="0"/>
                <a:cs typeface="Times New Roman" panose="02020603050405020304" pitchFamily="18" charset="0"/>
              </a:rPr>
              <a:t>-based models hold great promise for advancing the field of natural language processing and improving the accessibility and accuracy of question answering systems.</a:t>
            </a:r>
            <a:endParaRPr lang="en-IN" sz="1600" dirty="0">
              <a:latin typeface="Times New Roman" panose="02020603050405020304" pitchFamily="18" charset="0"/>
              <a:cs typeface="Times New Roman" panose="02020603050405020304" pitchFamily="18" charset="0"/>
            </a:endParaRPr>
          </a:p>
        </p:txBody>
      </p:sp>
      <p:sp>
        <p:nvSpPr>
          <p:cNvPr id="3" name="Title 2"/>
          <p:cNvSpPr>
            <a:spLocks noGrp="1"/>
          </p:cNvSpPr>
          <p:nvPr>
            <p:ph type="ctrTitle"/>
          </p:nvPr>
        </p:nvSpPr>
        <p:spPr>
          <a:xfrm>
            <a:off x="2981468" y="345711"/>
            <a:ext cx="2599200" cy="662400"/>
          </a:xfrm>
        </p:spPr>
        <p:txBody>
          <a:bodyPr/>
          <a:lstStyle/>
          <a:p>
            <a:r>
              <a:rPr lang="en-US" dirty="0" smtClean="0">
                <a:solidFill>
                  <a:srgbClr val="C00000"/>
                </a:solidFill>
                <a:latin typeface="Times New Roman" panose="02020603050405020304" pitchFamily="18" charset="0"/>
                <a:cs typeface="Times New Roman" panose="02020603050405020304" pitchFamily="18" charset="0"/>
              </a:rPr>
              <a:t>CONCLUSION</a:t>
            </a:r>
            <a:r>
              <a:rPr lang="en-US" sz="2800" dirty="0" smtClean="0">
                <a:latin typeface="Times New Roman" panose="02020603050405020304" pitchFamily="18" charset="0"/>
                <a:cs typeface="Times New Roman" panose="02020603050405020304" pitchFamily="18" charset="0"/>
              </a:rPr>
              <a:t>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83041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15636" y="1704899"/>
            <a:ext cx="8125691" cy="2319845"/>
          </a:xfrm>
        </p:spPr>
        <p:txBody>
          <a:bodyPr/>
          <a:lstStyle/>
          <a:p>
            <a:pPr lvl="0" algn="just"/>
            <a:r>
              <a:rPr lang="en-IN" sz="1200" dirty="0" smtClean="0">
                <a:latin typeface="Times New Roman" panose="02020603050405020304" pitchFamily="18" charset="0"/>
                <a:cs typeface="Times New Roman" panose="02020603050405020304" pitchFamily="18" charset="0"/>
              </a:rPr>
              <a:t>&gt;"</a:t>
            </a:r>
            <a:r>
              <a:rPr lang="en-IN" sz="1200" dirty="0" err="1">
                <a:latin typeface="Times New Roman" panose="02020603050405020304" pitchFamily="18" charset="0"/>
                <a:cs typeface="Times New Roman" panose="02020603050405020304" pitchFamily="18" charset="0"/>
              </a:rPr>
              <a:t>DistilBERT</a:t>
            </a:r>
            <a:r>
              <a:rPr lang="en-IN" sz="1200" dirty="0">
                <a:latin typeface="Times New Roman" panose="02020603050405020304" pitchFamily="18" charset="0"/>
                <a:cs typeface="Times New Roman" panose="02020603050405020304" pitchFamily="18" charset="0"/>
              </a:rPr>
              <a:t>: A Distilled Version of BERT: Smaller, Faster, Cheaper, and Lighter" by Victor </a:t>
            </a:r>
            <a:r>
              <a:rPr lang="en-IN" sz="1200" dirty="0" err="1">
                <a:latin typeface="Times New Roman" panose="02020603050405020304" pitchFamily="18" charset="0"/>
                <a:cs typeface="Times New Roman" panose="02020603050405020304" pitchFamily="18" charset="0"/>
              </a:rPr>
              <a:t>Sanh</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Lysandre</a:t>
            </a:r>
            <a:r>
              <a:rPr lang="en-IN" sz="1200" dirty="0">
                <a:latin typeface="Times New Roman" panose="02020603050405020304" pitchFamily="18" charset="0"/>
                <a:cs typeface="Times New Roman" panose="02020603050405020304" pitchFamily="18" charset="0"/>
              </a:rPr>
              <a:t> Debut, Julien </a:t>
            </a:r>
            <a:r>
              <a:rPr lang="en-IN" sz="1200" dirty="0" err="1">
                <a:latin typeface="Times New Roman" panose="02020603050405020304" pitchFamily="18" charset="0"/>
                <a:cs typeface="Times New Roman" panose="02020603050405020304" pitchFamily="18" charset="0"/>
              </a:rPr>
              <a:t>Chaumond</a:t>
            </a:r>
            <a:r>
              <a:rPr lang="en-IN" sz="1200" dirty="0">
                <a:latin typeface="Times New Roman" panose="02020603050405020304" pitchFamily="18" charset="0"/>
                <a:cs typeface="Times New Roman" panose="02020603050405020304" pitchFamily="18" charset="0"/>
              </a:rPr>
              <a:t>, and Thomas Wolf</a:t>
            </a:r>
          </a:p>
          <a:p>
            <a:pPr algn="just"/>
            <a:r>
              <a:rPr lang="en-IN" sz="1200" dirty="0">
                <a:latin typeface="Times New Roman" panose="02020603050405020304" pitchFamily="18" charset="0"/>
                <a:cs typeface="Times New Roman" panose="02020603050405020304" pitchFamily="18" charset="0"/>
              </a:rPr>
              <a:t> </a:t>
            </a:r>
          </a:p>
          <a:p>
            <a:pPr lvl="0" algn="just"/>
            <a:r>
              <a:rPr lang="en-IN" sz="1200" dirty="0" smtClean="0">
                <a:latin typeface="Times New Roman" panose="02020603050405020304" pitchFamily="18" charset="0"/>
                <a:cs typeface="Times New Roman" panose="02020603050405020304" pitchFamily="18" charset="0"/>
              </a:rPr>
              <a:t>&gt;"</a:t>
            </a:r>
            <a:r>
              <a:rPr lang="en-IN" sz="1200" dirty="0">
                <a:latin typeface="Times New Roman" panose="02020603050405020304" pitchFamily="18" charset="0"/>
                <a:cs typeface="Times New Roman" panose="02020603050405020304" pitchFamily="18" charset="0"/>
              </a:rPr>
              <a:t>Comparative Analyses of BERT, </a:t>
            </a:r>
            <a:r>
              <a:rPr lang="en-IN" sz="1200" dirty="0" err="1">
                <a:latin typeface="Times New Roman" panose="02020603050405020304" pitchFamily="18" charset="0"/>
                <a:cs typeface="Times New Roman" panose="02020603050405020304" pitchFamily="18" charset="0"/>
              </a:rPr>
              <a:t>RoBERTa</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DistilBERT</a:t>
            </a:r>
            <a:r>
              <a:rPr lang="en-IN" sz="1200" dirty="0">
                <a:latin typeface="Times New Roman" panose="02020603050405020304" pitchFamily="18" charset="0"/>
                <a:cs typeface="Times New Roman" panose="02020603050405020304" pitchFamily="18" charset="0"/>
              </a:rPr>
              <a:t>, and </a:t>
            </a:r>
            <a:r>
              <a:rPr lang="en-IN" sz="1200" dirty="0" err="1">
                <a:latin typeface="Times New Roman" panose="02020603050405020304" pitchFamily="18" charset="0"/>
                <a:cs typeface="Times New Roman" panose="02020603050405020304" pitchFamily="18" charset="0"/>
              </a:rPr>
              <a:t>XLNet</a:t>
            </a:r>
            <a:r>
              <a:rPr lang="en-IN" sz="1200" dirty="0">
                <a:latin typeface="Times New Roman" panose="02020603050405020304" pitchFamily="18" charset="0"/>
                <a:cs typeface="Times New Roman" panose="02020603050405020304" pitchFamily="18" charset="0"/>
              </a:rPr>
              <a:t> for Text-based Emotion Recognition" by Henry </a:t>
            </a:r>
            <a:r>
              <a:rPr lang="en-IN" sz="1200" dirty="0" err="1">
                <a:latin typeface="Times New Roman" panose="02020603050405020304" pitchFamily="18" charset="0"/>
                <a:cs typeface="Times New Roman" panose="02020603050405020304" pitchFamily="18" charset="0"/>
              </a:rPr>
              <a:t>Nunoo</a:t>
            </a:r>
            <a:r>
              <a:rPr lang="en-IN" sz="1200" dirty="0">
                <a:latin typeface="Times New Roman" panose="02020603050405020304" pitchFamily="18" charset="0"/>
                <a:cs typeface="Times New Roman" panose="02020603050405020304" pitchFamily="18" charset="0"/>
              </a:rPr>
              <a:t>-Mensah, Chen </a:t>
            </a:r>
            <a:r>
              <a:rPr lang="en-IN" sz="1200" dirty="0" err="1">
                <a:latin typeface="Times New Roman" panose="02020603050405020304" pitchFamily="18" charset="0"/>
                <a:cs typeface="Times New Roman" panose="02020603050405020304" pitchFamily="18" charset="0"/>
              </a:rPr>
              <a:t>Wenyu</a:t>
            </a:r>
            <a:r>
              <a:rPr lang="en-IN" sz="1200" dirty="0">
                <a:latin typeface="Times New Roman" panose="02020603050405020304" pitchFamily="18" charset="0"/>
                <a:cs typeface="Times New Roman" panose="02020603050405020304" pitchFamily="18" charset="0"/>
              </a:rPr>
              <a:t>, and Francisca </a:t>
            </a:r>
            <a:r>
              <a:rPr lang="en-IN" sz="1200" dirty="0" err="1">
                <a:latin typeface="Times New Roman" panose="02020603050405020304" pitchFamily="18" charset="0"/>
                <a:cs typeface="Times New Roman" panose="02020603050405020304" pitchFamily="18" charset="0"/>
              </a:rPr>
              <a:t>Adoma</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Acheampong</a:t>
            </a:r>
            <a:endParaRPr lang="en-IN" sz="1200" dirty="0">
              <a:latin typeface="Times New Roman" panose="02020603050405020304" pitchFamily="18" charset="0"/>
              <a:cs typeface="Times New Roman" panose="02020603050405020304" pitchFamily="18" charset="0"/>
            </a:endParaRPr>
          </a:p>
          <a:p>
            <a:pPr algn="just"/>
            <a:r>
              <a:rPr lang="en-IN" sz="1200" dirty="0">
                <a:latin typeface="Times New Roman" panose="02020603050405020304" pitchFamily="18" charset="0"/>
                <a:cs typeface="Times New Roman" panose="02020603050405020304" pitchFamily="18" charset="0"/>
              </a:rPr>
              <a:t> </a:t>
            </a:r>
          </a:p>
          <a:p>
            <a:pPr lvl="0" algn="just"/>
            <a:r>
              <a:rPr lang="en-IN" sz="1200" dirty="0" smtClean="0">
                <a:latin typeface="Times New Roman" panose="02020603050405020304" pitchFamily="18" charset="0"/>
                <a:cs typeface="Times New Roman" panose="02020603050405020304" pitchFamily="18" charset="0"/>
              </a:rPr>
              <a:t>&gt;</a:t>
            </a:r>
            <a:r>
              <a:rPr lang="en-IN" sz="1200" dirty="0" err="1" smtClean="0">
                <a:latin typeface="Times New Roman" panose="02020603050405020304" pitchFamily="18" charset="0"/>
                <a:cs typeface="Times New Roman" panose="02020603050405020304" pitchFamily="18" charset="0"/>
              </a:rPr>
              <a:t>QuesBELM</a:t>
            </a:r>
            <a:r>
              <a:rPr lang="en-IN" sz="1200" dirty="0">
                <a:latin typeface="Times New Roman" panose="02020603050405020304" pitchFamily="18" charset="0"/>
                <a:cs typeface="Times New Roman" panose="02020603050405020304" pitchFamily="18" charset="0"/>
              </a:rPr>
              <a:t>: A BERT based Ensemble Language Model for Natural Questions .by Raj </a:t>
            </a:r>
            <a:r>
              <a:rPr lang="en-IN" sz="1200" dirty="0" err="1">
                <a:latin typeface="Times New Roman" panose="02020603050405020304" pitchFamily="18" charset="0"/>
                <a:cs typeface="Times New Roman" panose="02020603050405020304" pitchFamily="18" charset="0"/>
              </a:rPr>
              <a:t>Ratn</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Pranesh;Ambesh</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Shekhar;Smita</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Pallavi</a:t>
            </a:r>
            <a:endParaRPr lang="en-IN" sz="1200" dirty="0">
              <a:latin typeface="Times New Roman" panose="02020603050405020304" pitchFamily="18" charset="0"/>
              <a:cs typeface="Times New Roman" panose="02020603050405020304" pitchFamily="18" charset="0"/>
            </a:endParaRPr>
          </a:p>
          <a:p>
            <a:pPr algn="just"/>
            <a:r>
              <a:rPr lang="en-IN" sz="1200" dirty="0">
                <a:latin typeface="Times New Roman" panose="02020603050405020304" pitchFamily="18" charset="0"/>
                <a:cs typeface="Times New Roman" panose="02020603050405020304" pitchFamily="18" charset="0"/>
              </a:rPr>
              <a:t> </a:t>
            </a:r>
          </a:p>
          <a:p>
            <a:pPr lvl="0" algn="just"/>
            <a:r>
              <a:rPr lang="en-IN" sz="1200" dirty="0">
                <a:latin typeface="Times New Roman" panose="02020603050405020304" pitchFamily="18" charset="0"/>
                <a:cs typeface="Times New Roman" panose="02020603050405020304" pitchFamily="18" charset="0"/>
              </a:rPr>
              <a:t> </a:t>
            </a:r>
            <a:r>
              <a:rPr lang="en-IN" sz="1200" dirty="0" smtClean="0">
                <a:latin typeface="Times New Roman" panose="02020603050405020304" pitchFamily="18" charset="0"/>
                <a:cs typeface="Times New Roman" panose="02020603050405020304" pitchFamily="18" charset="0"/>
              </a:rPr>
              <a:t>&gt;A </a:t>
            </a:r>
            <a:r>
              <a:rPr lang="en-IN" sz="1200" dirty="0">
                <a:latin typeface="Times New Roman" panose="02020603050405020304" pitchFamily="18" charset="0"/>
                <a:cs typeface="Times New Roman" panose="02020603050405020304" pitchFamily="18" charset="0"/>
              </a:rPr>
              <a:t>BERT-based Approach with Relation-aware Attention for Knowledge Base Question Answering by Da </a:t>
            </a:r>
            <a:r>
              <a:rPr lang="en-IN" sz="1200" dirty="0" err="1">
                <a:latin typeface="Times New Roman" panose="02020603050405020304" pitchFamily="18" charset="0"/>
                <a:cs typeface="Times New Roman" panose="02020603050405020304" pitchFamily="18" charset="0"/>
              </a:rPr>
              <a:t>Luo;Jindian</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Su;Shanshan</a:t>
            </a:r>
            <a:r>
              <a:rPr lang="en-IN" sz="1200" dirty="0">
                <a:latin typeface="Times New Roman" panose="02020603050405020304" pitchFamily="18" charset="0"/>
                <a:cs typeface="Times New Roman" panose="02020603050405020304" pitchFamily="18" charset="0"/>
              </a:rPr>
              <a:t> Yu</a:t>
            </a:r>
          </a:p>
          <a:p>
            <a:pPr algn="just"/>
            <a:r>
              <a:rPr lang="en-IN" sz="1200" dirty="0">
                <a:latin typeface="Times New Roman" panose="02020603050405020304" pitchFamily="18" charset="0"/>
                <a:cs typeface="Times New Roman" panose="02020603050405020304" pitchFamily="18" charset="0"/>
              </a:rPr>
              <a:t> </a:t>
            </a:r>
          </a:p>
          <a:p>
            <a:pPr lvl="0" algn="just"/>
            <a:r>
              <a:rPr lang="en-IN" sz="1200" dirty="0" smtClean="0">
                <a:latin typeface="Times New Roman" panose="02020603050405020304" pitchFamily="18" charset="0"/>
                <a:cs typeface="Times New Roman" panose="02020603050405020304" pitchFamily="18" charset="0"/>
              </a:rPr>
              <a:t>&gt;Analysis </a:t>
            </a:r>
            <a:r>
              <a:rPr lang="en-IN" sz="1200" dirty="0">
                <a:latin typeface="Times New Roman" panose="02020603050405020304" pitchFamily="18" charset="0"/>
                <a:cs typeface="Times New Roman" panose="02020603050405020304" pitchFamily="18" charset="0"/>
              </a:rPr>
              <a:t>of Semantic Comprehension Algorithms of Natural Language Based on Robot’s Questions and Answers by Wendi Li 2020 IEEE International Conference on Advances in Electrical Engineering and Computer Applications( AEECA)</a:t>
            </a:r>
          </a:p>
          <a:p>
            <a:pPr algn="just"/>
            <a:r>
              <a:rPr lang="en-IN" sz="1200" dirty="0">
                <a:latin typeface="Times New Roman" panose="02020603050405020304" pitchFamily="18" charset="0"/>
                <a:cs typeface="Times New Roman" panose="02020603050405020304" pitchFamily="18" charset="0"/>
              </a:rPr>
              <a:t> </a:t>
            </a:r>
          </a:p>
          <a:p>
            <a:pPr lvl="0" algn="just"/>
            <a:r>
              <a:rPr lang="en-IN" sz="1200" dirty="0" smtClean="0">
                <a:latin typeface="Times New Roman" panose="02020603050405020304" pitchFamily="18" charset="0"/>
                <a:cs typeface="Times New Roman" panose="02020603050405020304" pitchFamily="18" charset="0"/>
              </a:rPr>
              <a:t>&gt;Comparative </a:t>
            </a:r>
            <a:r>
              <a:rPr lang="en-IN" sz="1200" dirty="0">
                <a:latin typeface="Times New Roman" panose="02020603050405020304" pitchFamily="18" charset="0"/>
                <a:cs typeface="Times New Roman" panose="02020603050405020304" pitchFamily="18" charset="0"/>
              </a:rPr>
              <a:t>Analyses of Bert, Roberta, </a:t>
            </a:r>
            <a:r>
              <a:rPr lang="en-IN" sz="1200" dirty="0" err="1">
                <a:latin typeface="Times New Roman" panose="02020603050405020304" pitchFamily="18" charset="0"/>
                <a:cs typeface="Times New Roman" panose="02020603050405020304" pitchFamily="18" charset="0"/>
              </a:rPr>
              <a:t>Distilbert</a:t>
            </a:r>
            <a:r>
              <a:rPr lang="en-IN" sz="1200" dirty="0">
                <a:latin typeface="Times New Roman" panose="02020603050405020304" pitchFamily="18" charset="0"/>
                <a:cs typeface="Times New Roman" panose="02020603050405020304" pitchFamily="18" charset="0"/>
              </a:rPr>
              <a:t>, and </a:t>
            </a:r>
            <a:r>
              <a:rPr lang="en-IN" sz="1200" dirty="0" err="1">
                <a:latin typeface="Times New Roman" panose="02020603050405020304" pitchFamily="18" charset="0"/>
                <a:cs typeface="Times New Roman" panose="02020603050405020304" pitchFamily="18" charset="0"/>
              </a:rPr>
              <a:t>Xlnet</a:t>
            </a:r>
            <a:r>
              <a:rPr lang="en-IN" sz="1200" dirty="0">
                <a:latin typeface="Times New Roman" panose="02020603050405020304" pitchFamily="18" charset="0"/>
                <a:cs typeface="Times New Roman" panose="02020603050405020304" pitchFamily="18" charset="0"/>
              </a:rPr>
              <a:t> for Text-Based Emotion Recognition </a:t>
            </a:r>
            <a:r>
              <a:rPr lang="en-IN" sz="1200" dirty="0" err="1">
                <a:latin typeface="Times New Roman" panose="02020603050405020304" pitchFamily="18" charset="0"/>
                <a:cs typeface="Times New Roman" panose="02020603050405020304" pitchFamily="18" charset="0"/>
              </a:rPr>
              <a:t>Acheampong</a:t>
            </a:r>
            <a:r>
              <a:rPr lang="en-IN" sz="1200" dirty="0">
                <a:latin typeface="Times New Roman" panose="02020603050405020304" pitchFamily="18" charset="0"/>
                <a:cs typeface="Times New Roman" panose="02020603050405020304" pitchFamily="18" charset="0"/>
              </a:rPr>
              <a:t> Francisca </a:t>
            </a:r>
            <a:r>
              <a:rPr lang="en-IN" sz="1200" dirty="0" err="1">
                <a:latin typeface="Times New Roman" panose="02020603050405020304" pitchFamily="18" charset="0"/>
                <a:cs typeface="Times New Roman" panose="02020603050405020304" pitchFamily="18" charset="0"/>
              </a:rPr>
              <a:t>Adoma</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Nunoo</a:t>
            </a:r>
            <a:r>
              <a:rPr lang="en-IN" sz="1200" dirty="0">
                <a:latin typeface="Times New Roman" panose="02020603050405020304" pitchFamily="18" charset="0"/>
                <a:cs typeface="Times New Roman" panose="02020603050405020304" pitchFamily="18" charset="0"/>
              </a:rPr>
              <a:t>-Mensah Henry; </a:t>
            </a:r>
            <a:r>
              <a:rPr lang="en-IN" sz="1200" dirty="0" err="1">
                <a:latin typeface="Times New Roman" panose="02020603050405020304" pitchFamily="18" charset="0"/>
                <a:cs typeface="Times New Roman" panose="02020603050405020304" pitchFamily="18" charset="0"/>
              </a:rPr>
              <a:t>Wenyu</a:t>
            </a:r>
            <a:r>
              <a:rPr lang="en-IN" sz="1200" dirty="0">
                <a:latin typeface="Times New Roman" panose="02020603050405020304" pitchFamily="18" charset="0"/>
                <a:cs typeface="Times New Roman" panose="02020603050405020304" pitchFamily="18" charset="0"/>
              </a:rPr>
              <a:t> Chen 2020 17th International Computer Conference on Wavelet Active Media Technology and Information Processing (ICCWAMTIP)</a:t>
            </a:r>
          </a:p>
          <a:p>
            <a:pPr algn="just"/>
            <a:r>
              <a:rPr lang="en-IN" sz="1000" dirty="0">
                <a:latin typeface="Times New Roman" panose="02020603050405020304" pitchFamily="18" charset="0"/>
                <a:cs typeface="Times New Roman" panose="02020603050405020304" pitchFamily="18" charset="0"/>
              </a:rPr>
              <a:t> </a:t>
            </a:r>
          </a:p>
        </p:txBody>
      </p:sp>
      <p:sp>
        <p:nvSpPr>
          <p:cNvPr id="3" name="Title 2"/>
          <p:cNvSpPr>
            <a:spLocks noGrp="1"/>
          </p:cNvSpPr>
          <p:nvPr>
            <p:ph type="ctrTitle"/>
          </p:nvPr>
        </p:nvSpPr>
        <p:spPr>
          <a:xfrm>
            <a:off x="2718231" y="200238"/>
            <a:ext cx="2599200" cy="662400"/>
          </a:xfrm>
        </p:spPr>
        <p:txBody>
          <a:bodyPr/>
          <a:lstStyle/>
          <a:p>
            <a:r>
              <a:rPr lang="en-US" dirty="0" smtClean="0">
                <a:solidFill>
                  <a:srgbClr val="C00000"/>
                </a:solidFill>
                <a:latin typeface="Times New Roman" panose="02020603050405020304" pitchFamily="18" charset="0"/>
                <a:cs typeface="Times New Roman" panose="02020603050405020304" pitchFamily="18" charset="0"/>
              </a:rPr>
              <a:t>REFERENCES</a:t>
            </a:r>
            <a:endParaRPr lang="en-IN"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60015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47"/>
        <p:cNvGrpSpPr/>
        <p:nvPr/>
      </p:nvGrpSpPr>
      <p:grpSpPr>
        <a:xfrm>
          <a:off x="0" y="0"/>
          <a:ext cx="0" cy="0"/>
          <a:chOff x="0" y="0"/>
          <a:chExt cx="0" cy="0"/>
        </a:xfrm>
      </p:grpSpPr>
      <p:sp>
        <p:nvSpPr>
          <p:cNvPr id="2448" name="Google Shape;2448;p78"/>
          <p:cNvSpPr txBox="1">
            <a:spLocks noGrp="1"/>
          </p:cNvSpPr>
          <p:nvPr>
            <p:ph type="title"/>
          </p:nvPr>
        </p:nvSpPr>
        <p:spPr>
          <a:xfrm>
            <a:off x="4369299" y="166494"/>
            <a:ext cx="3775500" cy="2240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4400" b="1" i="1" dirty="0" smtClean="0">
                <a:latin typeface="Times New Roman" panose="02020603050405020304" pitchFamily="18" charset="0"/>
                <a:cs typeface="Times New Roman" panose="02020603050405020304" pitchFamily="18" charset="0"/>
              </a:rPr>
              <a:t>THANK YOU</a:t>
            </a:r>
            <a:endParaRPr sz="4400" b="1" i="1" dirty="0">
              <a:latin typeface="Times New Roman" panose="02020603050405020304" pitchFamily="18" charset="0"/>
              <a:cs typeface="Times New Roman" panose="02020603050405020304" pitchFamily="18" charset="0"/>
            </a:endParaRPr>
          </a:p>
        </p:txBody>
      </p:sp>
      <p:sp>
        <p:nvSpPr>
          <p:cNvPr id="2450" name="Google Shape;2450;p78"/>
          <p:cNvSpPr/>
          <p:nvPr/>
        </p:nvSpPr>
        <p:spPr>
          <a:xfrm rot="-5400000" flipH="1">
            <a:off x="-2530369" y="4827050"/>
            <a:ext cx="3474600" cy="2999700"/>
          </a:xfrm>
          <a:prstGeom prst="triangle">
            <a:avLst>
              <a:gd name="adj" fmla="val 50000"/>
            </a:avLst>
          </a:prstGeom>
          <a:solidFill>
            <a:schemeClr val="accent3"/>
          </a:solidFill>
          <a:ln>
            <a:noFill/>
          </a:ln>
          <a:effectLst>
            <a:outerShdw blurRad="142875" dist="3810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78"/>
          <p:cNvSpPr/>
          <p:nvPr/>
        </p:nvSpPr>
        <p:spPr>
          <a:xfrm rot="-5400000" flipH="1">
            <a:off x="469031" y="3089500"/>
            <a:ext cx="3474600" cy="2999700"/>
          </a:xfrm>
          <a:prstGeom prst="triangle">
            <a:avLst>
              <a:gd name="adj" fmla="val 50000"/>
            </a:avLst>
          </a:prstGeom>
          <a:solidFill>
            <a:schemeClr val="accent4"/>
          </a:solidFill>
          <a:ln>
            <a:noFill/>
          </a:ln>
          <a:effectLst>
            <a:outerShdw blurRad="142875" dist="3810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78"/>
          <p:cNvSpPr/>
          <p:nvPr/>
        </p:nvSpPr>
        <p:spPr>
          <a:xfrm rot="-5400000" flipH="1">
            <a:off x="3468431" y="4827050"/>
            <a:ext cx="3474600" cy="2999700"/>
          </a:xfrm>
          <a:prstGeom prst="triangle">
            <a:avLst>
              <a:gd name="adj" fmla="val 50000"/>
            </a:avLst>
          </a:prstGeom>
          <a:solidFill>
            <a:schemeClr val="accent5"/>
          </a:solidFill>
          <a:ln>
            <a:noFill/>
          </a:ln>
          <a:effectLst>
            <a:outerShdw blurRad="142875" dist="3810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78"/>
          <p:cNvSpPr/>
          <p:nvPr/>
        </p:nvSpPr>
        <p:spPr>
          <a:xfrm rot="5400000">
            <a:off x="6467831" y="4827050"/>
            <a:ext cx="3474600" cy="2999700"/>
          </a:xfrm>
          <a:prstGeom prst="triangle">
            <a:avLst>
              <a:gd name="adj" fmla="val 50000"/>
            </a:avLst>
          </a:prstGeom>
          <a:solidFill>
            <a:schemeClr val="lt2"/>
          </a:solidFill>
          <a:ln>
            <a:noFill/>
          </a:ln>
          <a:effectLst>
            <a:outerShdw blurRad="142875" dist="3810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78"/>
          <p:cNvSpPr/>
          <p:nvPr/>
        </p:nvSpPr>
        <p:spPr>
          <a:xfrm rot="-5400000" flipH="1">
            <a:off x="-2530369" y="1352450"/>
            <a:ext cx="3474600" cy="2999700"/>
          </a:xfrm>
          <a:prstGeom prst="triangle">
            <a:avLst>
              <a:gd name="adj" fmla="val 50000"/>
            </a:avLst>
          </a:prstGeom>
          <a:solidFill>
            <a:schemeClr val="accent1"/>
          </a:solidFill>
          <a:ln>
            <a:noFill/>
          </a:ln>
          <a:effectLst>
            <a:outerShdw blurRad="142875" dist="3810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78"/>
          <p:cNvSpPr/>
          <p:nvPr/>
        </p:nvSpPr>
        <p:spPr>
          <a:xfrm rot="5400000">
            <a:off x="-2530369" y="3089500"/>
            <a:ext cx="3474600" cy="2999700"/>
          </a:xfrm>
          <a:prstGeom prst="triangle">
            <a:avLst>
              <a:gd name="adj" fmla="val 50000"/>
            </a:avLst>
          </a:prstGeom>
          <a:solidFill>
            <a:schemeClr val="dk2"/>
          </a:solidFill>
          <a:ln>
            <a:noFill/>
          </a:ln>
          <a:effectLst>
            <a:outerShdw blurRad="142875" dist="3810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78"/>
          <p:cNvSpPr/>
          <p:nvPr/>
        </p:nvSpPr>
        <p:spPr>
          <a:xfrm rot="5400000">
            <a:off x="3468431" y="3089500"/>
            <a:ext cx="3474600" cy="2999700"/>
          </a:xfrm>
          <a:prstGeom prst="triangle">
            <a:avLst>
              <a:gd name="adj" fmla="val 50000"/>
            </a:avLst>
          </a:prstGeom>
          <a:solidFill>
            <a:schemeClr val="accent2"/>
          </a:solidFill>
          <a:ln>
            <a:noFill/>
          </a:ln>
          <a:effectLst>
            <a:outerShdw blurRad="142875" dist="3810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78"/>
          <p:cNvSpPr/>
          <p:nvPr/>
        </p:nvSpPr>
        <p:spPr>
          <a:xfrm rot="5400000">
            <a:off x="469031" y="4827050"/>
            <a:ext cx="3474600" cy="2999700"/>
          </a:xfrm>
          <a:prstGeom prst="triangle">
            <a:avLst>
              <a:gd name="adj" fmla="val 50000"/>
            </a:avLst>
          </a:prstGeom>
          <a:solidFill>
            <a:schemeClr val="accent6"/>
          </a:solidFill>
          <a:ln>
            <a:noFill/>
          </a:ln>
          <a:effectLst>
            <a:outerShdw blurRad="142875" dist="3810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78"/>
          <p:cNvSpPr/>
          <p:nvPr/>
        </p:nvSpPr>
        <p:spPr>
          <a:xfrm rot="5400000">
            <a:off x="-2530369" y="-385100"/>
            <a:ext cx="3474600" cy="2999700"/>
          </a:xfrm>
          <a:prstGeom prst="triangle">
            <a:avLst>
              <a:gd name="adj" fmla="val 50000"/>
            </a:avLst>
          </a:prstGeom>
          <a:solidFill>
            <a:schemeClr val="accent2"/>
          </a:solidFill>
          <a:ln>
            <a:noFill/>
          </a:ln>
          <a:effectLst>
            <a:outerShdw blurRad="142875" dist="3810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92"/>
        <p:cNvGrpSpPr/>
        <p:nvPr/>
      </p:nvGrpSpPr>
      <p:grpSpPr>
        <a:xfrm>
          <a:off x="0" y="0"/>
          <a:ext cx="0" cy="0"/>
          <a:chOff x="0" y="0"/>
          <a:chExt cx="0" cy="0"/>
        </a:xfrm>
      </p:grpSpPr>
      <p:sp>
        <p:nvSpPr>
          <p:cNvPr id="2093" name="Google Shape;2093;p58"/>
          <p:cNvSpPr txBox="1">
            <a:spLocks noGrp="1"/>
          </p:cNvSpPr>
          <p:nvPr>
            <p:ph type="title"/>
          </p:nvPr>
        </p:nvSpPr>
        <p:spPr>
          <a:xfrm>
            <a:off x="4431515" y="1316264"/>
            <a:ext cx="32919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2800" dirty="0" smtClean="0">
                <a:latin typeface="Times New Roman" panose="02020603050405020304" pitchFamily="18" charset="0"/>
                <a:cs typeface="Times New Roman" panose="02020603050405020304" pitchFamily="18" charset="0"/>
              </a:rPr>
              <a:t>DISTILBERT</a:t>
            </a:r>
            <a:endParaRPr sz="2800" dirty="0">
              <a:latin typeface="Times New Roman" panose="02020603050405020304" pitchFamily="18" charset="0"/>
              <a:cs typeface="Times New Roman" panose="02020603050405020304" pitchFamily="18" charset="0"/>
            </a:endParaRPr>
          </a:p>
        </p:txBody>
      </p:sp>
      <p:sp>
        <p:nvSpPr>
          <p:cNvPr id="2094" name="Google Shape;2094;p58"/>
          <p:cNvSpPr txBox="1">
            <a:spLocks noGrp="1"/>
          </p:cNvSpPr>
          <p:nvPr>
            <p:ph type="subTitle" idx="1"/>
          </p:nvPr>
        </p:nvSpPr>
        <p:spPr>
          <a:xfrm>
            <a:off x="1420091" y="2173224"/>
            <a:ext cx="7460673" cy="1615993"/>
          </a:xfrm>
          <a:prstGeom prst="rect">
            <a:avLst/>
          </a:prstGeom>
        </p:spPr>
        <p:txBody>
          <a:bodyPr spcFirstLastPara="1" wrap="square" lIns="91425" tIns="91425" rIns="91425" bIns="91425" anchor="t" anchorCtr="0">
            <a:noAutofit/>
          </a:bodyPr>
          <a:lstStyle/>
          <a:p>
            <a:pPr marL="0" indent="0"/>
            <a:r>
              <a:rPr lang="en-US" sz="1800" dirty="0" err="1">
                <a:latin typeface="Times New Roman" panose="02020603050405020304" pitchFamily="18" charset="0"/>
                <a:cs typeface="Times New Roman" panose="02020603050405020304" pitchFamily="18" charset="0"/>
              </a:rPr>
              <a:t>DistilBERT</a:t>
            </a:r>
            <a:r>
              <a:rPr lang="en-US" sz="1800" dirty="0">
                <a:latin typeface="Times New Roman" panose="02020603050405020304" pitchFamily="18" charset="0"/>
                <a:cs typeface="Times New Roman" panose="02020603050405020304" pitchFamily="18" charset="0"/>
              </a:rPr>
              <a:t> is a distilled version of the BERT (Bidirectional Encoder Representations from Transformers) model, designed for efficient and lightweight natural language understanding tasks</a:t>
            </a:r>
            <a:r>
              <a:rPr lang="en-US" sz="1800" dirty="0" smtClean="0">
                <a:latin typeface="Times New Roman" panose="02020603050405020304" pitchFamily="18" charset="0"/>
                <a:cs typeface="Times New Roman" panose="02020603050405020304" pitchFamily="18" charset="0"/>
              </a:rPr>
              <a:t>.</a:t>
            </a:r>
          </a:p>
          <a:p>
            <a:pPr marL="0" indent="0"/>
            <a:endParaRPr lang="en-US" sz="18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lang="en-US" dirty="0" smtClean="0">
              <a:solidFill>
                <a:schemeClr val="bg1">
                  <a:lumMod val="10000"/>
                </a:schemeClr>
              </a:solidFill>
            </a:endParaRPr>
          </a:p>
          <a:p>
            <a:pPr marL="0" indent="0"/>
            <a:r>
              <a:rPr lang="en-US" sz="1800" dirty="0">
                <a:solidFill>
                  <a:schemeClr val="bg1">
                    <a:lumMod val="10000"/>
                  </a:schemeClr>
                </a:solidFill>
                <a:latin typeface="Times New Roman" panose="02020603050405020304" pitchFamily="18" charset="0"/>
                <a:cs typeface="Times New Roman" panose="02020603050405020304" pitchFamily="18" charset="0"/>
              </a:rPr>
              <a:t>The </a:t>
            </a:r>
            <a:r>
              <a:rPr lang="en-US" sz="1800" dirty="0" err="1">
                <a:solidFill>
                  <a:schemeClr val="bg1">
                    <a:lumMod val="10000"/>
                  </a:schemeClr>
                </a:solidFill>
                <a:latin typeface="Times New Roman" panose="02020603050405020304" pitchFamily="18" charset="0"/>
                <a:cs typeface="Times New Roman" panose="02020603050405020304" pitchFamily="18" charset="0"/>
              </a:rPr>
              <a:t>DistilBERT</a:t>
            </a:r>
            <a:r>
              <a:rPr lang="en-US" sz="1800" dirty="0">
                <a:solidFill>
                  <a:schemeClr val="bg1">
                    <a:lumMod val="10000"/>
                  </a:schemeClr>
                </a:solidFill>
                <a:latin typeface="Times New Roman" panose="02020603050405020304" pitchFamily="18" charset="0"/>
                <a:cs typeface="Times New Roman" panose="02020603050405020304" pitchFamily="18" charset="0"/>
              </a:rPr>
              <a:t> Question-Answering System is a natural language processing project that utilizes the </a:t>
            </a:r>
            <a:r>
              <a:rPr lang="en-US" sz="1800" dirty="0" err="1">
                <a:solidFill>
                  <a:schemeClr val="bg1">
                    <a:lumMod val="10000"/>
                  </a:schemeClr>
                </a:solidFill>
                <a:latin typeface="Times New Roman" panose="02020603050405020304" pitchFamily="18" charset="0"/>
                <a:cs typeface="Times New Roman" panose="02020603050405020304" pitchFamily="18" charset="0"/>
              </a:rPr>
              <a:t>DistilBERT</a:t>
            </a:r>
            <a:r>
              <a:rPr lang="en-US" sz="1800" dirty="0">
                <a:solidFill>
                  <a:schemeClr val="bg1">
                    <a:lumMod val="10000"/>
                  </a:schemeClr>
                </a:solidFill>
                <a:latin typeface="Times New Roman" panose="02020603050405020304" pitchFamily="18" charset="0"/>
                <a:cs typeface="Times New Roman" panose="02020603050405020304" pitchFamily="18" charset="0"/>
              </a:rPr>
              <a:t> model for answering </a:t>
            </a:r>
            <a:r>
              <a:rPr lang="en-US" sz="1800" dirty="0" smtClean="0">
                <a:solidFill>
                  <a:schemeClr val="bg1">
                    <a:lumMod val="10000"/>
                  </a:schemeClr>
                </a:solidFill>
                <a:latin typeface="Times New Roman" panose="02020603050405020304" pitchFamily="18" charset="0"/>
                <a:cs typeface="Times New Roman" panose="02020603050405020304" pitchFamily="18" charset="0"/>
              </a:rPr>
              <a:t>questions based on given context.</a:t>
            </a:r>
            <a:endParaRPr sz="1800" dirty="0">
              <a:solidFill>
                <a:schemeClr val="bg1">
                  <a:lumMod val="10000"/>
                </a:schemeClr>
              </a:solidFill>
            </a:endParaRPr>
          </a:p>
        </p:txBody>
      </p:sp>
      <p:cxnSp>
        <p:nvCxnSpPr>
          <p:cNvPr id="2095" name="Google Shape;2095;p58"/>
          <p:cNvCxnSpPr/>
          <p:nvPr/>
        </p:nvCxnSpPr>
        <p:spPr>
          <a:xfrm>
            <a:off x="5061355" y="1888964"/>
            <a:ext cx="4020300" cy="0"/>
          </a:xfrm>
          <a:prstGeom prst="straightConnector1">
            <a:avLst/>
          </a:prstGeom>
          <a:noFill/>
          <a:ln w="28575" cap="flat" cmpd="sng">
            <a:solidFill>
              <a:schemeClr val="accent4"/>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095"/>
                                        </p:tgtEl>
                                        <p:attrNameLst>
                                          <p:attrName>style.visibility</p:attrName>
                                        </p:attrNameLst>
                                      </p:cBhvr>
                                      <p:to>
                                        <p:strVal val="visible"/>
                                      </p:to>
                                    </p:set>
                                    <p:animEffect transition="in" filter="barn(inVertical)">
                                      <p:cBhvr>
                                        <p:cTn id="7" dur="500"/>
                                        <p:tgtEl>
                                          <p:spTgt spid="20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99"/>
        <p:cNvGrpSpPr/>
        <p:nvPr/>
      </p:nvGrpSpPr>
      <p:grpSpPr>
        <a:xfrm>
          <a:off x="0" y="0"/>
          <a:ext cx="0" cy="0"/>
          <a:chOff x="0" y="0"/>
          <a:chExt cx="0" cy="0"/>
        </a:xfrm>
      </p:grpSpPr>
      <p:sp>
        <p:nvSpPr>
          <p:cNvPr id="2100" name="Google Shape;2100;p59"/>
          <p:cNvSpPr txBox="1">
            <a:spLocks noGrp="1"/>
          </p:cNvSpPr>
          <p:nvPr>
            <p:ph type="title"/>
          </p:nvPr>
        </p:nvSpPr>
        <p:spPr>
          <a:xfrm>
            <a:off x="1675800" y="1891935"/>
            <a:ext cx="2562300" cy="1641900"/>
          </a:xfrm>
          <a:prstGeom prst="rect">
            <a:avLst/>
          </a:prstGeom>
        </p:spPr>
        <p:txBody>
          <a:bodyPr spcFirstLastPara="1" wrap="square" lIns="91425" tIns="91425" rIns="91425" bIns="0" anchor="ctr" anchorCtr="0">
            <a:noAutofit/>
          </a:bodyPr>
          <a:lstStyle/>
          <a:p>
            <a:pPr marL="0" lvl="0" indent="0" algn="r" rtl="0">
              <a:spcBef>
                <a:spcPts val="0"/>
              </a:spcBef>
              <a:spcAft>
                <a:spcPts val="0"/>
              </a:spcAft>
              <a:buNone/>
            </a:pPr>
            <a:r>
              <a:rPr lang="en-US" dirty="0" smtClean="0">
                <a:solidFill>
                  <a:schemeClr val="accent2"/>
                </a:solidFill>
                <a:latin typeface="Times New Roman" panose="02020603050405020304" pitchFamily="18" charset="0"/>
                <a:cs typeface="Times New Roman" panose="02020603050405020304" pitchFamily="18" charset="0"/>
              </a:rPr>
              <a:t>BERT</a:t>
            </a:r>
            <a:endParaRPr dirty="0">
              <a:solidFill>
                <a:schemeClr val="accent2"/>
              </a:solidFill>
              <a:latin typeface="Times New Roman" panose="02020603050405020304" pitchFamily="18" charset="0"/>
              <a:cs typeface="Times New Roman" panose="02020603050405020304" pitchFamily="18" charset="0"/>
            </a:endParaRPr>
          </a:p>
        </p:txBody>
      </p:sp>
      <p:sp>
        <p:nvSpPr>
          <p:cNvPr id="2101" name="Google Shape;2101;p59"/>
          <p:cNvSpPr txBox="1">
            <a:spLocks noGrp="1"/>
          </p:cNvSpPr>
          <p:nvPr>
            <p:ph type="subTitle" idx="1"/>
          </p:nvPr>
        </p:nvSpPr>
        <p:spPr>
          <a:xfrm>
            <a:off x="4904575" y="1939924"/>
            <a:ext cx="3526200" cy="1641900"/>
          </a:xfrm>
          <a:prstGeom prst="rect">
            <a:avLst/>
          </a:prstGeom>
        </p:spPr>
        <p:txBody>
          <a:bodyPr spcFirstLastPara="1" wrap="square" lIns="91425" tIns="91425" rIns="91425" bIns="91425" anchor="t" anchorCtr="0">
            <a:noAutofit/>
          </a:bodyPr>
          <a:lstStyle/>
          <a:p>
            <a:pPr marL="0" lvl="0" indent="0"/>
            <a:r>
              <a:rPr lang="en-US" sz="2400" dirty="0" smtClean="0">
                <a:latin typeface="Times New Roman" panose="02020603050405020304" pitchFamily="18" charset="0"/>
                <a:cs typeface="Times New Roman" panose="02020603050405020304" pitchFamily="18" charset="0"/>
              </a:rPr>
              <a:t>BIDIRECTIONAL ENCODER REPRESENTATIONS FROM TRANSFORMERS</a:t>
            </a:r>
            <a:endParaRPr lang="en-US" sz="2400" dirty="0"/>
          </a:p>
        </p:txBody>
      </p:sp>
      <p:sp>
        <p:nvSpPr>
          <p:cNvPr id="2" name="TextBox 1"/>
          <p:cNvSpPr txBox="1"/>
          <p:nvPr/>
        </p:nvSpPr>
        <p:spPr>
          <a:xfrm>
            <a:off x="2729344" y="1510145"/>
            <a:ext cx="547255" cy="400110"/>
          </a:xfrm>
          <a:prstGeom prst="rect">
            <a:avLst/>
          </a:prstGeom>
          <a:noFill/>
        </p:spPr>
        <p:txBody>
          <a:bodyPr wrap="square" rtlCol="0">
            <a:spAutoFit/>
          </a:bodyPr>
          <a:lstStyle/>
          <a:p>
            <a:r>
              <a:rPr lang="en-US" sz="2000" b="1" dirty="0" smtClean="0"/>
              <a:t>02</a:t>
            </a:r>
            <a:endParaRPr lang="en-IN" sz="20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13"/>
        <p:cNvGrpSpPr/>
        <p:nvPr/>
      </p:nvGrpSpPr>
      <p:grpSpPr>
        <a:xfrm>
          <a:off x="0" y="0"/>
          <a:ext cx="0" cy="0"/>
          <a:chOff x="0" y="0"/>
          <a:chExt cx="0" cy="0"/>
        </a:xfrm>
      </p:grpSpPr>
      <p:sp>
        <p:nvSpPr>
          <p:cNvPr id="9" name="Title 8"/>
          <p:cNvSpPr>
            <a:spLocks noGrp="1"/>
          </p:cNvSpPr>
          <p:nvPr>
            <p:ph type="ctrTitle"/>
          </p:nvPr>
        </p:nvSpPr>
        <p:spPr>
          <a:xfrm>
            <a:off x="1305067" y="401129"/>
            <a:ext cx="6938388" cy="662400"/>
          </a:xfrm>
        </p:spPr>
        <p:txBody>
          <a:bodyPr/>
          <a:lstStyle/>
          <a:p>
            <a:r>
              <a:rPr lang="en-US" sz="2800" dirty="0" smtClean="0">
                <a:latin typeface="Times New Roman" panose="02020603050405020304" pitchFamily="18" charset="0"/>
                <a:cs typeface="Times New Roman" panose="02020603050405020304" pitchFamily="18" charset="0"/>
              </a:rPr>
              <a:t>BERT</a:t>
            </a:r>
            <a:endParaRPr lang="en-IN" sz="2800" dirty="0">
              <a:latin typeface="Times New Roman" panose="02020603050405020304" pitchFamily="18" charset="0"/>
              <a:cs typeface="Times New Roman" panose="02020603050405020304" pitchFamily="18" charset="0"/>
            </a:endParaRPr>
          </a:p>
        </p:txBody>
      </p:sp>
      <p:sp>
        <p:nvSpPr>
          <p:cNvPr id="10" name="Subtitle 9"/>
          <p:cNvSpPr>
            <a:spLocks noGrp="1"/>
          </p:cNvSpPr>
          <p:nvPr>
            <p:ph type="subTitle" idx="1"/>
          </p:nvPr>
        </p:nvSpPr>
        <p:spPr>
          <a:xfrm>
            <a:off x="367146" y="1583074"/>
            <a:ext cx="8416636" cy="3677397"/>
          </a:xfrm>
        </p:spPr>
        <p:txBody>
          <a:bodyPr/>
          <a:lstStyle/>
          <a:p>
            <a:pPr lvl="0" indent="-304800" algn="just">
              <a:buClr>
                <a:srgbClr val="293A30"/>
              </a:buClr>
              <a:buSzPts val="1200"/>
              <a:buFont typeface="Nunito Light"/>
              <a:buChar char="✧"/>
            </a:pPr>
            <a:r>
              <a:rPr lang="en-US" sz="1800" dirty="0">
                <a:solidFill>
                  <a:srgbClr val="293A30"/>
                </a:solidFill>
                <a:latin typeface="Times New Roman" panose="02020603050405020304" pitchFamily="18" charset="0"/>
                <a:cs typeface="Times New Roman" panose="02020603050405020304" pitchFamily="18" charset="0"/>
                <a:sym typeface="Nunito Medium"/>
              </a:rPr>
              <a:t>BERT (Bidirectional Encoder Representations from Transformers) is a groundbreaking technique in natural language processing (NLP) that revolutionized how we understand and process </a:t>
            </a:r>
            <a:r>
              <a:rPr lang="en-US" sz="1800" dirty="0" smtClean="0">
                <a:solidFill>
                  <a:srgbClr val="293A30"/>
                </a:solidFill>
                <a:latin typeface="Times New Roman" panose="02020603050405020304" pitchFamily="18" charset="0"/>
                <a:cs typeface="Times New Roman" panose="02020603050405020304" pitchFamily="18" charset="0"/>
                <a:sym typeface="Nunito Medium"/>
              </a:rPr>
              <a:t>language.</a:t>
            </a:r>
          </a:p>
          <a:p>
            <a:pPr lvl="0" indent="-304800" algn="just">
              <a:buClr>
                <a:srgbClr val="293A30"/>
              </a:buClr>
              <a:buSzPts val="1200"/>
              <a:buFont typeface="Nunito Light"/>
              <a:buChar char="✧"/>
            </a:pPr>
            <a:endParaRPr lang="en-US" sz="1800" dirty="0" smtClean="0">
              <a:solidFill>
                <a:srgbClr val="293A30"/>
              </a:solidFill>
              <a:latin typeface="Times New Roman" panose="02020603050405020304" pitchFamily="18" charset="0"/>
              <a:cs typeface="Times New Roman" panose="02020603050405020304" pitchFamily="18" charset="0"/>
              <a:sym typeface="Nunito Medium"/>
            </a:endParaRPr>
          </a:p>
          <a:p>
            <a:pPr marL="152400" lvl="0" indent="0" algn="just">
              <a:buClr>
                <a:srgbClr val="293A30"/>
              </a:buClr>
              <a:buSzPts val="1200"/>
            </a:pPr>
            <a:endParaRPr lang="en-US" sz="1800" dirty="0">
              <a:solidFill>
                <a:srgbClr val="293A30"/>
              </a:solidFill>
              <a:latin typeface="Times New Roman" panose="02020603050405020304" pitchFamily="18" charset="0"/>
              <a:cs typeface="Times New Roman" panose="02020603050405020304" pitchFamily="18" charset="0"/>
              <a:sym typeface="Nunito Medium"/>
            </a:endParaRPr>
          </a:p>
          <a:p>
            <a:pPr indent="-304800" algn="just">
              <a:buClr>
                <a:srgbClr val="293A30"/>
              </a:buClr>
              <a:buSzPts val="1200"/>
              <a:buFont typeface="Nunito Light"/>
              <a:buChar char="✧"/>
            </a:pPr>
            <a:r>
              <a:rPr lang="en-US" sz="1800" dirty="0">
                <a:latin typeface="Times New Roman" panose="02020603050405020304" pitchFamily="18" charset="0"/>
                <a:cs typeface="Times New Roman" panose="02020603050405020304" pitchFamily="18" charset="0"/>
              </a:rPr>
              <a:t>BERT is built upon the Transformer architecture, which relies on self-attention mechanisms to process sequences of words. This architecture allows BERT to capture complex relationships and dependencies between words in both directions (</a:t>
            </a:r>
            <a:r>
              <a:rPr lang="en-US" sz="1800" dirty="0" err="1">
                <a:latin typeface="Times New Roman" panose="02020603050405020304" pitchFamily="18" charset="0"/>
                <a:cs typeface="Times New Roman" panose="02020603050405020304" pitchFamily="18" charset="0"/>
              </a:rPr>
              <a:t>bidirectionally</a:t>
            </a:r>
            <a:r>
              <a:rPr lang="en-US" sz="1800" dirty="0" smtClean="0">
                <a:latin typeface="Times New Roman" panose="02020603050405020304" pitchFamily="18" charset="0"/>
                <a:cs typeface="Times New Roman" panose="02020603050405020304" pitchFamily="18" charset="0"/>
              </a:rPr>
              <a:t>).</a:t>
            </a:r>
          </a:p>
          <a:p>
            <a:pPr indent="-304800" algn="just">
              <a:buClr>
                <a:srgbClr val="293A30"/>
              </a:buClr>
              <a:buSzPts val="1200"/>
              <a:buFont typeface="Nunito Light"/>
              <a:buChar char="✧"/>
            </a:pPr>
            <a:endParaRPr lang="en-US" sz="1800" dirty="0">
              <a:latin typeface="Times New Roman" panose="02020603050405020304" pitchFamily="18" charset="0"/>
              <a:cs typeface="Times New Roman" panose="02020603050405020304" pitchFamily="18" charset="0"/>
            </a:endParaRPr>
          </a:p>
          <a:p>
            <a:pPr indent="-304800" algn="just">
              <a:buClr>
                <a:srgbClr val="293A30"/>
              </a:buClr>
              <a:buSzPts val="1200"/>
              <a:buFont typeface="Nunito Light"/>
              <a:buChar char="✧"/>
            </a:pPr>
            <a:endParaRPr lang="en-IN" sz="1800" dirty="0">
              <a:latin typeface="Times New Roman" panose="02020603050405020304" pitchFamily="18" charset="0"/>
              <a:cs typeface="Times New Roman" panose="02020603050405020304" pitchFamily="18" charset="0"/>
            </a:endParaRPr>
          </a:p>
          <a:p>
            <a:pPr lvl="0" indent="-304800" algn="just">
              <a:buClr>
                <a:srgbClr val="293A30"/>
              </a:buClr>
              <a:buSzPts val="1200"/>
              <a:buFont typeface="Nunito Light"/>
              <a:buChar char="✧"/>
            </a:pPr>
            <a:endParaRPr lang="en-US" sz="1800" dirty="0" smtClean="0">
              <a:solidFill>
                <a:srgbClr val="293A30"/>
              </a:solidFill>
              <a:latin typeface="Times New Roman" panose="02020603050405020304" pitchFamily="18" charset="0"/>
              <a:cs typeface="Times New Roman" panose="02020603050405020304" pitchFamily="18" charset="0"/>
              <a:sym typeface="Nunito Medium"/>
            </a:endParaRPr>
          </a:p>
          <a:p>
            <a:pPr lvl="0" indent="-304800" algn="just">
              <a:buClr>
                <a:srgbClr val="293A30"/>
              </a:buClr>
              <a:buSzPts val="1200"/>
              <a:buFont typeface="Nunito Light"/>
              <a:buChar char="✧"/>
            </a:pPr>
            <a:endParaRPr lang="en-IN" sz="1800" dirty="0">
              <a:solidFill>
                <a:srgbClr val="293A30"/>
              </a:solidFill>
              <a:latin typeface="Times New Roman" panose="02020603050405020304" pitchFamily="18" charset="0"/>
              <a:cs typeface="Times New Roman" panose="02020603050405020304" pitchFamily="18" charset="0"/>
              <a:sym typeface="Nunito Medium"/>
            </a:endParaRPr>
          </a:p>
          <a:p>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531918" y="1149927"/>
            <a:ext cx="8154882" cy="2757053"/>
          </a:xfrm>
        </p:spPr>
        <p:txBody>
          <a:bodyPr/>
          <a:lstStyle/>
          <a:p>
            <a:pPr marL="438150" indent="-285750" algn="just">
              <a:buClr>
                <a:srgbClr val="293A30"/>
              </a:buClr>
              <a:buSzPts val="1200"/>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Bidirectional Context: </a:t>
            </a:r>
            <a:r>
              <a:rPr lang="en-US" sz="1800" dirty="0" smtClean="0">
                <a:latin typeface="Times New Roman" panose="02020603050405020304" pitchFamily="18" charset="0"/>
                <a:cs typeface="Times New Roman" panose="02020603050405020304" pitchFamily="18" charset="0"/>
              </a:rPr>
              <a:t>BERT </a:t>
            </a:r>
            <a:r>
              <a:rPr lang="en-US" sz="1800" dirty="0">
                <a:latin typeface="Times New Roman" panose="02020603050405020304" pitchFamily="18" charset="0"/>
                <a:cs typeface="Times New Roman" panose="02020603050405020304" pitchFamily="18" charset="0"/>
              </a:rPr>
              <a:t>can capture context from both directions simultaneously. This allows it to generate more accurate representations of words and sentences, leading to better performance on various NLP tasks.</a:t>
            </a:r>
            <a:endParaRPr lang="en-IN" sz="1800" dirty="0">
              <a:latin typeface="Times New Roman" panose="02020603050405020304" pitchFamily="18" charset="0"/>
              <a:cs typeface="Times New Roman" panose="02020603050405020304" pitchFamily="18" charset="0"/>
            </a:endParaRPr>
          </a:p>
          <a:p>
            <a:pPr lvl="0" indent="-304800" algn="just">
              <a:buClr>
                <a:srgbClr val="293A30"/>
              </a:buClr>
              <a:buSzPts val="1200"/>
              <a:buFont typeface="Wingdings" panose="05000000000000000000" pitchFamily="2" charset="2"/>
              <a:buChar char="v"/>
            </a:pPr>
            <a:endParaRPr lang="en-US" sz="1800" dirty="0" smtClean="0">
              <a:solidFill>
                <a:srgbClr val="0C2E3A"/>
              </a:solidFill>
              <a:latin typeface="Times New Roman" panose="02020603050405020304" pitchFamily="18" charset="0"/>
              <a:cs typeface="Times New Roman" panose="02020603050405020304" pitchFamily="18" charset="0"/>
            </a:endParaRPr>
          </a:p>
          <a:p>
            <a:pPr lvl="0" indent="-304800" algn="just">
              <a:buClr>
                <a:srgbClr val="293A30"/>
              </a:buClr>
              <a:buSzPts val="1200"/>
              <a:buFont typeface="Wingdings" panose="05000000000000000000" pitchFamily="2" charset="2"/>
              <a:buChar char="v"/>
            </a:pPr>
            <a:r>
              <a:rPr lang="en-US" sz="1800" dirty="0" smtClean="0">
                <a:solidFill>
                  <a:srgbClr val="0C2E3A"/>
                </a:solidFill>
                <a:latin typeface="Times New Roman" panose="02020603050405020304" pitchFamily="18" charset="0"/>
                <a:cs typeface="Times New Roman" panose="02020603050405020304" pitchFamily="18" charset="0"/>
              </a:rPr>
              <a:t>BERT </a:t>
            </a:r>
            <a:r>
              <a:rPr lang="en-US" sz="1800" dirty="0">
                <a:solidFill>
                  <a:srgbClr val="0C2E3A"/>
                </a:solidFill>
                <a:latin typeface="Times New Roman" panose="02020603050405020304" pitchFamily="18" charset="0"/>
                <a:cs typeface="Times New Roman" panose="02020603050405020304" pitchFamily="18" charset="0"/>
              </a:rPr>
              <a:t>is pre-trained on large corpora of text data using two unsupervised learning   objectives</a:t>
            </a:r>
            <a:r>
              <a:rPr lang="en-US" sz="1800" dirty="0" smtClean="0">
                <a:solidFill>
                  <a:srgbClr val="0C2E3A"/>
                </a:solidFill>
                <a:latin typeface="Times New Roman" panose="02020603050405020304" pitchFamily="18" charset="0"/>
                <a:cs typeface="Times New Roman" panose="02020603050405020304" pitchFamily="18" charset="0"/>
              </a:rPr>
              <a:t>:</a:t>
            </a:r>
          </a:p>
          <a:p>
            <a:pPr marL="152400" lvl="0" indent="0" algn="just">
              <a:buClr>
                <a:srgbClr val="293A30"/>
              </a:buClr>
              <a:buSzPts val="1200"/>
            </a:pPr>
            <a:endParaRPr lang="en-US" sz="1800" dirty="0">
              <a:solidFill>
                <a:srgbClr val="0C2E3A"/>
              </a:solidFill>
              <a:latin typeface="Times New Roman" panose="02020603050405020304" pitchFamily="18" charset="0"/>
              <a:cs typeface="Times New Roman" panose="02020603050405020304" pitchFamily="18" charset="0"/>
            </a:endParaRPr>
          </a:p>
          <a:p>
            <a:pPr marL="139700" lvl="0" indent="0">
              <a:buClr>
                <a:srgbClr val="0C2E3A"/>
              </a:buClr>
            </a:pPr>
            <a:r>
              <a:rPr lang="en-US" sz="1800" i="1" dirty="0">
                <a:solidFill>
                  <a:schemeClr val="tx2">
                    <a:lumMod val="75000"/>
                  </a:schemeClr>
                </a:solidFill>
                <a:latin typeface="Times New Roman" panose="02020603050405020304" pitchFamily="18" charset="0"/>
                <a:cs typeface="Times New Roman" panose="02020603050405020304" pitchFamily="18" charset="0"/>
              </a:rPr>
              <a:t>MASKED LANGUAGE MODEL (MLM)</a:t>
            </a:r>
          </a:p>
          <a:p>
            <a:pPr lvl="0">
              <a:buClr>
                <a:srgbClr val="0C2E3A"/>
              </a:buClr>
            </a:pPr>
            <a:endParaRPr lang="en-US" sz="1800" i="1" dirty="0">
              <a:solidFill>
                <a:schemeClr val="tx2">
                  <a:lumMod val="75000"/>
                </a:schemeClr>
              </a:solidFill>
              <a:latin typeface="Times New Roman" panose="02020603050405020304" pitchFamily="18" charset="0"/>
              <a:cs typeface="Times New Roman" panose="02020603050405020304" pitchFamily="18" charset="0"/>
            </a:endParaRPr>
          </a:p>
          <a:p>
            <a:pPr lvl="0">
              <a:buClr>
                <a:srgbClr val="0C2E3A"/>
              </a:buClr>
            </a:pPr>
            <a:r>
              <a:rPr lang="en-US" sz="1800" i="1" dirty="0">
                <a:solidFill>
                  <a:schemeClr val="tx2">
                    <a:lumMod val="75000"/>
                  </a:schemeClr>
                </a:solidFill>
                <a:latin typeface="Times New Roman" panose="02020603050405020304" pitchFamily="18" charset="0"/>
                <a:cs typeface="Times New Roman" panose="02020603050405020304" pitchFamily="18" charset="0"/>
              </a:rPr>
              <a:t> NEXT SENTENCE PREDICTION (NSP)</a:t>
            </a:r>
          </a:p>
        </p:txBody>
      </p:sp>
    </p:spTree>
    <p:extLst>
      <p:ext uri="{BB962C8B-B14F-4D97-AF65-F5344CB8AC3E}">
        <p14:creationId xmlns:p14="http://schemas.microsoft.com/office/powerpoint/2010/main" val="31137776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19"/>
        <p:cNvGrpSpPr/>
        <p:nvPr/>
      </p:nvGrpSpPr>
      <p:grpSpPr>
        <a:xfrm>
          <a:off x="0" y="0"/>
          <a:ext cx="0" cy="0"/>
          <a:chOff x="0" y="0"/>
          <a:chExt cx="0" cy="0"/>
        </a:xfrm>
      </p:grpSpPr>
      <p:sp>
        <p:nvSpPr>
          <p:cNvPr id="2121" name="Google Shape;2121;p62"/>
          <p:cNvSpPr txBox="1">
            <a:spLocks noGrp="1"/>
          </p:cNvSpPr>
          <p:nvPr>
            <p:ph type="subTitle" idx="1"/>
          </p:nvPr>
        </p:nvSpPr>
        <p:spPr>
          <a:xfrm>
            <a:off x="123206" y="1655619"/>
            <a:ext cx="8923812" cy="2452254"/>
          </a:xfrm>
          <a:prstGeom prst="rect">
            <a:avLst/>
          </a:prstGeom>
        </p:spPr>
        <p:txBody>
          <a:bodyPr spcFirstLastPara="1" wrap="square" lIns="91425" tIns="91425" rIns="91425" bIns="91425" anchor="ctr" anchorCtr="0">
            <a:noAutofit/>
          </a:bodyPr>
          <a:lstStyle/>
          <a:p>
            <a:pPr marL="139700" lvl="0" indent="0" algn="just">
              <a:buClr>
                <a:srgbClr val="0C2E3A"/>
              </a:buClr>
            </a:pPr>
            <a:r>
              <a:rPr lang="en-US" sz="2000" i="1" dirty="0" smtClean="0">
                <a:solidFill>
                  <a:srgbClr val="C00000"/>
                </a:solidFill>
                <a:latin typeface="Times New Roman" panose="02020603050405020304" pitchFamily="18" charset="0"/>
                <a:cs typeface="Times New Roman" panose="02020603050405020304" pitchFamily="18" charset="0"/>
              </a:rPr>
              <a:t>                                  MASKED </a:t>
            </a:r>
            <a:r>
              <a:rPr lang="en-US" sz="2000" i="1" dirty="0">
                <a:solidFill>
                  <a:srgbClr val="C00000"/>
                </a:solidFill>
                <a:latin typeface="Times New Roman" panose="02020603050405020304" pitchFamily="18" charset="0"/>
                <a:cs typeface="Times New Roman" panose="02020603050405020304" pitchFamily="18" charset="0"/>
              </a:rPr>
              <a:t>LANGUAGE MODEL (MLM</a:t>
            </a:r>
            <a:r>
              <a:rPr lang="en-US" sz="2000" i="1" dirty="0" smtClean="0">
                <a:solidFill>
                  <a:srgbClr val="C00000"/>
                </a:solidFill>
                <a:latin typeface="Times New Roman" panose="02020603050405020304" pitchFamily="18" charset="0"/>
                <a:cs typeface="Times New Roman" panose="02020603050405020304" pitchFamily="18" charset="0"/>
              </a:rPr>
              <a:t>)</a:t>
            </a:r>
          </a:p>
          <a:p>
            <a:pPr marL="139700" lvl="0" indent="0" algn="just">
              <a:buClr>
                <a:srgbClr val="0C2E3A"/>
              </a:buClr>
            </a:pPr>
            <a:endParaRPr lang="en-US" sz="3200" i="1" dirty="0">
              <a:solidFill>
                <a:srgbClr val="C00000"/>
              </a:solidFill>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     BERT </a:t>
            </a:r>
            <a:r>
              <a:rPr lang="en-US" sz="1800" dirty="0">
                <a:latin typeface="Times New Roman" panose="02020603050405020304" pitchFamily="18" charset="0"/>
                <a:cs typeface="Times New Roman" panose="02020603050405020304" pitchFamily="18" charset="0"/>
              </a:rPr>
              <a:t>randomly masks some of the words in a sentence and trains </a:t>
            </a:r>
            <a:r>
              <a:rPr lang="en-US" sz="1800" dirty="0" smtClean="0">
                <a:latin typeface="Times New Roman" panose="02020603050405020304" pitchFamily="18" charset="0"/>
                <a:cs typeface="Times New Roman" panose="02020603050405020304" pitchFamily="18" charset="0"/>
              </a:rPr>
              <a:t>the model </a:t>
            </a:r>
            <a:r>
              <a:rPr lang="en-US" sz="1800" dirty="0">
                <a:latin typeface="Times New Roman" panose="02020603050405020304" pitchFamily="18" charset="0"/>
                <a:cs typeface="Times New Roman" panose="02020603050405020304" pitchFamily="18" charset="0"/>
              </a:rPr>
              <a:t>to predict the masked words based on the surrounding </a:t>
            </a:r>
            <a:r>
              <a:rPr lang="en-US" sz="1800" dirty="0" smtClean="0">
                <a:latin typeface="Times New Roman" panose="02020603050405020304" pitchFamily="18" charset="0"/>
                <a:cs typeface="Times New Roman" panose="02020603050405020304" pitchFamily="18" charset="0"/>
              </a:rPr>
              <a:t>context. This </a:t>
            </a:r>
            <a:r>
              <a:rPr lang="en-US" sz="1800" dirty="0">
                <a:latin typeface="Times New Roman" panose="02020603050405020304" pitchFamily="18" charset="0"/>
                <a:cs typeface="Times New Roman" panose="02020603050405020304" pitchFamily="18" charset="0"/>
              </a:rPr>
              <a:t>helps BERT learn contextual representations of </a:t>
            </a:r>
            <a:r>
              <a:rPr lang="en-US" sz="1800" dirty="0" smtClean="0">
                <a:latin typeface="Times New Roman" panose="02020603050405020304" pitchFamily="18" charset="0"/>
                <a:cs typeface="Times New Roman" panose="02020603050405020304" pitchFamily="18" charset="0"/>
              </a:rPr>
              <a:t>words.</a:t>
            </a:r>
          </a:p>
          <a:p>
            <a:pPr algn="just"/>
            <a:r>
              <a:rPr lang="en-US" sz="1800" dirty="0">
                <a:solidFill>
                  <a:srgbClr val="293A30"/>
                </a:solidFill>
                <a:latin typeface="Times New Roman" panose="02020603050405020304" pitchFamily="18" charset="0"/>
                <a:cs typeface="Times New Roman" panose="02020603050405020304" pitchFamily="18" charset="0"/>
                <a:sym typeface="Nunito Medium"/>
              </a:rPr>
              <a:t> </a:t>
            </a:r>
            <a:r>
              <a:rPr lang="en-US" sz="1800" dirty="0" smtClean="0">
                <a:solidFill>
                  <a:srgbClr val="293A30"/>
                </a:solidFill>
                <a:latin typeface="Times New Roman" panose="02020603050405020304" pitchFamily="18" charset="0"/>
                <a:cs typeface="Times New Roman" panose="02020603050405020304" pitchFamily="18" charset="0"/>
                <a:sym typeface="Nunito Medium"/>
              </a:rPr>
              <a:t>    </a:t>
            </a:r>
          </a:p>
          <a:p>
            <a:pPr marL="139700" lvl="3" indent="0" algn="just"/>
            <a:r>
              <a:rPr lang="en-US" sz="2000" dirty="0">
                <a:solidFill>
                  <a:srgbClr val="293A30"/>
                </a:solidFill>
                <a:latin typeface="Times New Roman" panose="02020603050405020304" pitchFamily="18" charset="0"/>
                <a:cs typeface="Times New Roman" panose="02020603050405020304" pitchFamily="18" charset="0"/>
                <a:sym typeface="Nunito Medium"/>
              </a:rPr>
              <a:t> </a:t>
            </a:r>
            <a:r>
              <a:rPr lang="en-US" sz="2000" dirty="0" smtClean="0">
                <a:solidFill>
                  <a:srgbClr val="293A30"/>
                </a:solidFill>
                <a:latin typeface="Times New Roman" panose="02020603050405020304" pitchFamily="18" charset="0"/>
                <a:cs typeface="Times New Roman" panose="02020603050405020304" pitchFamily="18" charset="0"/>
                <a:sym typeface="Nunito Medium"/>
              </a:rPr>
              <a:t>                                 </a:t>
            </a:r>
            <a:r>
              <a:rPr lang="en-US" sz="2000" i="1" dirty="0" smtClean="0">
                <a:solidFill>
                  <a:srgbClr val="C00000"/>
                </a:solidFill>
                <a:latin typeface="Times New Roman" panose="02020603050405020304" pitchFamily="18" charset="0"/>
                <a:cs typeface="Times New Roman" panose="02020603050405020304" pitchFamily="18" charset="0"/>
              </a:rPr>
              <a:t>NEXT </a:t>
            </a:r>
            <a:r>
              <a:rPr lang="en-US" sz="2000" i="1" dirty="0">
                <a:solidFill>
                  <a:srgbClr val="C00000"/>
                </a:solidFill>
                <a:latin typeface="Times New Roman" panose="02020603050405020304" pitchFamily="18" charset="0"/>
                <a:cs typeface="Times New Roman" panose="02020603050405020304" pitchFamily="18" charset="0"/>
              </a:rPr>
              <a:t>SENTENCE PREDICTION (NSP</a:t>
            </a:r>
            <a:r>
              <a:rPr lang="en-US" sz="2000" i="1" dirty="0" smtClean="0">
                <a:solidFill>
                  <a:srgbClr val="C00000"/>
                </a:solidFill>
                <a:latin typeface="Times New Roman" panose="02020603050405020304" pitchFamily="18" charset="0"/>
                <a:cs typeface="Times New Roman" panose="02020603050405020304" pitchFamily="18" charset="0"/>
              </a:rPr>
              <a:t>)</a:t>
            </a:r>
          </a:p>
          <a:p>
            <a:pPr marL="139700" lvl="3" indent="0" algn="just"/>
            <a:endParaRPr lang="en-US" sz="2000" i="1" dirty="0">
              <a:solidFill>
                <a:srgbClr val="C00000"/>
              </a:solidFill>
              <a:latin typeface="Times New Roman" panose="02020603050405020304" pitchFamily="18" charset="0"/>
              <a:cs typeface="Times New Roman" panose="02020603050405020304" pitchFamily="18" charset="0"/>
            </a:endParaRPr>
          </a:p>
          <a:p>
            <a:pPr algn="just"/>
            <a:endParaRPr lang="en-US" sz="1800" dirty="0">
              <a:solidFill>
                <a:srgbClr val="293A30"/>
              </a:solidFill>
              <a:latin typeface="Times New Roman" panose="02020603050405020304" pitchFamily="18" charset="0"/>
              <a:cs typeface="Times New Roman" panose="02020603050405020304" pitchFamily="18" charset="0"/>
              <a:sym typeface="Nunito Medium"/>
            </a:endParaRPr>
          </a:p>
          <a:p>
            <a:pPr algn="just"/>
            <a:r>
              <a:rPr lang="en-US" sz="1800" dirty="0" smtClean="0">
                <a:solidFill>
                  <a:srgbClr val="293A30"/>
                </a:solidFill>
                <a:latin typeface="Times New Roman" panose="02020603050405020304" pitchFamily="18" charset="0"/>
                <a:cs typeface="Times New Roman" panose="02020603050405020304" pitchFamily="18" charset="0"/>
                <a:sym typeface="Nunito Medium"/>
              </a:rPr>
              <a:t>     BERT </a:t>
            </a:r>
            <a:r>
              <a:rPr lang="en-US" sz="1800" dirty="0">
                <a:solidFill>
                  <a:srgbClr val="293A30"/>
                </a:solidFill>
                <a:latin typeface="Times New Roman" panose="02020603050405020304" pitchFamily="18" charset="0"/>
                <a:cs typeface="Times New Roman" panose="02020603050405020304" pitchFamily="18" charset="0"/>
                <a:sym typeface="Nunito Medium"/>
              </a:rPr>
              <a:t>is also trained to predict whether a sentence follows another sentence in a given text. This helps BERT understand the relationship between sentences and improves its ability to perform tasks like text classification and question answering.</a:t>
            </a:r>
            <a:endParaRPr lang="en-US" sz="1800" i="1" dirty="0">
              <a:solidFill>
                <a:srgbClr val="C00000"/>
              </a:solidFill>
              <a:latin typeface="Times New Roman" panose="02020603050405020304" pitchFamily="18" charset="0"/>
              <a:cs typeface="Times New Roman" panose="02020603050405020304" pitchFamily="18" charset="0"/>
            </a:endParaRPr>
          </a:p>
          <a:p>
            <a:pPr algn="just"/>
            <a:endParaRPr lang="en-US" sz="3200" dirty="0"/>
          </a:p>
          <a:p>
            <a:pPr marL="1511300" lvl="3" indent="0" algn="just"/>
            <a:endParaRPr lang="en-US" sz="2400" i="1" dirty="0" smtClean="0">
              <a:solidFill>
                <a:srgbClr val="C00000"/>
              </a:solidFill>
              <a:latin typeface="Times New Roman" panose="02020603050405020304" pitchFamily="18" charset="0"/>
              <a:cs typeface="Times New Roman" panose="02020603050405020304" pitchFamily="18" charset="0"/>
              <a:sym typeface="Nunito Medium"/>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536877" y="2439191"/>
            <a:ext cx="8070272" cy="1733700"/>
          </a:xfrm>
        </p:spPr>
        <p:txBody>
          <a:bodyPr/>
          <a:lstStyle/>
          <a:p>
            <a:pPr marL="425450" indent="-285750" algn="just">
              <a:buSzPct val="130000"/>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After </a:t>
            </a:r>
            <a:r>
              <a:rPr lang="en-US" sz="1800" dirty="0">
                <a:latin typeface="Times New Roman" panose="02020603050405020304" pitchFamily="18" charset="0"/>
                <a:cs typeface="Times New Roman" panose="02020603050405020304" pitchFamily="18" charset="0"/>
              </a:rPr>
              <a:t>pre-training, BERT can be fine-tuned on specific NLP tasks with labeled data. By fine-tuning, BERT adapts its pre-learned representations to the specific task, such as sentiment analysis, named entity recognition, or machine translation. Fine-tuning BERT on task-specific data significantly boosts its performance on those tasks</a:t>
            </a:r>
            <a:r>
              <a:rPr lang="en-US" sz="1800" dirty="0" smtClean="0">
                <a:latin typeface="Times New Roman" panose="02020603050405020304" pitchFamily="18" charset="0"/>
                <a:cs typeface="Times New Roman" panose="02020603050405020304" pitchFamily="18" charset="0"/>
              </a:rPr>
              <a:t>.</a:t>
            </a:r>
          </a:p>
          <a:p>
            <a:pPr marL="139700" indent="0" algn="just">
              <a:buSzPct val="130000"/>
            </a:pPr>
            <a:endParaRPr lang="en-US" sz="1800" dirty="0" smtClean="0">
              <a:latin typeface="Times New Roman" panose="02020603050405020304" pitchFamily="18" charset="0"/>
              <a:cs typeface="Times New Roman" panose="02020603050405020304" pitchFamily="18" charset="0"/>
            </a:endParaRPr>
          </a:p>
          <a:p>
            <a:pPr marL="139700" indent="0" algn="just"/>
            <a:endParaRPr lang="en-US" sz="1800" dirty="0">
              <a:latin typeface="Times New Roman" panose="02020603050405020304" pitchFamily="18" charset="0"/>
              <a:cs typeface="Times New Roman" panose="02020603050405020304" pitchFamily="18" charset="0"/>
            </a:endParaRPr>
          </a:p>
          <a:p>
            <a:pPr marL="425450" indent="-285750" algn="just">
              <a:buSzPct val="13000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BERT has inspired various model architectures and pre-training strategies, including:</a:t>
            </a:r>
          </a:p>
          <a:p>
            <a:pPr marL="139700" indent="0" algn="just"/>
            <a:endParaRPr lang="en-US" sz="1800" dirty="0">
              <a:latin typeface="Times New Roman" panose="02020603050405020304" pitchFamily="18" charset="0"/>
              <a:cs typeface="Times New Roman" panose="02020603050405020304" pitchFamily="18" charset="0"/>
            </a:endParaRPr>
          </a:p>
          <a:p>
            <a:pPr marL="425450" indent="-285750" algn="just">
              <a:buSzPct val="150000"/>
              <a:buFont typeface="Arial" panose="020B0604020202020204" pitchFamily="34" charset="0"/>
              <a:buChar char="•"/>
            </a:pPr>
            <a:r>
              <a:rPr lang="en-IN" sz="1800" dirty="0" err="1" smtClean="0">
                <a:latin typeface="Times New Roman" panose="02020603050405020304" pitchFamily="18" charset="0"/>
                <a:cs typeface="Times New Roman" panose="02020603050405020304" pitchFamily="18" charset="0"/>
              </a:rPr>
              <a:t>RoBERTa</a:t>
            </a:r>
            <a:endParaRPr lang="en-IN" sz="1800" dirty="0">
              <a:latin typeface="Times New Roman" panose="02020603050405020304" pitchFamily="18" charset="0"/>
              <a:cs typeface="Times New Roman" panose="02020603050405020304" pitchFamily="18" charset="0"/>
            </a:endParaRPr>
          </a:p>
          <a:p>
            <a:pPr marL="425450" indent="-285750" algn="just">
              <a:buSzPct val="150000"/>
              <a:buFont typeface="Arial" panose="020B0604020202020204" pitchFamily="34" charset="0"/>
              <a:buChar char="•"/>
            </a:pPr>
            <a:r>
              <a:rPr lang="en-IN" sz="1800" dirty="0" err="1" smtClean="0">
                <a:latin typeface="Times New Roman" panose="02020603050405020304" pitchFamily="18" charset="0"/>
                <a:cs typeface="Times New Roman" panose="02020603050405020304" pitchFamily="18" charset="0"/>
              </a:rPr>
              <a:t>DistilBERT</a:t>
            </a:r>
            <a:endParaRPr lang="en-IN" sz="1800" dirty="0">
              <a:latin typeface="Times New Roman" panose="02020603050405020304" pitchFamily="18" charset="0"/>
              <a:cs typeface="Times New Roman" panose="02020603050405020304" pitchFamily="18" charset="0"/>
            </a:endParaRPr>
          </a:p>
          <a:p>
            <a:pPr marL="425450" indent="-285750" algn="just">
              <a:buSzPct val="15000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ALBERT</a:t>
            </a:r>
          </a:p>
          <a:p>
            <a:pPr marL="139700" indent="0" algn="just"/>
            <a:endParaRPr lang="en-IN" sz="1800" dirty="0">
              <a:latin typeface="Times New Roman" panose="02020603050405020304" pitchFamily="18" charset="0"/>
              <a:cs typeface="Times New Roman" panose="02020603050405020304" pitchFamily="18" charset="0"/>
            </a:endParaRPr>
          </a:p>
          <a:p>
            <a:pPr marL="139700" indent="0"/>
            <a:endParaRPr lang="en-IN" dirty="0"/>
          </a:p>
        </p:txBody>
      </p:sp>
    </p:spTree>
    <p:extLst>
      <p:ext uri="{BB962C8B-B14F-4D97-AF65-F5344CB8AC3E}">
        <p14:creationId xmlns:p14="http://schemas.microsoft.com/office/powerpoint/2010/main" val="3460969772"/>
      </p:ext>
    </p:extLst>
  </p:cSld>
  <p:clrMapOvr>
    <a:masterClrMapping/>
  </p:clrMapOvr>
  <p:timing>
    <p:tnLst>
      <p:par>
        <p:cTn id="1" dur="indefinite" restart="never" nodeType="tmRoot"/>
      </p:par>
    </p:tnLst>
  </p:timing>
</p:sld>
</file>

<file path=ppt/theme/theme1.xml><?xml version="1.0" encoding="utf-8"?>
<a:theme xmlns:a="http://schemas.openxmlformats.org/drawingml/2006/main" name="My Creative CV XL by Slidesgo">
  <a:themeElements>
    <a:clrScheme name="Simple Light">
      <a:dk1>
        <a:srgbClr val="434343"/>
      </a:dk1>
      <a:lt1>
        <a:srgbClr val="E9E6E1"/>
      </a:lt1>
      <a:dk2>
        <a:srgbClr val="0C2E3A"/>
      </a:dk2>
      <a:lt2>
        <a:srgbClr val="018790"/>
      </a:lt2>
      <a:accent1>
        <a:srgbClr val="FFD497"/>
      </a:accent1>
      <a:accent2>
        <a:srgbClr val="1DCDC3"/>
      </a:accent2>
      <a:accent3>
        <a:srgbClr val="78001B"/>
      </a:accent3>
      <a:accent4>
        <a:srgbClr val="F5340B"/>
      </a:accent4>
      <a:accent5>
        <a:srgbClr val="FF823B"/>
      </a:accent5>
      <a:accent6>
        <a:srgbClr val="FFA73B"/>
      </a:accent6>
      <a:hlink>
        <a:srgbClr val="1DCDC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330</TotalTime>
  <Words>1357</Words>
  <Application>Microsoft Office PowerPoint</Application>
  <PresentationFormat>On-screen Show (16:9)</PresentationFormat>
  <Paragraphs>162</Paragraphs>
  <Slides>32</Slides>
  <Notes>13</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32</vt:i4>
      </vt:variant>
    </vt:vector>
  </HeadingPairs>
  <TitlesOfParts>
    <vt:vector size="48" baseType="lpstr">
      <vt:lpstr>Barlow Condensed SemiBold</vt:lpstr>
      <vt:lpstr>Barlow Condensed</vt:lpstr>
      <vt:lpstr>Fira Sans Extra Condensed Medium</vt:lpstr>
      <vt:lpstr>Wingdings</vt:lpstr>
      <vt:lpstr>Symbol</vt:lpstr>
      <vt:lpstr>Nunito Medium</vt:lpstr>
      <vt:lpstr>Arvo</vt:lpstr>
      <vt:lpstr>Roboto Condensed</vt:lpstr>
      <vt:lpstr>Calibri</vt:lpstr>
      <vt:lpstr>Nunito Light</vt:lpstr>
      <vt:lpstr>Times New Roman</vt:lpstr>
      <vt:lpstr>Arial</vt:lpstr>
      <vt:lpstr>Courier New</vt:lpstr>
      <vt:lpstr>Montserrat Light</vt:lpstr>
      <vt:lpstr>Wingdings 3</vt:lpstr>
      <vt:lpstr>My Creative CV XL by Slidesgo</vt:lpstr>
      <vt:lpstr>QUESTION ANSWERING USING DISTILBERT</vt:lpstr>
      <vt:lpstr>PROBLEM STATEMENT</vt:lpstr>
      <vt:lpstr>01</vt:lpstr>
      <vt:lpstr>DISTILBERT</vt:lpstr>
      <vt:lpstr>BERT</vt:lpstr>
      <vt:lpstr>BERT</vt:lpstr>
      <vt:lpstr>PowerPoint Presentation</vt:lpstr>
      <vt:lpstr>PowerPoint Presentation</vt:lpstr>
      <vt:lpstr>PowerPoint Presentation</vt:lpstr>
      <vt:lpstr>DISTILBERT detailed information</vt:lpstr>
      <vt:lpstr>PowerPoint Presentation</vt:lpstr>
      <vt:lpstr>PowerPoint Presentation</vt:lpstr>
      <vt:lpstr>KEY FEATURES OF DISTILBERT</vt:lpstr>
      <vt:lpstr>LITERATURE SURVEY </vt:lpstr>
      <vt:lpstr>PowerPoint Presentation</vt:lpstr>
      <vt:lpstr>PowerPoint Presentation</vt:lpstr>
      <vt:lpstr>05  RELEVANCE</vt:lpstr>
      <vt:lpstr>PowerPoint Presentation</vt:lpstr>
      <vt:lpstr>FLOW CHART</vt:lpstr>
      <vt:lpstr>MODULES</vt:lpstr>
      <vt:lpstr>DATA COLLECTION </vt:lpstr>
      <vt:lpstr>DATA PRE-PROCESSING</vt:lpstr>
      <vt:lpstr>TRAINING PHASE</vt:lpstr>
      <vt:lpstr>FINE-TUNING</vt:lpstr>
      <vt:lpstr>INFERENCE PHASE and EVALUATION</vt:lpstr>
      <vt:lpstr>RESULT     The effectiveness of utilizing DistilBERT for question answering tasks, showcasing its ability to accurately extract relevant information from textual data. Through its streamlined architecture and efficient processing capabilities, DistilBERT proves to be a valuable asset in enhancing the performance and efficiency of question answering systems.</vt:lpstr>
      <vt:lpstr>PowerPoint Presentation</vt:lpstr>
      <vt:lpstr>FUTURE WORK</vt:lpstr>
      <vt:lpstr>GANTT CHART</vt:lpstr>
      <vt:lpstr>CONCLUSION </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QUESTION ANSWERING USING DISTILBERT</dc:title>
  <dc:creator>DELL</dc:creator>
  <cp:lastModifiedBy>Microsoft account</cp:lastModifiedBy>
  <cp:revision>29</cp:revision>
  <dcterms:modified xsi:type="dcterms:W3CDTF">2024-05-01T15:23:44Z</dcterms:modified>
</cp:coreProperties>
</file>