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61" r:id="rId4"/>
    <p:sldId id="262" r:id="rId5"/>
    <p:sldId id="263" r:id="rId6"/>
    <p:sldId id="264" r:id="rId7"/>
    <p:sldId id="266" r:id="rId8"/>
    <p:sldId id="268" r:id="rId9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zh-CN" lang="en-US"/>
              <a:t>N</a:t>
            </a:r>
            <a:r>
              <a:rPr altLang="zh-CN" lang="en-US"/>
              <a:t>a</a:t>
            </a:r>
            <a:r>
              <a:rPr altLang="zh-CN" lang="en-US"/>
              <a:t>v</a:t>
            </a:r>
            <a:r>
              <a:rPr altLang="zh-CN" lang="en-US"/>
              <a:t>i</a:t>
            </a:r>
            <a:r>
              <a:rPr altLang="zh-CN" lang="en-US"/>
              <a:t>gate </a:t>
            </a:r>
            <a:r>
              <a:rPr altLang="zh-CN" lang="en-US"/>
              <a:t>t</a:t>
            </a:r>
            <a:r>
              <a:rPr altLang="zh-CN" lang="en-US"/>
              <a:t>h</a:t>
            </a:r>
            <a:r>
              <a:rPr altLang="zh-CN" lang="en-US"/>
              <a:t>e </a:t>
            </a:r>
            <a:r>
              <a:rPr altLang="zh-CN" lang="en-US"/>
              <a:t>N</a:t>
            </a:r>
            <a:r>
              <a:rPr altLang="zh-CN" lang="en-US"/>
              <a:t>ews</a:t>
            </a:r>
            <a:r>
              <a:rPr altLang="zh-CN" lang="en-US"/>
              <a:t> </a:t>
            </a:r>
            <a:r>
              <a:rPr altLang="zh-CN" lang="en-US"/>
              <a:t>L</a:t>
            </a:r>
            <a:r>
              <a:rPr altLang="zh-CN" lang="en-US"/>
              <a:t>a</a:t>
            </a:r>
            <a:r>
              <a:rPr altLang="zh-CN" lang="en-US"/>
              <a:t>n</a:t>
            </a:r>
            <a:r>
              <a:rPr altLang="zh-CN" lang="en-US"/>
              <a:t>d</a:t>
            </a:r>
            <a:r>
              <a:rPr altLang="zh-CN" lang="en-US"/>
              <a:t>scape </a:t>
            </a:r>
            <a:r>
              <a:rPr altLang="zh-CN" lang="en-US"/>
              <a:t> </a:t>
            </a:r>
            <a:endParaRPr altLang="zh-CN"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altLang="zh-CN" lang="en-US"/>
              <a:t>N</a:t>
            </a:r>
            <a:r>
              <a:rPr altLang="zh-CN" lang="en-US"/>
              <a:t>a</a:t>
            </a:r>
            <a:r>
              <a:rPr altLang="zh-CN" lang="en-US"/>
              <a:t>v</a:t>
            </a:r>
            <a:r>
              <a:rPr altLang="zh-CN" lang="en-US"/>
              <a:t>i</a:t>
            </a:r>
            <a:r>
              <a:rPr altLang="zh-CN" lang="en-US"/>
              <a:t>gate </a:t>
            </a:r>
            <a:r>
              <a:rPr altLang="zh-CN" lang="en-US"/>
              <a:t>the </a:t>
            </a:r>
            <a:r>
              <a:rPr altLang="zh-CN" lang="en-US"/>
              <a:t>d</a:t>
            </a:r>
            <a:r>
              <a:rPr altLang="zh-CN" lang="en-US"/>
              <a:t>i</a:t>
            </a:r>
            <a:r>
              <a:rPr altLang="zh-CN" lang="en-US"/>
              <a:t>g</a:t>
            </a:r>
            <a:r>
              <a:rPr altLang="zh-CN" lang="en-US"/>
              <a:t>i</a:t>
            </a:r>
            <a:r>
              <a:rPr altLang="zh-CN" lang="en-US"/>
              <a:t>tal </a:t>
            </a:r>
            <a:r>
              <a:rPr altLang="zh-CN" lang="en-US"/>
              <a:t>landscape </a:t>
            </a:r>
            <a:endParaRPr altLang="zh-CN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-403637"/>
            <a:ext cx="9144000" cy="7730759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-1055676"/>
            <a:ext cx="9144000" cy="925312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-1275237"/>
            <a:ext cx="9144000" cy="9790472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-1437673"/>
            <a:ext cx="9144000" cy="9777003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410151"/>
            <a:ext cx="9144000" cy="7212856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-18741"/>
            <a:ext cx="9144000" cy="7839079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moto e32</dc:creator>
  <dcterms:created xsi:type="dcterms:W3CDTF">2015-05-11T22:30:45Z</dcterms:created>
  <dcterms:modified xsi:type="dcterms:W3CDTF">2025-09-18T07:47:53Z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759c858a945a41a89b82b739c2fa0104</vt:lpwstr>
  </property>
</Properties>
</file>