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72817-A3EA-45A0-AE36-1DB726DA6C06}"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DA60FFC-B1ED-4042-BD9E-E6201BDCC2B7}">
      <dgm:prSet/>
      <dgm:spPr/>
      <dgm:t>
        <a:bodyPr/>
        <a:lstStyle/>
        <a:p>
          <a:r>
            <a:rPr lang="en-US"/>
            <a:t>Cardiovascular diseases are a major cause of morbidity and mortality worldwide.</a:t>
          </a:r>
        </a:p>
      </dgm:t>
    </dgm:pt>
    <dgm:pt modelId="{7E76E6C6-860A-49ED-B8CC-0BB1164CE369}" type="parTrans" cxnId="{F83D2C16-6038-41BA-895B-9DF43BBC4E5F}">
      <dgm:prSet/>
      <dgm:spPr/>
      <dgm:t>
        <a:bodyPr/>
        <a:lstStyle/>
        <a:p>
          <a:endParaRPr lang="en-US"/>
        </a:p>
      </dgm:t>
    </dgm:pt>
    <dgm:pt modelId="{2C95633A-3155-4C7D-83A0-532B09A4030A}" type="sibTrans" cxnId="{F83D2C16-6038-41BA-895B-9DF43BBC4E5F}">
      <dgm:prSet/>
      <dgm:spPr/>
      <dgm:t>
        <a:bodyPr/>
        <a:lstStyle/>
        <a:p>
          <a:endParaRPr lang="en-US"/>
        </a:p>
      </dgm:t>
    </dgm:pt>
    <dgm:pt modelId="{E319D443-6B17-494F-BD08-6D8B762103D6}">
      <dgm:prSet/>
      <dgm:spPr/>
      <dgm:t>
        <a:bodyPr/>
        <a:lstStyle/>
        <a:p>
          <a:r>
            <a:rPr lang="en-US"/>
            <a:t>Early detection is crucial for effective treatment.</a:t>
          </a:r>
        </a:p>
      </dgm:t>
    </dgm:pt>
    <dgm:pt modelId="{BD7559AC-C192-466F-988B-A896D3A77146}" type="parTrans" cxnId="{12BCB65F-2D13-45BA-B531-C2408B78C69A}">
      <dgm:prSet/>
      <dgm:spPr/>
      <dgm:t>
        <a:bodyPr/>
        <a:lstStyle/>
        <a:p>
          <a:endParaRPr lang="en-US"/>
        </a:p>
      </dgm:t>
    </dgm:pt>
    <dgm:pt modelId="{DF4B1AB5-2F5D-4419-9827-B7F33BAB9869}" type="sibTrans" cxnId="{12BCB65F-2D13-45BA-B531-C2408B78C69A}">
      <dgm:prSet/>
      <dgm:spPr/>
      <dgm:t>
        <a:bodyPr/>
        <a:lstStyle/>
        <a:p>
          <a:endParaRPr lang="en-US"/>
        </a:p>
      </dgm:t>
    </dgm:pt>
    <dgm:pt modelId="{BB3EB802-C13F-4474-A772-9D486B0C11CA}">
      <dgm:prSet/>
      <dgm:spPr/>
      <dgm:t>
        <a:bodyPr/>
        <a:lstStyle/>
        <a:p>
          <a:r>
            <a:rPr lang="en-US"/>
            <a:t>Machine Learning (ML) models offer opportunities for innovation in predicting heart disease.</a:t>
          </a:r>
        </a:p>
      </dgm:t>
    </dgm:pt>
    <dgm:pt modelId="{FD21F65F-4B4E-403A-A438-D6353ADC3613}" type="parTrans" cxnId="{D31BA7BF-9AC9-49BE-A151-D8485E2D2027}">
      <dgm:prSet/>
      <dgm:spPr/>
      <dgm:t>
        <a:bodyPr/>
        <a:lstStyle/>
        <a:p>
          <a:endParaRPr lang="en-US"/>
        </a:p>
      </dgm:t>
    </dgm:pt>
    <dgm:pt modelId="{5ECC9C94-77C4-4552-B8D8-57EE08EDCBED}" type="sibTrans" cxnId="{D31BA7BF-9AC9-49BE-A151-D8485E2D2027}">
      <dgm:prSet/>
      <dgm:spPr/>
      <dgm:t>
        <a:bodyPr/>
        <a:lstStyle/>
        <a:p>
          <a:endParaRPr lang="en-US"/>
        </a:p>
      </dgm:t>
    </dgm:pt>
    <dgm:pt modelId="{FC216623-812C-4F1A-BE79-5CC7237E3B79}" type="pres">
      <dgm:prSet presAssocID="{1A872817-A3EA-45A0-AE36-1DB726DA6C06}" presName="root" presStyleCnt="0">
        <dgm:presLayoutVars>
          <dgm:dir/>
          <dgm:resizeHandles val="exact"/>
        </dgm:presLayoutVars>
      </dgm:prSet>
      <dgm:spPr/>
    </dgm:pt>
    <dgm:pt modelId="{551081E2-52DD-4730-88FF-603AB38418AD}" type="pres">
      <dgm:prSet presAssocID="{1A872817-A3EA-45A0-AE36-1DB726DA6C06}" presName="container" presStyleCnt="0">
        <dgm:presLayoutVars>
          <dgm:dir/>
          <dgm:resizeHandles val="exact"/>
        </dgm:presLayoutVars>
      </dgm:prSet>
      <dgm:spPr/>
    </dgm:pt>
    <dgm:pt modelId="{70C4D877-29C6-4DEB-BF21-3426321A3D56}" type="pres">
      <dgm:prSet presAssocID="{BDA60FFC-B1ED-4042-BD9E-E6201BDCC2B7}" presName="compNode" presStyleCnt="0"/>
      <dgm:spPr/>
    </dgm:pt>
    <dgm:pt modelId="{E05A6256-CDE7-4DF3-B934-01A15A098D50}" type="pres">
      <dgm:prSet presAssocID="{BDA60FFC-B1ED-4042-BD9E-E6201BDCC2B7}" presName="iconBgRect" presStyleLbl="bgShp" presStyleIdx="0" presStyleCnt="3"/>
      <dgm:spPr/>
    </dgm:pt>
    <dgm:pt modelId="{1850A1D1-1066-4C59-A165-35443A6A5100}" type="pres">
      <dgm:prSet presAssocID="{BDA60FFC-B1ED-4042-BD9E-E6201BDCC2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9677D082-E1CF-409B-8B55-7CD4E457E0A6}" type="pres">
      <dgm:prSet presAssocID="{BDA60FFC-B1ED-4042-BD9E-E6201BDCC2B7}" presName="spaceRect" presStyleCnt="0"/>
      <dgm:spPr/>
    </dgm:pt>
    <dgm:pt modelId="{F940CBD4-0221-40AF-8AC8-A0D1C4E9B502}" type="pres">
      <dgm:prSet presAssocID="{BDA60FFC-B1ED-4042-BD9E-E6201BDCC2B7}" presName="textRect" presStyleLbl="revTx" presStyleIdx="0" presStyleCnt="3">
        <dgm:presLayoutVars>
          <dgm:chMax val="1"/>
          <dgm:chPref val="1"/>
        </dgm:presLayoutVars>
      </dgm:prSet>
      <dgm:spPr/>
    </dgm:pt>
    <dgm:pt modelId="{B04A641D-CEAE-4AD4-A692-5811D5557483}" type="pres">
      <dgm:prSet presAssocID="{2C95633A-3155-4C7D-83A0-532B09A4030A}" presName="sibTrans" presStyleLbl="sibTrans2D1" presStyleIdx="0" presStyleCnt="0"/>
      <dgm:spPr/>
    </dgm:pt>
    <dgm:pt modelId="{C8E54409-71D8-4375-BF88-BCCD3489DB0D}" type="pres">
      <dgm:prSet presAssocID="{E319D443-6B17-494F-BD08-6D8B762103D6}" presName="compNode" presStyleCnt="0"/>
      <dgm:spPr/>
    </dgm:pt>
    <dgm:pt modelId="{5CB65E8E-767F-4019-B596-9C597321CDF5}" type="pres">
      <dgm:prSet presAssocID="{E319D443-6B17-494F-BD08-6D8B762103D6}" presName="iconBgRect" presStyleLbl="bgShp" presStyleIdx="1" presStyleCnt="3"/>
      <dgm:spPr/>
    </dgm:pt>
    <dgm:pt modelId="{FB7DD8D8-F4A6-4467-BFAD-41711AB01E15}" type="pres">
      <dgm:prSet presAssocID="{E319D443-6B17-494F-BD08-6D8B762103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BE86580C-9E93-4228-B902-D54169007D0F}" type="pres">
      <dgm:prSet presAssocID="{E319D443-6B17-494F-BD08-6D8B762103D6}" presName="spaceRect" presStyleCnt="0"/>
      <dgm:spPr/>
    </dgm:pt>
    <dgm:pt modelId="{FA573199-E47D-4DF3-A1AF-4C7A4D96D73D}" type="pres">
      <dgm:prSet presAssocID="{E319D443-6B17-494F-BD08-6D8B762103D6}" presName="textRect" presStyleLbl="revTx" presStyleIdx="1" presStyleCnt="3">
        <dgm:presLayoutVars>
          <dgm:chMax val="1"/>
          <dgm:chPref val="1"/>
        </dgm:presLayoutVars>
      </dgm:prSet>
      <dgm:spPr/>
    </dgm:pt>
    <dgm:pt modelId="{B0FC62BF-E7EE-4A0A-A2C6-94F57135BFAE}" type="pres">
      <dgm:prSet presAssocID="{DF4B1AB5-2F5D-4419-9827-B7F33BAB9869}" presName="sibTrans" presStyleLbl="sibTrans2D1" presStyleIdx="0" presStyleCnt="0"/>
      <dgm:spPr/>
    </dgm:pt>
    <dgm:pt modelId="{8642AE7A-50A1-4F70-949A-B0F3F70DD343}" type="pres">
      <dgm:prSet presAssocID="{BB3EB802-C13F-4474-A772-9D486B0C11CA}" presName="compNode" presStyleCnt="0"/>
      <dgm:spPr/>
    </dgm:pt>
    <dgm:pt modelId="{4CE21417-62DA-4D08-8AC2-54243B06CC13}" type="pres">
      <dgm:prSet presAssocID="{BB3EB802-C13F-4474-A772-9D486B0C11CA}" presName="iconBgRect" presStyleLbl="bgShp" presStyleIdx="2" presStyleCnt="3"/>
      <dgm:spPr/>
    </dgm:pt>
    <dgm:pt modelId="{453E84A4-96B3-4776-A368-DA9A8171370D}" type="pres">
      <dgm:prSet presAssocID="{BB3EB802-C13F-4474-A772-9D486B0C11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6AC447FB-4940-4B58-B2DE-AFA9A767A142}" type="pres">
      <dgm:prSet presAssocID="{BB3EB802-C13F-4474-A772-9D486B0C11CA}" presName="spaceRect" presStyleCnt="0"/>
      <dgm:spPr/>
    </dgm:pt>
    <dgm:pt modelId="{5441E32E-B2FC-4DAC-89C3-A9430F8656CD}" type="pres">
      <dgm:prSet presAssocID="{BB3EB802-C13F-4474-A772-9D486B0C11CA}" presName="textRect" presStyleLbl="revTx" presStyleIdx="2" presStyleCnt="3">
        <dgm:presLayoutVars>
          <dgm:chMax val="1"/>
          <dgm:chPref val="1"/>
        </dgm:presLayoutVars>
      </dgm:prSet>
      <dgm:spPr/>
    </dgm:pt>
  </dgm:ptLst>
  <dgm:cxnLst>
    <dgm:cxn modelId="{F83D2C16-6038-41BA-895B-9DF43BBC4E5F}" srcId="{1A872817-A3EA-45A0-AE36-1DB726DA6C06}" destId="{BDA60FFC-B1ED-4042-BD9E-E6201BDCC2B7}" srcOrd="0" destOrd="0" parTransId="{7E76E6C6-860A-49ED-B8CC-0BB1164CE369}" sibTransId="{2C95633A-3155-4C7D-83A0-532B09A4030A}"/>
    <dgm:cxn modelId="{B2947C1A-A581-48FE-8C95-07DC9973760C}" type="presOf" srcId="{1A872817-A3EA-45A0-AE36-1DB726DA6C06}" destId="{FC216623-812C-4F1A-BE79-5CC7237E3B79}" srcOrd="0" destOrd="0" presId="urn:microsoft.com/office/officeart/2018/2/layout/IconCircleList"/>
    <dgm:cxn modelId="{974C4F30-3BC8-4048-8ABD-ACC0744F408E}" type="presOf" srcId="{E319D443-6B17-494F-BD08-6D8B762103D6}" destId="{FA573199-E47D-4DF3-A1AF-4C7A4D96D73D}" srcOrd="0" destOrd="0" presId="urn:microsoft.com/office/officeart/2018/2/layout/IconCircleList"/>
    <dgm:cxn modelId="{A7B20331-D579-45E0-8C16-AA4DEABEC729}" type="presOf" srcId="{2C95633A-3155-4C7D-83A0-532B09A4030A}" destId="{B04A641D-CEAE-4AD4-A692-5811D5557483}" srcOrd="0" destOrd="0" presId="urn:microsoft.com/office/officeart/2018/2/layout/IconCircleList"/>
    <dgm:cxn modelId="{7314C75D-FE5D-4D4B-8F07-C9DDA50D52DD}" type="presOf" srcId="{BDA60FFC-B1ED-4042-BD9E-E6201BDCC2B7}" destId="{F940CBD4-0221-40AF-8AC8-A0D1C4E9B502}" srcOrd="0" destOrd="0" presId="urn:microsoft.com/office/officeart/2018/2/layout/IconCircleList"/>
    <dgm:cxn modelId="{12BCB65F-2D13-45BA-B531-C2408B78C69A}" srcId="{1A872817-A3EA-45A0-AE36-1DB726DA6C06}" destId="{E319D443-6B17-494F-BD08-6D8B762103D6}" srcOrd="1" destOrd="0" parTransId="{BD7559AC-C192-466F-988B-A896D3A77146}" sibTransId="{DF4B1AB5-2F5D-4419-9827-B7F33BAB9869}"/>
    <dgm:cxn modelId="{E9147072-16FE-472A-AD4E-D9199D5E4A43}" type="presOf" srcId="{DF4B1AB5-2F5D-4419-9827-B7F33BAB9869}" destId="{B0FC62BF-E7EE-4A0A-A2C6-94F57135BFAE}" srcOrd="0" destOrd="0" presId="urn:microsoft.com/office/officeart/2018/2/layout/IconCircleList"/>
    <dgm:cxn modelId="{07ADF552-7652-4F5A-AFAC-5F00643E34CD}" type="presOf" srcId="{BB3EB802-C13F-4474-A772-9D486B0C11CA}" destId="{5441E32E-B2FC-4DAC-89C3-A9430F8656CD}" srcOrd="0" destOrd="0" presId="urn:microsoft.com/office/officeart/2018/2/layout/IconCircleList"/>
    <dgm:cxn modelId="{D31BA7BF-9AC9-49BE-A151-D8485E2D2027}" srcId="{1A872817-A3EA-45A0-AE36-1DB726DA6C06}" destId="{BB3EB802-C13F-4474-A772-9D486B0C11CA}" srcOrd="2" destOrd="0" parTransId="{FD21F65F-4B4E-403A-A438-D6353ADC3613}" sibTransId="{5ECC9C94-77C4-4552-B8D8-57EE08EDCBED}"/>
    <dgm:cxn modelId="{FE8AB396-BBE8-4557-91A5-646B589E0B53}" type="presParOf" srcId="{FC216623-812C-4F1A-BE79-5CC7237E3B79}" destId="{551081E2-52DD-4730-88FF-603AB38418AD}" srcOrd="0" destOrd="0" presId="urn:microsoft.com/office/officeart/2018/2/layout/IconCircleList"/>
    <dgm:cxn modelId="{25130A8B-8938-4C47-A68D-3734FC5BDF42}" type="presParOf" srcId="{551081E2-52DD-4730-88FF-603AB38418AD}" destId="{70C4D877-29C6-4DEB-BF21-3426321A3D56}" srcOrd="0" destOrd="0" presId="urn:microsoft.com/office/officeart/2018/2/layout/IconCircleList"/>
    <dgm:cxn modelId="{48B63EC3-22F7-40D3-9913-28A6327198F3}" type="presParOf" srcId="{70C4D877-29C6-4DEB-BF21-3426321A3D56}" destId="{E05A6256-CDE7-4DF3-B934-01A15A098D50}" srcOrd="0" destOrd="0" presId="urn:microsoft.com/office/officeart/2018/2/layout/IconCircleList"/>
    <dgm:cxn modelId="{641EC3B1-BA6A-4C45-8320-3ED70E7D7A1E}" type="presParOf" srcId="{70C4D877-29C6-4DEB-BF21-3426321A3D56}" destId="{1850A1D1-1066-4C59-A165-35443A6A5100}" srcOrd="1" destOrd="0" presId="urn:microsoft.com/office/officeart/2018/2/layout/IconCircleList"/>
    <dgm:cxn modelId="{F0431E4B-E775-4C36-B6D2-2278BB691798}" type="presParOf" srcId="{70C4D877-29C6-4DEB-BF21-3426321A3D56}" destId="{9677D082-E1CF-409B-8B55-7CD4E457E0A6}" srcOrd="2" destOrd="0" presId="urn:microsoft.com/office/officeart/2018/2/layout/IconCircleList"/>
    <dgm:cxn modelId="{1CBE79BA-B31C-4E01-84CF-DF9511EC31CA}" type="presParOf" srcId="{70C4D877-29C6-4DEB-BF21-3426321A3D56}" destId="{F940CBD4-0221-40AF-8AC8-A0D1C4E9B502}" srcOrd="3" destOrd="0" presId="urn:microsoft.com/office/officeart/2018/2/layout/IconCircleList"/>
    <dgm:cxn modelId="{4D7C9F4D-15B1-465E-B702-27951A69F714}" type="presParOf" srcId="{551081E2-52DD-4730-88FF-603AB38418AD}" destId="{B04A641D-CEAE-4AD4-A692-5811D5557483}" srcOrd="1" destOrd="0" presId="urn:microsoft.com/office/officeart/2018/2/layout/IconCircleList"/>
    <dgm:cxn modelId="{F60B9D81-7485-4C35-8AD8-C87B66045918}" type="presParOf" srcId="{551081E2-52DD-4730-88FF-603AB38418AD}" destId="{C8E54409-71D8-4375-BF88-BCCD3489DB0D}" srcOrd="2" destOrd="0" presId="urn:microsoft.com/office/officeart/2018/2/layout/IconCircleList"/>
    <dgm:cxn modelId="{AC58D7F6-F3CC-4B4B-9467-A60BA95190BE}" type="presParOf" srcId="{C8E54409-71D8-4375-BF88-BCCD3489DB0D}" destId="{5CB65E8E-767F-4019-B596-9C597321CDF5}" srcOrd="0" destOrd="0" presId="urn:microsoft.com/office/officeart/2018/2/layout/IconCircleList"/>
    <dgm:cxn modelId="{346AD2C6-FCD3-48D3-91BE-7B3ACBA1ACE5}" type="presParOf" srcId="{C8E54409-71D8-4375-BF88-BCCD3489DB0D}" destId="{FB7DD8D8-F4A6-4467-BFAD-41711AB01E15}" srcOrd="1" destOrd="0" presId="urn:microsoft.com/office/officeart/2018/2/layout/IconCircleList"/>
    <dgm:cxn modelId="{7AD399EA-0814-4849-9F6B-4AD6B7869322}" type="presParOf" srcId="{C8E54409-71D8-4375-BF88-BCCD3489DB0D}" destId="{BE86580C-9E93-4228-B902-D54169007D0F}" srcOrd="2" destOrd="0" presId="urn:microsoft.com/office/officeart/2018/2/layout/IconCircleList"/>
    <dgm:cxn modelId="{9FAE0178-D1DC-4359-9C29-08F88F1FAB19}" type="presParOf" srcId="{C8E54409-71D8-4375-BF88-BCCD3489DB0D}" destId="{FA573199-E47D-4DF3-A1AF-4C7A4D96D73D}" srcOrd="3" destOrd="0" presId="urn:microsoft.com/office/officeart/2018/2/layout/IconCircleList"/>
    <dgm:cxn modelId="{A0A87C3B-0579-4CE7-B064-D608901278F6}" type="presParOf" srcId="{551081E2-52DD-4730-88FF-603AB38418AD}" destId="{B0FC62BF-E7EE-4A0A-A2C6-94F57135BFAE}" srcOrd="3" destOrd="0" presId="urn:microsoft.com/office/officeart/2018/2/layout/IconCircleList"/>
    <dgm:cxn modelId="{58D30FFE-1224-4EF1-B05A-AA78272FDA32}" type="presParOf" srcId="{551081E2-52DD-4730-88FF-603AB38418AD}" destId="{8642AE7A-50A1-4F70-949A-B0F3F70DD343}" srcOrd="4" destOrd="0" presId="urn:microsoft.com/office/officeart/2018/2/layout/IconCircleList"/>
    <dgm:cxn modelId="{7B703264-08D2-450F-BE8C-DBC87739FD95}" type="presParOf" srcId="{8642AE7A-50A1-4F70-949A-B0F3F70DD343}" destId="{4CE21417-62DA-4D08-8AC2-54243B06CC13}" srcOrd="0" destOrd="0" presId="urn:microsoft.com/office/officeart/2018/2/layout/IconCircleList"/>
    <dgm:cxn modelId="{2A5B9EFB-E280-41EE-938B-EE189CB719AF}" type="presParOf" srcId="{8642AE7A-50A1-4F70-949A-B0F3F70DD343}" destId="{453E84A4-96B3-4776-A368-DA9A8171370D}" srcOrd="1" destOrd="0" presId="urn:microsoft.com/office/officeart/2018/2/layout/IconCircleList"/>
    <dgm:cxn modelId="{C54C03C2-3BC5-4EF9-9585-DFF9A5A0C92D}" type="presParOf" srcId="{8642AE7A-50A1-4F70-949A-B0F3F70DD343}" destId="{6AC447FB-4940-4B58-B2DE-AFA9A767A142}" srcOrd="2" destOrd="0" presId="urn:microsoft.com/office/officeart/2018/2/layout/IconCircleList"/>
    <dgm:cxn modelId="{567F0DD6-3677-458A-AA9C-2DACAB38CC95}" type="presParOf" srcId="{8642AE7A-50A1-4F70-949A-B0F3F70DD343}" destId="{5441E32E-B2FC-4DAC-89C3-A9430F8656C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A5D1A-30C9-4AFA-8D75-F4AA942D172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AB63074-A403-4A4F-938F-080CBB502CEA}">
      <dgm:prSet/>
      <dgm:spPr/>
      <dgm:t>
        <a:bodyPr/>
        <a:lstStyle/>
        <a:p>
          <a:r>
            <a:rPr lang="en-US"/>
            <a:t>Heart disease accounts for nearly a third of global deaths.</a:t>
          </a:r>
        </a:p>
      </dgm:t>
    </dgm:pt>
    <dgm:pt modelId="{6E406EE5-DB74-4F23-962F-63F522DF0166}" type="parTrans" cxnId="{80678309-4023-4C99-B878-2BA3FCC15AAF}">
      <dgm:prSet/>
      <dgm:spPr/>
      <dgm:t>
        <a:bodyPr/>
        <a:lstStyle/>
        <a:p>
          <a:endParaRPr lang="en-US"/>
        </a:p>
      </dgm:t>
    </dgm:pt>
    <dgm:pt modelId="{BC7685B2-C272-4A4B-BA84-90C744FDA43D}" type="sibTrans" cxnId="{80678309-4023-4C99-B878-2BA3FCC15AAF}">
      <dgm:prSet/>
      <dgm:spPr/>
      <dgm:t>
        <a:bodyPr/>
        <a:lstStyle/>
        <a:p>
          <a:endParaRPr lang="en-US"/>
        </a:p>
      </dgm:t>
    </dgm:pt>
    <dgm:pt modelId="{310F874C-27B8-452A-A915-56E8DD6AEF38}">
      <dgm:prSet/>
      <dgm:spPr/>
      <dgm:t>
        <a:bodyPr/>
        <a:lstStyle/>
        <a:p>
          <a:r>
            <a:rPr lang="en-US"/>
            <a:t>Early diagnosis improves patient outcomes and reduces mortality.</a:t>
          </a:r>
        </a:p>
      </dgm:t>
    </dgm:pt>
    <dgm:pt modelId="{3CB8D2D3-8491-46EC-94B1-16CF234525B8}" type="parTrans" cxnId="{E156B2E8-2AB5-4CF2-A43D-8641C3673610}">
      <dgm:prSet/>
      <dgm:spPr/>
      <dgm:t>
        <a:bodyPr/>
        <a:lstStyle/>
        <a:p>
          <a:endParaRPr lang="en-US"/>
        </a:p>
      </dgm:t>
    </dgm:pt>
    <dgm:pt modelId="{3C4E3D96-19C4-4801-A869-CD034E2120C3}" type="sibTrans" cxnId="{E156B2E8-2AB5-4CF2-A43D-8641C3673610}">
      <dgm:prSet/>
      <dgm:spPr/>
      <dgm:t>
        <a:bodyPr/>
        <a:lstStyle/>
        <a:p>
          <a:endParaRPr lang="en-US"/>
        </a:p>
      </dgm:t>
    </dgm:pt>
    <dgm:pt modelId="{5D799B08-F63B-45FA-8EEF-A173AF71C98F}">
      <dgm:prSet/>
      <dgm:spPr/>
      <dgm:t>
        <a:bodyPr/>
        <a:lstStyle/>
        <a:p>
          <a:r>
            <a:rPr lang="en-US"/>
            <a:t>Automated, data-driven approaches can enhance diagnostic accuracy and efficiency.</a:t>
          </a:r>
        </a:p>
      </dgm:t>
    </dgm:pt>
    <dgm:pt modelId="{0396960C-A9AB-4A82-ABD0-1F45751D45A6}" type="parTrans" cxnId="{D14E8541-444B-4B95-853D-488592A4C6D7}">
      <dgm:prSet/>
      <dgm:spPr/>
      <dgm:t>
        <a:bodyPr/>
        <a:lstStyle/>
        <a:p>
          <a:endParaRPr lang="en-US"/>
        </a:p>
      </dgm:t>
    </dgm:pt>
    <dgm:pt modelId="{3F474AA4-175D-4FC0-BC11-3C8871BC687F}" type="sibTrans" cxnId="{D14E8541-444B-4B95-853D-488592A4C6D7}">
      <dgm:prSet/>
      <dgm:spPr/>
      <dgm:t>
        <a:bodyPr/>
        <a:lstStyle/>
        <a:p>
          <a:endParaRPr lang="en-US"/>
        </a:p>
      </dgm:t>
    </dgm:pt>
    <dgm:pt modelId="{408AD1F6-DDD4-4AFA-BC8F-0364B1925418}" type="pres">
      <dgm:prSet presAssocID="{D16A5D1A-30C9-4AFA-8D75-F4AA942D1727}" presName="root" presStyleCnt="0">
        <dgm:presLayoutVars>
          <dgm:dir/>
          <dgm:resizeHandles val="exact"/>
        </dgm:presLayoutVars>
      </dgm:prSet>
      <dgm:spPr/>
    </dgm:pt>
    <dgm:pt modelId="{A43299A1-999F-4583-ABEE-7214207BE9A7}" type="pres">
      <dgm:prSet presAssocID="{4AB63074-A403-4A4F-938F-080CBB502CEA}" presName="compNode" presStyleCnt="0"/>
      <dgm:spPr/>
    </dgm:pt>
    <dgm:pt modelId="{63F9921A-CEEA-433D-A9B2-05656D139D29}" type="pres">
      <dgm:prSet presAssocID="{4AB63074-A403-4A4F-938F-080CBB502C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4D3A5BE4-37B1-467D-AF67-14FCF39B92D1}" type="pres">
      <dgm:prSet presAssocID="{4AB63074-A403-4A4F-938F-080CBB502CEA}" presName="spaceRect" presStyleCnt="0"/>
      <dgm:spPr/>
    </dgm:pt>
    <dgm:pt modelId="{7D55AE7F-5FB6-4C61-96B6-615EEB763642}" type="pres">
      <dgm:prSet presAssocID="{4AB63074-A403-4A4F-938F-080CBB502CEA}" presName="textRect" presStyleLbl="revTx" presStyleIdx="0" presStyleCnt="3">
        <dgm:presLayoutVars>
          <dgm:chMax val="1"/>
          <dgm:chPref val="1"/>
        </dgm:presLayoutVars>
      </dgm:prSet>
      <dgm:spPr/>
    </dgm:pt>
    <dgm:pt modelId="{4761E1F1-D6AC-48CB-AF61-1FF2411AC7D5}" type="pres">
      <dgm:prSet presAssocID="{BC7685B2-C272-4A4B-BA84-90C744FDA43D}" presName="sibTrans" presStyleCnt="0"/>
      <dgm:spPr/>
    </dgm:pt>
    <dgm:pt modelId="{2DBF8F62-6907-4006-9515-C6A66D2FB53D}" type="pres">
      <dgm:prSet presAssocID="{310F874C-27B8-452A-A915-56E8DD6AEF38}" presName="compNode" presStyleCnt="0"/>
      <dgm:spPr/>
    </dgm:pt>
    <dgm:pt modelId="{4B4CC081-8773-4721-99EC-093319C4FED7}" type="pres">
      <dgm:prSet presAssocID="{310F874C-27B8-452A-A915-56E8DD6AEF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FEB5C727-0EFE-4B7C-BC45-B45E87A8AFAB}" type="pres">
      <dgm:prSet presAssocID="{310F874C-27B8-452A-A915-56E8DD6AEF38}" presName="spaceRect" presStyleCnt="0"/>
      <dgm:spPr/>
    </dgm:pt>
    <dgm:pt modelId="{F218CB7A-B37A-46FF-9526-83EADECD27A8}" type="pres">
      <dgm:prSet presAssocID="{310F874C-27B8-452A-A915-56E8DD6AEF38}" presName="textRect" presStyleLbl="revTx" presStyleIdx="1" presStyleCnt="3">
        <dgm:presLayoutVars>
          <dgm:chMax val="1"/>
          <dgm:chPref val="1"/>
        </dgm:presLayoutVars>
      </dgm:prSet>
      <dgm:spPr/>
    </dgm:pt>
    <dgm:pt modelId="{519CB59F-C80E-40C4-B769-CA9EDAB0C8E3}" type="pres">
      <dgm:prSet presAssocID="{3C4E3D96-19C4-4801-A869-CD034E2120C3}" presName="sibTrans" presStyleCnt="0"/>
      <dgm:spPr/>
    </dgm:pt>
    <dgm:pt modelId="{13DCD7EC-DFA9-429B-ADCB-E43DE20BF042}" type="pres">
      <dgm:prSet presAssocID="{5D799B08-F63B-45FA-8EEF-A173AF71C98F}" presName="compNode" presStyleCnt="0"/>
      <dgm:spPr/>
    </dgm:pt>
    <dgm:pt modelId="{7C35CDAE-B6FA-4912-8C6D-62F45E74DA0B}" type="pres">
      <dgm:prSet presAssocID="{5D799B08-F63B-45FA-8EEF-A173AF71C9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51791395-6589-45B6-AC5D-6BAF04F84A53}" type="pres">
      <dgm:prSet presAssocID="{5D799B08-F63B-45FA-8EEF-A173AF71C98F}" presName="spaceRect" presStyleCnt="0"/>
      <dgm:spPr/>
    </dgm:pt>
    <dgm:pt modelId="{DFE25889-5355-45AB-A223-A8D31001C6DF}" type="pres">
      <dgm:prSet presAssocID="{5D799B08-F63B-45FA-8EEF-A173AF71C98F}" presName="textRect" presStyleLbl="revTx" presStyleIdx="2" presStyleCnt="3">
        <dgm:presLayoutVars>
          <dgm:chMax val="1"/>
          <dgm:chPref val="1"/>
        </dgm:presLayoutVars>
      </dgm:prSet>
      <dgm:spPr/>
    </dgm:pt>
  </dgm:ptLst>
  <dgm:cxnLst>
    <dgm:cxn modelId="{80678309-4023-4C99-B878-2BA3FCC15AAF}" srcId="{D16A5D1A-30C9-4AFA-8D75-F4AA942D1727}" destId="{4AB63074-A403-4A4F-938F-080CBB502CEA}" srcOrd="0" destOrd="0" parTransId="{6E406EE5-DB74-4F23-962F-63F522DF0166}" sibTransId="{BC7685B2-C272-4A4B-BA84-90C744FDA43D}"/>
    <dgm:cxn modelId="{6DE9BB28-4708-45B8-A0DD-011B7A0B68EE}" type="presOf" srcId="{310F874C-27B8-452A-A915-56E8DD6AEF38}" destId="{F218CB7A-B37A-46FF-9526-83EADECD27A8}" srcOrd="0" destOrd="0" presId="urn:microsoft.com/office/officeart/2018/2/layout/IconLabelList"/>
    <dgm:cxn modelId="{D14E8541-444B-4B95-853D-488592A4C6D7}" srcId="{D16A5D1A-30C9-4AFA-8D75-F4AA942D1727}" destId="{5D799B08-F63B-45FA-8EEF-A173AF71C98F}" srcOrd="2" destOrd="0" parTransId="{0396960C-A9AB-4A82-ABD0-1F45751D45A6}" sibTransId="{3F474AA4-175D-4FC0-BC11-3C8871BC687F}"/>
    <dgm:cxn modelId="{197633C8-DC91-4C8A-9D99-DC177083BA9F}" type="presOf" srcId="{4AB63074-A403-4A4F-938F-080CBB502CEA}" destId="{7D55AE7F-5FB6-4C61-96B6-615EEB763642}" srcOrd="0" destOrd="0" presId="urn:microsoft.com/office/officeart/2018/2/layout/IconLabelList"/>
    <dgm:cxn modelId="{6106E5DA-D071-42C9-81A1-354F3D143384}" type="presOf" srcId="{D16A5D1A-30C9-4AFA-8D75-F4AA942D1727}" destId="{408AD1F6-DDD4-4AFA-BC8F-0364B1925418}" srcOrd="0" destOrd="0" presId="urn:microsoft.com/office/officeart/2018/2/layout/IconLabelList"/>
    <dgm:cxn modelId="{1064C6DC-5063-43B0-BBA5-95EBFD0531AD}" type="presOf" srcId="{5D799B08-F63B-45FA-8EEF-A173AF71C98F}" destId="{DFE25889-5355-45AB-A223-A8D31001C6DF}" srcOrd="0" destOrd="0" presId="urn:microsoft.com/office/officeart/2018/2/layout/IconLabelList"/>
    <dgm:cxn modelId="{E156B2E8-2AB5-4CF2-A43D-8641C3673610}" srcId="{D16A5D1A-30C9-4AFA-8D75-F4AA942D1727}" destId="{310F874C-27B8-452A-A915-56E8DD6AEF38}" srcOrd="1" destOrd="0" parTransId="{3CB8D2D3-8491-46EC-94B1-16CF234525B8}" sibTransId="{3C4E3D96-19C4-4801-A869-CD034E2120C3}"/>
    <dgm:cxn modelId="{55FB5710-812C-4E21-BD82-8D6813D16B7F}" type="presParOf" srcId="{408AD1F6-DDD4-4AFA-BC8F-0364B1925418}" destId="{A43299A1-999F-4583-ABEE-7214207BE9A7}" srcOrd="0" destOrd="0" presId="urn:microsoft.com/office/officeart/2018/2/layout/IconLabelList"/>
    <dgm:cxn modelId="{21D3E763-455B-4036-9F4A-B223B7A7D78A}" type="presParOf" srcId="{A43299A1-999F-4583-ABEE-7214207BE9A7}" destId="{63F9921A-CEEA-433D-A9B2-05656D139D29}" srcOrd="0" destOrd="0" presId="urn:microsoft.com/office/officeart/2018/2/layout/IconLabelList"/>
    <dgm:cxn modelId="{2BADDC5E-7E42-42CB-BEE2-EE1FF0568D5A}" type="presParOf" srcId="{A43299A1-999F-4583-ABEE-7214207BE9A7}" destId="{4D3A5BE4-37B1-467D-AF67-14FCF39B92D1}" srcOrd="1" destOrd="0" presId="urn:microsoft.com/office/officeart/2018/2/layout/IconLabelList"/>
    <dgm:cxn modelId="{EA57CC27-BEBC-4670-9749-B920864FD656}" type="presParOf" srcId="{A43299A1-999F-4583-ABEE-7214207BE9A7}" destId="{7D55AE7F-5FB6-4C61-96B6-615EEB763642}" srcOrd="2" destOrd="0" presId="urn:microsoft.com/office/officeart/2018/2/layout/IconLabelList"/>
    <dgm:cxn modelId="{334CB3A7-6DF3-4540-9F4B-E9C1E461C3B8}" type="presParOf" srcId="{408AD1F6-DDD4-4AFA-BC8F-0364B1925418}" destId="{4761E1F1-D6AC-48CB-AF61-1FF2411AC7D5}" srcOrd="1" destOrd="0" presId="urn:microsoft.com/office/officeart/2018/2/layout/IconLabelList"/>
    <dgm:cxn modelId="{12DD96B4-52E4-495B-8DE4-611B53F4F234}" type="presParOf" srcId="{408AD1F6-DDD4-4AFA-BC8F-0364B1925418}" destId="{2DBF8F62-6907-4006-9515-C6A66D2FB53D}" srcOrd="2" destOrd="0" presId="urn:microsoft.com/office/officeart/2018/2/layout/IconLabelList"/>
    <dgm:cxn modelId="{A2091EBC-9223-4A42-9B98-5BFBA2A5BE5F}" type="presParOf" srcId="{2DBF8F62-6907-4006-9515-C6A66D2FB53D}" destId="{4B4CC081-8773-4721-99EC-093319C4FED7}" srcOrd="0" destOrd="0" presId="urn:microsoft.com/office/officeart/2018/2/layout/IconLabelList"/>
    <dgm:cxn modelId="{C1286B60-CF44-4069-A38C-9CBD572DF907}" type="presParOf" srcId="{2DBF8F62-6907-4006-9515-C6A66D2FB53D}" destId="{FEB5C727-0EFE-4B7C-BC45-B45E87A8AFAB}" srcOrd="1" destOrd="0" presId="urn:microsoft.com/office/officeart/2018/2/layout/IconLabelList"/>
    <dgm:cxn modelId="{F8407151-2A77-4342-A4A8-8885CA3CD9F2}" type="presParOf" srcId="{2DBF8F62-6907-4006-9515-C6A66D2FB53D}" destId="{F218CB7A-B37A-46FF-9526-83EADECD27A8}" srcOrd="2" destOrd="0" presId="urn:microsoft.com/office/officeart/2018/2/layout/IconLabelList"/>
    <dgm:cxn modelId="{6B7BB311-1249-4B46-A56A-B16A49D6D27B}" type="presParOf" srcId="{408AD1F6-DDD4-4AFA-BC8F-0364B1925418}" destId="{519CB59F-C80E-40C4-B769-CA9EDAB0C8E3}" srcOrd="3" destOrd="0" presId="urn:microsoft.com/office/officeart/2018/2/layout/IconLabelList"/>
    <dgm:cxn modelId="{5B7882F9-17C5-4C6A-9063-9939B0880D20}" type="presParOf" srcId="{408AD1F6-DDD4-4AFA-BC8F-0364B1925418}" destId="{13DCD7EC-DFA9-429B-ADCB-E43DE20BF042}" srcOrd="4" destOrd="0" presId="urn:microsoft.com/office/officeart/2018/2/layout/IconLabelList"/>
    <dgm:cxn modelId="{0D5FC36A-AD3E-4EDE-8649-3ABDC09B6705}" type="presParOf" srcId="{13DCD7EC-DFA9-429B-ADCB-E43DE20BF042}" destId="{7C35CDAE-B6FA-4912-8C6D-62F45E74DA0B}" srcOrd="0" destOrd="0" presId="urn:microsoft.com/office/officeart/2018/2/layout/IconLabelList"/>
    <dgm:cxn modelId="{25DC2238-011E-455C-895D-991FED71C663}" type="presParOf" srcId="{13DCD7EC-DFA9-429B-ADCB-E43DE20BF042}" destId="{51791395-6589-45B6-AC5D-6BAF04F84A53}" srcOrd="1" destOrd="0" presId="urn:microsoft.com/office/officeart/2018/2/layout/IconLabelList"/>
    <dgm:cxn modelId="{5A95F2B4-FD0E-474A-BA7A-C99915432BD8}" type="presParOf" srcId="{13DCD7EC-DFA9-429B-ADCB-E43DE20BF042}" destId="{DFE25889-5355-45AB-A223-A8D31001C6D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A36821-E6B5-4942-9B95-FC7CC2A9AB0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F16CC11-AD28-4FEE-8489-8A50338BEF6F}">
      <dgm:prSet/>
      <dgm:spPr/>
      <dgm:t>
        <a:bodyPr/>
        <a:lstStyle/>
        <a:p>
          <a:pPr>
            <a:defRPr cap="all"/>
          </a:pPr>
          <a:r>
            <a:rPr lang="en-US"/>
            <a:t>Current diagnostic methods are costly and require significant clinical expertise.</a:t>
          </a:r>
        </a:p>
      </dgm:t>
    </dgm:pt>
    <dgm:pt modelId="{04ACC384-86B3-4118-AF19-03593FE47B3D}" type="parTrans" cxnId="{8AF68020-5F57-4626-AC44-20DD17D20F24}">
      <dgm:prSet/>
      <dgm:spPr/>
      <dgm:t>
        <a:bodyPr/>
        <a:lstStyle/>
        <a:p>
          <a:endParaRPr lang="en-US"/>
        </a:p>
      </dgm:t>
    </dgm:pt>
    <dgm:pt modelId="{A0D53F36-C493-4B38-8712-1CA54A69ADF7}" type="sibTrans" cxnId="{8AF68020-5F57-4626-AC44-20DD17D20F24}">
      <dgm:prSet/>
      <dgm:spPr/>
      <dgm:t>
        <a:bodyPr/>
        <a:lstStyle/>
        <a:p>
          <a:endParaRPr lang="en-US"/>
        </a:p>
      </dgm:t>
    </dgm:pt>
    <dgm:pt modelId="{7341532F-EE6C-42B4-A46D-FCC843F2C166}">
      <dgm:prSet/>
      <dgm:spPr/>
      <dgm:t>
        <a:bodyPr/>
        <a:lstStyle/>
        <a:p>
          <a:pPr>
            <a:defRPr cap="all"/>
          </a:pPr>
          <a:r>
            <a:rPr lang="en-US"/>
            <a:t>The project aims to develop an ML-based prediction system using patient data.</a:t>
          </a:r>
        </a:p>
      </dgm:t>
    </dgm:pt>
    <dgm:pt modelId="{D0E5CEBD-0210-4D2F-AA9D-9EC1DA61B9DA}" type="parTrans" cxnId="{7CFB8C41-B966-4A54-850A-B8BD06028F7C}">
      <dgm:prSet/>
      <dgm:spPr/>
      <dgm:t>
        <a:bodyPr/>
        <a:lstStyle/>
        <a:p>
          <a:endParaRPr lang="en-US"/>
        </a:p>
      </dgm:t>
    </dgm:pt>
    <dgm:pt modelId="{D85D3483-6B63-4654-9DB2-E88BA824707C}" type="sibTrans" cxnId="{7CFB8C41-B966-4A54-850A-B8BD06028F7C}">
      <dgm:prSet/>
      <dgm:spPr/>
      <dgm:t>
        <a:bodyPr/>
        <a:lstStyle/>
        <a:p>
          <a:endParaRPr lang="en-US"/>
        </a:p>
      </dgm:t>
    </dgm:pt>
    <dgm:pt modelId="{8F07A187-7CA3-4E3A-8273-4A7ED4E99C34}" type="pres">
      <dgm:prSet presAssocID="{4CA36821-E6B5-4942-9B95-FC7CC2A9AB03}" presName="root" presStyleCnt="0">
        <dgm:presLayoutVars>
          <dgm:dir/>
          <dgm:resizeHandles val="exact"/>
        </dgm:presLayoutVars>
      </dgm:prSet>
      <dgm:spPr/>
    </dgm:pt>
    <dgm:pt modelId="{77A625CE-5498-421A-9F8A-BB60F3ABBF04}" type="pres">
      <dgm:prSet presAssocID="{FF16CC11-AD28-4FEE-8489-8A50338BEF6F}" presName="compNode" presStyleCnt="0"/>
      <dgm:spPr/>
    </dgm:pt>
    <dgm:pt modelId="{9BF4B58C-F821-4EA2-BD55-9249C76625D9}" type="pres">
      <dgm:prSet presAssocID="{FF16CC11-AD28-4FEE-8489-8A50338BEF6F}" presName="iconBgRect" presStyleLbl="bgShp" presStyleIdx="0" presStyleCnt="2"/>
      <dgm:spPr>
        <a:prstGeom prst="round2DiagRect">
          <a:avLst>
            <a:gd name="adj1" fmla="val 29727"/>
            <a:gd name="adj2" fmla="val 0"/>
          </a:avLst>
        </a:prstGeom>
      </dgm:spPr>
    </dgm:pt>
    <dgm:pt modelId="{82048347-1B40-491D-99B6-FADC93FCAE95}" type="pres">
      <dgm:prSet presAssocID="{FF16CC11-AD28-4FEE-8489-8A50338BEF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BAA59693-01A2-4272-BA2D-E7B7A9449EEC}" type="pres">
      <dgm:prSet presAssocID="{FF16CC11-AD28-4FEE-8489-8A50338BEF6F}" presName="spaceRect" presStyleCnt="0"/>
      <dgm:spPr/>
    </dgm:pt>
    <dgm:pt modelId="{3982AA06-D3E4-4D59-8C1C-9BED7E5A6A28}" type="pres">
      <dgm:prSet presAssocID="{FF16CC11-AD28-4FEE-8489-8A50338BEF6F}" presName="textRect" presStyleLbl="revTx" presStyleIdx="0" presStyleCnt="2">
        <dgm:presLayoutVars>
          <dgm:chMax val="1"/>
          <dgm:chPref val="1"/>
        </dgm:presLayoutVars>
      </dgm:prSet>
      <dgm:spPr/>
    </dgm:pt>
    <dgm:pt modelId="{90D0B104-C1B3-4530-A00C-2174EBC934E7}" type="pres">
      <dgm:prSet presAssocID="{A0D53F36-C493-4B38-8712-1CA54A69ADF7}" presName="sibTrans" presStyleCnt="0"/>
      <dgm:spPr/>
    </dgm:pt>
    <dgm:pt modelId="{431A1357-36B2-4635-A6E6-9C9113FA641E}" type="pres">
      <dgm:prSet presAssocID="{7341532F-EE6C-42B4-A46D-FCC843F2C166}" presName="compNode" presStyleCnt="0"/>
      <dgm:spPr/>
    </dgm:pt>
    <dgm:pt modelId="{48DE2541-0E11-4AE2-9BCE-BF0443224D67}" type="pres">
      <dgm:prSet presAssocID="{7341532F-EE6C-42B4-A46D-FCC843F2C166}" presName="iconBgRect" presStyleLbl="bgShp" presStyleIdx="1" presStyleCnt="2"/>
      <dgm:spPr>
        <a:prstGeom prst="round2DiagRect">
          <a:avLst>
            <a:gd name="adj1" fmla="val 29727"/>
            <a:gd name="adj2" fmla="val 0"/>
          </a:avLst>
        </a:prstGeom>
      </dgm:spPr>
    </dgm:pt>
    <dgm:pt modelId="{28D8E86E-AFF2-4CCA-87CA-4146CB403FC9}" type="pres">
      <dgm:prSet presAssocID="{7341532F-EE6C-42B4-A46D-FCC843F2C1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FFEFDEA-7068-42A0-8E19-2D6BABE23700}" type="pres">
      <dgm:prSet presAssocID="{7341532F-EE6C-42B4-A46D-FCC843F2C166}" presName="spaceRect" presStyleCnt="0"/>
      <dgm:spPr/>
    </dgm:pt>
    <dgm:pt modelId="{B0A3BEC3-5E6D-4FFB-8163-F50B1CCF02DE}" type="pres">
      <dgm:prSet presAssocID="{7341532F-EE6C-42B4-A46D-FCC843F2C166}" presName="textRect" presStyleLbl="revTx" presStyleIdx="1" presStyleCnt="2">
        <dgm:presLayoutVars>
          <dgm:chMax val="1"/>
          <dgm:chPref val="1"/>
        </dgm:presLayoutVars>
      </dgm:prSet>
      <dgm:spPr/>
    </dgm:pt>
  </dgm:ptLst>
  <dgm:cxnLst>
    <dgm:cxn modelId="{62D37310-A742-4F6C-86F9-493E70D82ED9}" type="presOf" srcId="{7341532F-EE6C-42B4-A46D-FCC843F2C166}" destId="{B0A3BEC3-5E6D-4FFB-8163-F50B1CCF02DE}" srcOrd="0" destOrd="0" presId="urn:microsoft.com/office/officeart/2018/5/layout/IconLeafLabelList"/>
    <dgm:cxn modelId="{8AF68020-5F57-4626-AC44-20DD17D20F24}" srcId="{4CA36821-E6B5-4942-9B95-FC7CC2A9AB03}" destId="{FF16CC11-AD28-4FEE-8489-8A50338BEF6F}" srcOrd="0" destOrd="0" parTransId="{04ACC384-86B3-4118-AF19-03593FE47B3D}" sibTransId="{A0D53F36-C493-4B38-8712-1CA54A69ADF7}"/>
    <dgm:cxn modelId="{7CFB8C41-B966-4A54-850A-B8BD06028F7C}" srcId="{4CA36821-E6B5-4942-9B95-FC7CC2A9AB03}" destId="{7341532F-EE6C-42B4-A46D-FCC843F2C166}" srcOrd="1" destOrd="0" parTransId="{D0E5CEBD-0210-4D2F-AA9D-9EC1DA61B9DA}" sibTransId="{D85D3483-6B63-4654-9DB2-E88BA824707C}"/>
    <dgm:cxn modelId="{2B8BB5D8-F527-4226-B4F3-57D67D29A58D}" type="presOf" srcId="{4CA36821-E6B5-4942-9B95-FC7CC2A9AB03}" destId="{8F07A187-7CA3-4E3A-8273-4A7ED4E99C34}" srcOrd="0" destOrd="0" presId="urn:microsoft.com/office/officeart/2018/5/layout/IconLeafLabelList"/>
    <dgm:cxn modelId="{8557B2FA-62FE-452A-959D-AC01F518AB2F}" type="presOf" srcId="{FF16CC11-AD28-4FEE-8489-8A50338BEF6F}" destId="{3982AA06-D3E4-4D59-8C1C-9BED7E5A6A28}" srcOrd="0" destOrd="0" presId="urn:microsoft.com/office/officeart/2018/5/layout/IconLeafLabelList"/>
    <dgm:cxn modelId="{88D48F90-E184-4CF8-8F47-4F806928ECA1}" type="presParOf" srcId="{8F07A187-7CA3-4E3A-8273-4A7ED4E99C34}" destId="{77A625CE-5498-421A-9F8A-BB60F3ABBF04}" srcOrd="0" destOrd="0" presId="urn:microsoft.com/office/officeart/2018/5/layout/IconLeafLabelList"/>
    <dgm:cxn modelId="{F6E767F6-67D6-4DF6-A833-61A4C40A634A}" type="presParOf" srcId="{77A625CE-5498-421A-9F8A-BB60F3ABBF04}" destId="{9BF4B58C-F821-4EA2-BD55-9249C76625D9}" srcOrd="0" destOrd="0" presId="urn:microsoft.com/office/officeart/2018/5/layout/IconLeafLabelList"/>
    <dgm:cxn modelId="{ED583F81-740A-448B-9D52-41C39815EE1A}" type="presParOf" srcId="{77A625CE-5498-421A-9F8A-BB60F3ABBF04}" destId="{82048347-1B40-491D-99B6-FADC93FCAE95}" srcOrd="1" destOrd="0" presId="urn:microsoft.com/office/officeart/2018/5/layout/IconLeafLabelList"/>
    <dgm:cxn modelId="{CDCB5522-34A8-4A85-A227-E8D73D26040F}" type="presParOf" srcId="{77A625CE-5498-421A-9F8A-BB60F3ABBF04}" destId="{BAA59693-01A2-4272-BA2D-E7B7A9449EEC}" srcOrd="2" destOrd="0" presId="urn:microsoft.com/office/officeart/2018/5/layout/IconLeafLabelList"/>
    <dgm:cxn modelId="{6CC72D97-A900-4964-80C3-96406A1D14F5}" type="presParOf" srcId="{77A625CE-5498-421A-9F8A-BB60F3ABBF04}" destId="{3982AA06-D3E4-4D59-8C1C-9BED7E5A6A28}" srcOrd="3" destOrd="0" presId="urn:microsoft.com/office/officeart/2018/5/layout/IconLeafLabelList"/>
    <dgm:cxn modelId="{C1DE35D0-9FF9-443E-A92A-3CF46D6BA1A5}" type="presParOf" srcId="{8F07A187-7CA3-4E3A-8273-4A7ED4E99C34}" destId="{90D0B104-C1B3-4530-A00C-2174EBC934E7}" srcOrd="1" destOrd="0" presId="urn:microsoft.com/office/officeart/2018/5/layout/IconLeafLabelList"/>
    <dgm:cxn modelId="{1BF8D5E9-9A32-48AD-97AE-FD0D51679DBE}" type="presParOf" srcId="{8F07A187-7CA3-4E3A-8273-4A7ED4E99C34}" destId="{431A1357-36B2-4635-A6E6-9C9113FA641E}" srcOrd="2" destOrd="0" presId="urn:microsoft.com/office/officeart/2018/5/layout/IconLeafLabelList"/>
    <dgm:cxn modelId="{38B7292D-CF36-4BFD-8C4B-D077CEDA2AA5}" type="presParOf" srcId="{431A1357-36B2-4635-A6E6-9C9113FA641E}" destId="{48DE2541-0E11-4AE2-9BCE-BF0443224D67}" srcOrd="0" destOrd="0" presId="urn:microsoft.com/office/officeart/2018/5/layout/IconLeafLabelList"/>
    <dgm:cxn modelId="{8A12CEA1-18D5-48BD-804A-224F8FC12E46}" type="presParOf" srcId="{431A1357-36B2-4635-A6E6-9C9113FA641E}" destId="{28D8E86E-AFF2-4CCA-87CA-4146CB403FC9}" srcOrd="1" destOrd="0" presId="urn:microsoft.com/office/officeart/2018/5/layout/IconLeafLabelList"/>
    <dgm:cxn modelId="{04825A0C-4BC7-4233-83AF-48098AF0642E}" type="presParOf" srcId="{431A1357-36B2-4635-A6E6-9C9113FA641E}" destId="{2FFEFDEA-7068-42A0-8E19-2D6BABE23700}" srcOrd="2" destOrd="0" presId="urn:microsoft.com/office/officeart/2018/5/layout/IconLeafLabelList"/>
    <dgm:cxn modelId="{869724EB-F518-4FC0-A8B8-29B1F3E18F59}" type="presParOf" srcId="{431A1357-36B2-4635-A6E6-9C9113FA641E}" destId="{B0A3BEC3-5E6D-4FFB-8163-F50B1CCF02D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A51AE2-809D-4E4E-AC85-7652CE9C089A}"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0B4D6F2A-A546-43F9-A32C-5F0B0D5996D8}">
      <dgm:prSet/>
      <dgm:spPr/>
      <dgm:t>
        <a:bodyPr/>
        <a:lstStyle/>
        <a:p>
          <a:r>
            <a:rPr lang="en-IN"/>
            <a:t>Dataset: UCI Heart Disease Dataset with 14 attributes.</a:t>
          </a:r>
        </a:p>
      </dgm:t>
    </dgm:pt>
    <dgm:pt modelId="{ABE1ABA0-6EA8-4B50-9748-EB89ECF6AA12}" type="parTrans" cxnId="{B90521BC-9DDB-40CC-9CF2-7B9A03E82967}">
      <dgm:prSet/>
      <dgm:spPr/>
      <dgm:t>
        <a:bodyPr/>
        <a:lstStyle/>
        <a:p>
          <a:endParaRPr lang="en-IN"/>
        </a:p>
      </dgm:t>
    </dgm:pt>
    <dgm:pt modelId="{0EDAD6B9-13CE-45B4-80ED-B60E58EC4323}" type="sibTrans" cxnId="{B90521BC-9DDB-40CC-9CF2-7B9A03E82967}">
      <dgm:prSet/>
      <dgm:spPr/>
      <dgm:t>
        <a:bodyPr/>
        <a:lstStyle/>
        <a:p>
          <a:endParaRPr lang="en-IN"/>
        </a:p>
      </dgm:t>
    </dgm:pt>
    <dgm:pt modelId="{3FC37BB1-DB05-4F0C-8B04-02B89063BD52}">
      <dgm:prSet/>
      <dgm:spPr/>
      <dgm:t>
        <a:bodyPr/>
        <a:lstStyle/>
        <a:p>
          <a:r>
            <a:rPr lang="en-IN"/>
            <a:t>Data Preprocessing: Cleaning, scaling, encoding, and exploratory data analysis (EDA).</a:t>
          </a:r>
        </a:p>
      </dgm:t>
    </dgm:pt>
    <dgm:pt modelId="{45D9B655-CFCC-48BD-A48F-EEFD2D4AFADF}" type="parTrans" cxnId="{09BE148F-AC70-4B5A-8A58-46B5CD5C0D3B}">
      <dgm:prSet/>
      <dgm:spPr/>
      <dgm:t>
        <a:bodyPr/>
        <a:lstStyle/>
        <a:p>
          <a:endParaRPr lang="en-IN"/>
        </a:p>
      </dgm:t>
    </dgm:pt>
    <dgm:pt modelId="{9D735D70-346B-4071-BD2C-2ED5EEE6EC27}" type="sibTrans" cxnId="{09BE148F-AC70-4B5A-8A58-46B5CD5C0D3B}">
      <dgm:prSet/>
      <dgm:spPr/>
      <dgm:t>
        <a:bodyPr/>
        <a:lstStyle/>
        <a:p>
          <a:endParaRPr lang="en-IN"/>
        </a:p>
      </dgm:t>
    </dgm:pt>
    <dgm:pt modelId="{7D7FDE85-3339-47C2-878A-92AF84624C54}">
      <dgm:prSet/>
      <dgm:spPr/>
      <dgm:t>
        <a:bodyPr/>
        <a:lstStyle/>
        <a:p>
          <a:r>
            <a:rPr lang="en-IN"/>
            <a:t>Model Training: Logistic Regression, Random Forest, SVM, Neural Networks.</a:t>
          </a:r>
        </a:p>
      </dgm:t>
    </dgm:pt>
    <dgm:pt modelId="{3FD12B02-8E78-45A4-94E5-E9ED0B77E23D}" type="parTrans" cxnId="{4D747B8A-416C-460D-85C6-04FEBFA07ABD}">
      <dgm:prSet/>
      <dgm:spPr/>
      <dgm:t>
        <a:bodyPr/>
        <a:lstStyle/>
        <a:p>
          <a:endParaRPr lang="en-IN"/>
        </a:p>
      </dgm:t>
    </dgm:pt>
    <dgm:pt modelId="{74C611EB-E8C6-4B6B-977D-C4FD27132B39}" type="sibTrans" cxnId="{4D747B8A-416C-460D-85C6-04FEBFA07ABD}">
      <dgm:prSet/>
      <dgm:spPr/>
      <dgm:t>
        <a:bodyPr/>
        <a:lstStyle/>
        <a:p>
          <a:endParaRPr lang="en-IN"/>
        </a:p>
      </dgm:t>
    </dgm:pt>
    <dgm:pt modelId="{D7D451AA-EC58-4D95-BEA6-EA1190C6A7D0}">
      <dgm:prSet/>
      <dgm:spPr/>
      <dgm:t>
        <a:bodyPr/>
        <a:lstStyle/>
        <a:p>
          <a:r>
            <a:rPr lang="en-IN"/>
            <a:t>Evaluation Metrics: ROC-AUC, F1-Score.</a:t>
          </a:r>
        </a:p>
      </dgm:t>
    </dgm:pt>
    <dgm:pt modelId="{4C954320-3C63-475E-B95D-A5FC1577FE80}" type="parTrans" cxnId="{A1B4E245-1C57-499C-83B6-EC6F2D3E079E}">
      <dgm:prSet/>
      <dgm:spPr/>
      <dgm:t>
        <a:bodyPr/>
        <a:lstStyle/>
        <a:p>
          <a:endParaRPr lang="en-IN"/>
        </a:p>
      </dgm:t>
    </dgm:pt>
    <dgm:pt modelId="{EE2CF68D-BA10-4CB6-8381-849243E27D44}" type="sibTrans" cxnId="{A1B4E245-1C57-499C-83B6-EC6F2D3E079E}">
      <dgm:prSet/>
      <dgm:spPr/>
      <dgm:t>
        <a:bodyPr/>
        <a:lstStyle/>
        <a:p>
          <a:endParaRPr lang="en-IN"/>
        </a:p>
      </dgm:t>
    </dgm:pt>
    <dgm:pt modelId="{407E5780-ED91-4790-9984-7B6B75F57D8E}" type="pres">
      <dgm:prSet presAssocID="{A7A51AE2-809D-4E4E-AC85-7652CE9C089A}" presName="Name0" presStyleCnt="0">
        <dgm:presLayoutVars>
          <dgm:chPref val="3"/>
          <dgm:dir/>
          <dgm:animLvl val="lvl"/>
          <dgm:resizeHandles/>
        </dgm:presLayoutVars>
      </dgm:prSet>
      <dgm:spPr/>
    </dgm:pt>
    <dgm:pt modelId="{EB70A658-F340-41DB-A0A4-D7485A673D2C}" type="pres">
      <dgm:prSet presAssocID="{0B4D6F2A-A546-43F9-A32C-5F0B0D5996D8}" presName="horFlow" presStyleCnt="0"/>
      <dgm:spPr/>
    </dgm:pt>
    <dgm:pt modelId="{83AAC7A2-14D0-43FE-9D12-4DD8AB3E849C}" type="pres">
      <dgm:prSet presAssocID="{0B4D6F2A-A546-43F9-A32C-5F0B0D5996D8}" presName="bigChev" presStyleLbl="node1" presStyleIdx="0" presStyleCnt="4"/>
      <dgm:spPr/>
    </dgm:pt>
    <dgm:pt modelId="{3B9747EC-351A-427A-AC05-99DF3F6B2E35}" type="pres">
      <dgm:prSet presAssocID="{0B4D6F2A-A546-43F9-A32C-5F0B0D5996D8}" presName="vSp" presStyleCnt="0"/>
      <dgm:spPr/>
    </dgm:pt>
    <dgm:pt modelId="{05771601-15F5-4770-84BF-8735F7944286}" type="pres">
      <dgm:prSet presAssocID="{3FC37BB1-DB05-4F0C-8B04-02B89063BD52}" presName="horFlow" presStyleCnt="0"/>
      <dgm:spPr/>
    </dgm:pt>
    <dgm:pt modelId="{58D56304-BEBE-46AE-8259-76814FF5E688}" type="pres">
      <dgm:prSet presAssocID="{3FC37BB1-DB05-4F0C-8B04-02B89063BD52}" presName="bigChev" presStyleLbl="node1" presStyleIdx="1" presStyleCnt="4"/>
      <dgm:spPr/>
    </dgm:pt>
    <dgm:pt modelId="{94D0CC7C-C58F-445A-9936-1B5AEDB7FE99}" type="pres">
      <dgm:prSet presAssocID="{3FC37BB1-DB05-4F0C-8B04-02B89063BD52}" presName="vSp" presStyleCnt="0"/>
      <dgm:spPr/>
    </dgm:pt>
    <dgm:pt modelId="{A9A017D2-BF16-48F1-BC34-81105F8BE048}" type="pres">
      <dgm:prSet presAssocID="{7D7FDE85-3339-47C2-878A-92AF84624C54}" presName="horFlow" presStyleCnt="0"/>
      <dgm:spPr/>
    </dgm:pt>
    <dgm:pt modelId="{78DD81C7-FDE7-4A96-B10D-569ED7341C8D}" type="pres">
      <dgm:prSet presAssocID="{7D7FDE85-3339-47C2-878A-92AF84624C54}" presName="bigChev" presStyleLbl="node1" presStyleIdx="2" presStyleCnt="4"/>
      <dgm:spPr/>
    </dgm:pt>
    <dgm:pt modelId="{BCA0412C-E666-49A7-B26B-3FFB34257F30}" type="pres">
      <dgm:prSet presAssocID="{7D7FDE85-3339-47C2-878A-92AF84624C54}" presName="vSp" presStyleCnt="0"/>
      <dgm:spPr/>
    </dgm:pt>
    <dgm:pt modelId="{28C68799-62AC-46A0-BADD-9AF0F5507F8A}" type="pres">
      <dgm:prSet presAssocID="{D7D451AA-EC58-4D95-BEA6-EA1190C6A7D0}" presName="horFlow" presStyleCnt="0"/>
      <dgm:spPr/>
    </dgm:pt>
    <dgm:pt modelId="{563136BB-377F-4146-91FD-9F3286E1E492}" type="pres">
      <dgm:prSet presAssocID="{D7D451AA-EC58-4D95-BEA6-EA1190C6A7D0}" presName="bigChev" presStyleLbl="node1" presStyleIdx="3" presStyleCnt="4"/>
      <dgm:spPr/>
    </dgm:pt>
  </dgm:ptLst>
  <dgm:cxnLst>
    <dgm:cxn modelId="{A1B4E245-1C57-499C-83B6-EC6F2D3E079E}" srcId="{A7A51AE2-809D-4E4E-AC85-7652CE9C089A}" destId="{D7D451AA-EC58-4D95-BEA6-EA1190C6A7D0}" srcOrd="3" destOrd="0" parTransId="{4C954320-3C63-475E-B95D-A5FC1577FE80}" sibTransId="{EE2CF68D-BA10-4CB6-8381-849243E27D44}"/>
    <dgm:cxn modelId="{B8AEF94D-5916-48A6-85D4-3AD066B7AEB4}" type="presOf" srcId="{A7A51AE2-809D-4E4E-AC85-7652CE9C089A}" destId="{407E5780-ED91-4790-9984-7B6B75F57D8E}" srcOrd="0" destOrd="0" presId="urn:microsoft.com/office/officeart/2005/8/layout/lProcess3"/>
    <dgm:cxn modelId="{5148854E-D95D-486B-AA9F-FCF88CFC8E6F}" type="presOf" srcId="{0B4D6F2A-A546-43F9-A32C-5F0B0D5996D8}" destId="{83AAC7A2-14D0-43FE-9D12-4DD8AB3E849C}" srcOrd="0" destOrd="0" presId="urn:microsoft.com/office/officeart/2005/8/layout/lProcess3"/>
    <dgm:cxn modelId="{9440CE7F-D716-417C-8B5D-3B04EBCBB53D}" type="presOf" srcId="{3FC37BB1-DB05-4F0C-8B04-02B89063BD52}" destId="{58D56304-BEBE-46AE-8259-76814FF5E688}" srcOrd="0" destOrd="0" presId="urn:microsoft.com/office/officeart/2005/8/layout/lProcess3"/>
    <dgm:cxn modelId="{4D747B8A-416C-460D-85C6-04FEBFA07ABD}" srcId="{A7A51AE2-809D-4E4E-AC85-7652CE9C089A}" destId="{7D7FDE85-3339-47C2-878A-92AF84624C54}" srcOrd="2" destOrd="0" parTransId="{3FD12B02-8E78-45A4-94E5-E9ED0B77E23D}" sibTransId="{74C611EB-E8C6-4B6B-977D-C4FD27132B39}"/>
    <dgm:cxn modelId="{09BE148F-AC70-4B5A-8A58-46B5CD5C0D3B}" srcId="{A7A51AE2-809D-4E4E-AC85-7652CE9C089A}" destId="{3FC37BB1-DB05-4F0C-8B04-02B89063BD52}" srcOrd="1" destOrd="0" parTransId="{45D9B655-CFCC-48BD-A48F-EEFD2D4AFADF}" sibTransId="{9D735D70-346B-4071-BD2C-2ED5EEE6EC27}"/>
    <dgm:cxn modelId="{B90521BC-9DDB-40CC-9CF2-7B9A03E82967}" srcId="{A7A51AE2-809D-4E4E-AC85-7652CE9C089A}" destId="{0B4D6F2A-A546-43F9-A32C-5F0B0D5996D8}" srcOrd="0" destOrd="0" parTransId="{ABE1ABA0-6EA8-4B50-9748-EB89ECF6AA12}" sibTransId="{0EDAD6B9-13CE-45B4-80ED-B60E58EC4323}"/>
    <dgm:cxn modelId="{7460A0D4-217E-42E5-AF60-D5E6D820EC2A}" type="presOf" srcId="{D7D451AA-EC58-4D95-BEA6-EA1190C6A7D0}" destId="{563136BB-377F-4146-91FD-9F3286E1E492}" srcOrd="0" destOrd="0" presId="urn:microsoft.com/office/officeart/2005/8/layout/lProcess3"/>
    <dgm:cxn modelId="{2F3D24EC-46C3-493F-A167-29B2739408E5}" type="presOf" srcId="{7D7FDE85-3339-47C2-878A-92AF84624C54}" destId="{78DD81C7-FDE7-4A96-B10D-569ED7341C8D}" srcOrd="0" destOrd="0" presId="urn:microsoft.com/office/officeart/2005/8/layout/lProcess3"/>
    <dgm:cxn modelId="{22321095-D925-472A-B6C6-4F66D245AFE0}" type="presParOf" srcId="{407E5780-ED91-4790-9984-7B6B75F57D8E}" destId="{EB70A658-F340-41DB-A0A4-D7485A673D2C}" srcOrd="0" destOrd="0" presId="urn:microsoft.com/office/officeart/2005/8/layout/lProcess3"/>
    <dgm:cxn modelId="{9F890F61-775B-4ADD-B966-A5FCBC7063B2}" type="presParOf" srcId="{EB70A658-F340-41DB-A0A4-D7485A673D2C}" destId="{83AAC7A2-14D0-43FE-9D12-4DD8AB3E849C}" srcOrd="0" destOrd="0" presId="urn:microsoft.com/office/officeart/2005/8/layout/lProcess3"/>
    <dgm:cxn modelId="{C93C5306-C79E-45DA-AA87-A1080841ABF4}" type="presParOf" srcId="{407E5780-ED91-4790-9984-7B6B75F57D8E}" destId="{3B9747EC-351A-427A-AC05-99DF3F6B2E35}" srcOrd="1" destOrd="0" presId="urn:microsoft.com/office/officeart/2005/8/layout/lProcess3"/>
    <dgm:cxn modelId="{E467517C-272C-4999-8580-5E1E0C55F820}" type="presParOf" srcId="{407E5780-ED91-4790-9984-7B6B75F57D8E}" destId="{05771601-15F5-4770-84BF-8735F7944286}" srcOrd="2" destOrd="0" presId="urn:microsoft.com/office/officeart/2005/8/layout/lProcess3"/>
    <dgm:cxn modelId="{FF037558-AEB3-4022-A971-A02B10994615}" type="presParOf" srcId="{05771601-15F5-4770-84BF-8735F7944286}" destId="{58D56304-BEBE-46AE-8259-76814FF5E688}" srcOrd="0" destOrd="0" presId="urn:microsoft.com/office/officeart/2005/8/layout/lProcess3"/>
    <dgm:cxn modelId="{2A9BD6A1-2E9C-4754-A1B8-48C13254E30D}" type="presParOf" srcId="{407E5780-ED91-4790-9984-7B6B75F57D8E}" destId="{94D0CC7C-C58F-445A-9936-1B5AEDB7FE99}" srcOrd="3" destOrd="0" presId="urn:microsoft.com/office/officeart/2005/8/layout/lProcess3"/>
    <dgm:cxn modelId="{A40B00EF-C820-4468-BAD5-F055524ABB50}" type="presParOf" srcId="{407E5780-ED91-4790-9984-7B6B75F57D8E}" destId="{A9A017D2-BF16-48F1-BC34-81105F8BE048}" srcOrd="4" destOrd="0" presId="urn:microsoft.com/office/officeart/2005/8/layout/lProcess3"/>
    <dgm:cxn modelId="{2A01D422-D530-44AA-A9C0-01DA1B94F772}" type="presParOf" srcId="{A9A017D2-BF16-48F1-BC34-81105F8BE048}" destId="{78DD81C7-FDE7-4A96-B10D-569ED7341C8D}" srcOrd="0" destOrd="0" presId="urn:microsoft.com/office/officeart/2005/8/layout/lProcess3"/>
    <dgm:cxn modelId="{F64D0261-7A85-4255-A6B7-8DA0A4324F90}" type="presParOf" srcId="{407E5780-ED91-4790-9984-7B6B75F57D8E}" destId="{BCA0412C-E666-49A7-B26B-3FFB34257F30}" srcOrd="5" destOrd="0" presId="urn:microsoft.com/office/officeart/2005/8/layout/lProcess3"/>
    <dgm:cxn modelId="{8B9D2044-6468-4F08-8465-0B7603958E22}" type="presParOf" srcId="{407E5780-ED91-4790-9984-7B6B75F57D8E}" destId="{28C68799-62AC-46A0-BADD-9AF0F5507F8A}" srcOrd="6" destOrd="0" presId="urn:microsoft.com/office/officeart/2005/8/layout/lProcess3"/>
    <dgm:cxn modelId="{966A3CFC-8784-43FA-8588-7F5765CA77EF}" type="presParOf" srcId="{28C68799-62AC-46A0-BADD-9AF0F5507F8A}" destId="{563136BB-377F-4146-91FD-9F3286E1E492}"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06E89A-C7AF-402B-B7DA-103B9D3B350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5339C9D-B36F-4A81-B0B0-D65277D9D58B}">
      <dgm:prSet/>
      <dgm:spPr/>
      <dgm:t>
        <a:bodyPr/>
        <a:lstStyle/>
        <a:p>
          <a:r>
            <a:rPr lang="en-US"/>
            <a:t>A functional prediction model with user interaction via a simple UI.</a:t>
          </a:r>
        </a:p>
      </dgm:t>
    </dgm:pt>
    <dgm:pt modelId="{470F6F52-A46E-47F7-BD8C-03E883D1E156}" type="parTrans" cxnId="{B4B54FF4-4710-4D2D-B689-FB155DB50A1C}">
      <dgm:prSet/>
      <dgm:spPr/>
      <dgm:t>
        <a:bodyPr/>
        <a:lstStyle/>
        <a:p>
          <a:endParaRPr lang="en-US"/>
        </a:p>
      </dgm:t>
    </dgm:pt>
    <dgm:pt modelId="{52D65E85-D4E7-401E-ABD2-A2EDDFDEC9D0}" type="sibTrans" cxnId="{B4B54FF4-4710-4D2D-B689-FB155DB50A1C}">
      <dgm:prSet/>
      <dgm:spPr/>
      <dgm:t>
        <a:bodyPr/>
        <a:lstStyle/>
        <a:p>
          <a:endParaRPr lang="en-US"/>
        </a:p>
      </dgm:t>
    </dgm:pt>
    <dgm:pt modelId="{506D7B2C-0D06-473C-86BF-62196E81BE1E}">
      <dgm:prSet/>
      <dgm:spPr/>
      <dgm:t>
        <a:bodyPr/>
        <a:lstStyle/>
        <a:p>
          <a:r>
            <a:rPr lang="en-US"/>
            <a:t>Core Features: Data preprocessing pipeline, implementation of four ML models, basic accuracy comparison.</a:t>
          </a:r>
        </a:p>
      </dgm:t>
    </dgm:pt>
    <dgm:pt modelId="{413CE67F-E119-4545-B140-1A0C8B52D846}" type="parTrans" cxnId="{0FFF16A0-99E5-4866-96BE-E7400633E804}">
      <dgm:prSet/>
      <dgm:spPr/>
      <dgm:t>
        <a:bodyPr/>
        <a:lstStyle/>
        <a:p>
          <a:endParaRPr lang="en-US"/>
        </a:p>
      </dgm:t>
    </dgm:pt>
    <dgm:pt modelId="{B7E92D3F-1A2A-4C0C-BC50-6DEDDDD9DD8C}" type="sibTrans" cxnId="{0FFF16A0-99E5-4866-96BE-E7400633E804}">
      <dgm:prSet/>
      <dgm:spPr/>
      <dgm:t>
        <a:bodyPr/>
        <a:lstStyle/>
        <a:p>
          <a:endParaRPr lang="en-US"/>
        </a:p>
      </dgm:t>
    </dgm:pt>
    <dgm:pt modelId="{830ED36A-01EE-402F-B1A5-1AC2A2113C15}" type="pres">
      <dgm:prSet presAssocID="{1806E89A-C7AF-402B-B7DA-103B9D3B3508}" presName="linear" presStyleCnt="0">
        <dgm:presLayoutVars>
          <dgm:animLvl val="lvl"/>
          <dgm:resizeHandles val="exact"/>
        </dgm:presLayoutVars>
      </dgm:prSet>
      <dgm:spPr/>
    </dgm:pt>
    <dgm:pt modelId="{089CAF7F-D46D-4C4B-BE71-1AC8CA4B45E9}" type="pres">
      <dgm:prSet presAssocID="{D5339C9D-B36F-4A81-B0B0-D65277D9D58B}" presName="parentText" presStyleLbl="node1" presStyleIdx="0" presStyleCnt="2">
        <dgm:presLayoutVars>
          <dgm:chMax val="0"/>
          <dgm:bulletEnabled val="1"/>
        </dgm:presLayoutVars>
      </dgm:prSet>
      <dgm:spPr/>
    </dgm:pt>
    <dgm:pt modelId="{79BDEB82-2AC2-40AA-BED7-5C822AF41484}" type="pres">
      <dgm:prSet presAssocID="{52D65E85-D4E7-401E-ABD2-A2EDDFDEC9D0}" presName="spacer" presStyleCnt="0"/>
      <dgm:spPr/>
    </dgm:pt>
    <dgm:pt modelId="{4E4AD91A-3E81-458D-BD6E-65BF1A50D63C}" type="pres">
      <dgm:prSet presAssocID="{506D7B2C-0D06-473C-86BF-62196E81BE1E}" presName="parentText" presStyleLbl="node1" presStyleIdx="1" presStyleCnt="2">
        <dgm:presLayoutVars>
          <dgm:chMax val="0"/>
          <dgm:bulletEnabled val="1"/>
        </dgm:presLayoutVars>
      </dgm:prSet>
      <dgm:spPr/>
    </dgm:pt>
  </dgm:ptLst>
  <dgm:cxnLst>
    <dgm:cxn modelId="{0AE32511-8948-4DB6-9067-C6492035E055}" type="presOf" srcId="{506D7B2C-0D06-473C-86BF-62196E81BE1E}" destId="{4E4AD91A-3E81-458D-BD6E-65BF1A50D63C}" srcOrd="0" destOrd="0" presId="urn:microsoft.com/office/officeart/2005/8/layout/vList2"/>
    <dgm:cxn modelId="{85862239-4191-4D1F-A79B-BFDB29133887}" type="presOf" srcId="{D5339C9D-B36F-4A81-B0B0-D65277D9D58B}" destId="{089CAF7F-D46D-4C4B-BE71-1AC8CA4B45E9}" srcOrd="0" destOrd="0" presId="urn:microsoft.com/office/officeart/2005/8/layout/vList2"/>
    <dgm:cxn modelId="{0FFF16A0-99E5-4866-96BE-E7400633E804}" srcId="{1806E89A-C7AF-402B-B7DA-103B9D3B3508}" destId="{506D7B2C-0D06-473C-86BF-62196E81BE1E}" srcOrd="1" destOrd="0" parTransId="{413CE67F-E119-4545-B140-1A0C8B52D846}" sibTransId="{B7E92D3F-1A2A-4C0C-BC50-6DEDDDD9DD8C}"/>
    <dgm:cxn modelId="{B37ABBC9-BBCA-4BD6-955A-0627A9D79CFD}" type="presOf" srcId="{1806E89A-C7AF-402B-B7DA-103B9D3B3508}" destId="{830ED36A-01EE-402F-B1A5-1AC2A2113C15}" srcOrd="0" destOrd="0" presId="urn:microsoft.com/office/officeart/2005/8/layout/vList2"/>
    <dgm:cxn modelId="{B4B54FF4-4710-4D2D-B689-FB155DB50A1C}" srcId="{1806E89A-C7AF-402B-B7DA-103B9D3B3508}" destId="{D5339C9D-B36F-4A81-B0B0-D65277D9D58B}" srcOrd="0" destOrd="0" parTransId="{470F6F52-A46E-47F7-BD8C-03E883D1E156}" sibTransId="{52D65E85-D4E7-401E-ABD2-A2EDDFDEC9D0}"/>
    <dgm:cxn modelId="{E7B3ACA5-2B41-4E7E-92D3-5D20D0E9AF90}" type="presParOf" srcId="{830ED36A-01EE-402F-B1A5-1AC2A2113C15}" destId="{089CAF7F-D46D-4C4B-BE71-1AC8CA4B45E9}" srcOrd="0" destOrd="0" presId="urn:microsoft.com/office/officeart/2005/8/layout/vList2"/>
    <dgm:cxn modelId="{72ACD5AD-D8B0-4C06-8A28-92547A929F27}" type="presParOf" srcId="{830ED36A-01EE-402F-B1A5-1AC2A2113C15}" destId="{79BDEB82-2AC2-40AA-BED7-5C822AF41484}" srcOrd="1" destOrd="0" presId="urn:microsoft.com/office/officeart/2005/8/layout/vList2"/>
    <dgm:cxn modelId="{6B60E24F-C184-482C-BEBD-DEE8A1C08825}" type="presParOf" srcId="{830ED36A-01EE-402F-B1A5-1AC2A2113C15}" destId="{4E4AD91A-3E81-458D-BD6E-65BF1A50D63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7043C5-0E45-4BAB-A5DF-91D580297E88}"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3E819E5-CF2F-4504-AD48-729998D5DE5D}">
      <dgm:prSet/>
      <dgm:spPr/>
      <dgm:t>
        <a:bodyPr/>
        <a:lstStyle/>
        <a:p>
          <a:pPr>
            <a:defRPr cap="all"/>
          </a:pPr>
          <a:r>
            <a:rPr lang="en-US"/>
            <a:t>SURENDER: Data Preprocessing, EDA, Model Development.</a:t>
          </a:r>
        </a:p>
      </dgm:t>
    </dgm:pt>
    <dgm:pt modelId="{F6595DD8-7675-4698-B5FF-67EF7B7F0DBA}" type="parTrans" cxnId="{B6014272-3BD2-45BF-BF61-DE81CD61E049}">
      <dgm:prSet/>
      <dgm:spPr/>
      <dgm:t>
        <a:bodyPr/>
        <a:lstStyle/>
        <a:p>
          <a:endParaRPr lang="en-US"/>
        </a:p>
      </dgm:t>
    </dgm:pt>
    <dgm:pt modelId="{C148EF28-602F-40A2-8BE7-17E150D40925}" type="sibTrans" cxnId="{B6014272-3BD2-45BF-BF61-DE81CD61E049}">
      <dgm:prSet/>
      <dgm:spPr/>
      <dgm:t>
        <a:bodyPr/>
        <a:lstStyle/>
        <a:p>
          <a:endParaRPr lang="en-US"/>
        </a:p>
      </dgm:t>
    </dgm:pt>
    <dgm:pt modelId="{625FFC16-E4E7-4493-9347-10323C8C4F3A}">
      <dgm:prSet/>
      <dgm:spPr/>
      <dgm:t>
        <a:bodyPr/>
        <a:lstStyle/>
        <a:p>
          <a:pPr>
            <a:defRPr cap="all"/>
          </a:pPr>
          <a:r>
            <a:rPr lang="en-US"/>
            <a:t>GOWTHAMI: Evaluation, Deployment, API Integration.</a:t>
          </a:r>
        </a:p>
      </dgm:t>
    </dgm:pt>
    <dgm:pt modelId="{A557B807-0BA9-4D98-950F-2D9CB7FBA8CA}" type="parTrans" cxnId="{5AD318AA-7AB5-4D6A-8B4C-DAA0DCF66B8C}">
      <dgm:prSet/>
      <dgm:spPr/>
      <dgm:t>
        <a:bodyPr/>
        <a:lstStyle/>
        <a:p>
          <a:endParaRPr lang="en-US"/>
        </a:p>
      </dgm:t>
    </dgm:pt>
    <dgm:pt modelId="{AF736AF1-0430-4596-B394-79715E5DA123}" type="sibTrans" cxnId="{5AD318AA-7AB5-4D6A-8B4C-DAA0DCF66B8C}">
      <dgm:prSet/>
      <dgm:spPr/>
      <dgm:t>
        <a:bodyPr/>
        <a:lstStyle/>
        <a:p>
          <a:endParaRPr lang="en-US"/>
        </a:p>
      </dgm:t>
    </dgm:pt>
    <dgm:pt modelId="{891A3904-43C3-4016-A7CF-3476831F9DDD}" type="pres">
      <dgm:prSet presAssocID="{167043C5-0E45-4BAB-A5DF-91D580297E88}" presName="root" presStyleCnt="0">
        <dgm:presLayoutVars>
          <dgm:dir/>
          <dgm:resizeHandles val="exact"/>
        </dgm:presLayoutVars>
      </dgm:prSet>
      <dgm:spPr/>
    </dgm:pt>
    <dgm:pt modelId="{4A7B3554-0055-4ABA-B1D9-597FE1242B76}" type="pres">
      <dgm:prSet presAssocID="{B3E819E5-CF2F-4504-AD48-729998D5DE5D}" presName="compNode" presStyleCnt="0"/>
      <dgm:spPr/>
    </dgm:pt>
    <dgm:pt modelId="{FA4FB0F6-4B83-4018-AE37-30860394CE07}" type="pres">
      <dgm:prSet presAssocID="{B3E819E5-CF2F-4504-AD48-729998D5DE5D}" presName="iconBgRect" presStyleLbl="bgShp" presStyleIdx="0" presStyleCnt="2"/>
      <dgm:spPr/>
    </dgm:pt>
    <dgm:pt modelId="{662A289F-904B-4165-BA57-49D7E0663B9C}" type="pres">
      <dgm:prSet presAssocID="{B3E819E5-CF2F-4504-AD48-729998D5DE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A24DDCF4-5BB8-4579-9E4B-ED59EE05A7C7}" type="pres">
      <dgm:prSet presAssocID="{B3E819E5-CF2F-4504-AD48-729998D5DE5D}" presName="spaceRect" presStyleCnt="0"/>
      <dgm:spPr/>
    </dgm:pt>
    <dgm:pt modelId="{2A3A6619-1BF0-4245-81A2-53CB39EB0CA3}" type="pres">
      <dgm:prSet presAssocID="{B3E819E5-CF2F-4504-AD48-729998D5DE5D}" presName="textRect" presStyleLbl="revTx" presStyleIdx="0" presStyleCnt="2">
        <dgm:presLayoutVars>
          <dgm:chMax val="1"/>
          <dgm:chPref val="1"/>
        </dgm:presLayoutVars>
      </dgm:prSet>
      <dgm:spPr/>
    </dgm:pt>
    <dgm:pt modelId="{2E054877-1676-48C0-A01E-8291885EC38C}" type="pres">
      <dgm:prSet presAssocID="{C148EF28-602F-40A2-8BE7-17E150D40925}" presName="sibTrans" presStyleCnt="0"/>
      <dgm:spPr/>
    </dgm:pt>
    <dgm:pt modelId="{9B59A4E3-07F7-4087-ACD6-4A8649B467A8}" type="pres">
      <dgm:prSet presAssocID="{625FFC16-E4E7-4493-9347-10323C8C4F3A}" presName="compNode" presStyleCnt="0"/>
      <dgm:spPr/>
    </dgm:pt>
    <dgm:pt modelId="{F5723947-F799-412C-894D-F3B86ED383A0}" type="pres">
      <dgm:prSet presAssocID="{625FFC16-E4E7-4493-9347-10323C8C4F3A}" presName="iconBgRect" presStyleLbl="bgShp" presStyleIdx="1" presStyleCnt="2"/>
      <dgm:spPr/>
    </dgm:pt>
    <dgm:pt modelId="{98675EF8-D91F-41A2-8950-018D710A9BB9}" type="pres">
      <dgm:prSet presAssocID="{625FFC16-E4E7-4493-9347-10323C8C4F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4EC09DDC-C50C-4BEB-991B-5B07CD115894}" type="pres">
      <dgm:prSet presAssocID="{625FFC16-E4E7-4493-9347-10323C8C4F3A}" presName="spaceRect" presStyleCnt="0"/>
      <dgm:spPr/>
    </dgm:pt>
    <dgm:pt modelId="{D3E0B832-AE44-482E-8D53-81395BD27F94}" type="pres">
      <dgm:prSet presAssocID="{625FFC16-E4E7-4493-9347-10323C8C4F3A}" presName="textRect" presStyleLbl="revTx" presStyleIdx="1" presStyleCnt="2">
        <dgm:presLayoutVars>
          <dgm:chMax val="1"/>
          <dgm:chPref val="1"/>
        </dgm:presLayoutVars>
      </dgm:prSet>
      <dgm:spPr/>
    </dgm:pt>
  </dgm:ptLst>
  <dgm:cxnLst>
    <dgm:cxn modelId="{DBC10634-E820-4D3A-A2E8-DF02E1281EB1}" type="presOf" srcId="{625FFC16-E4E7-4493-9347-10323C8C4F3A}" destId="{D3E0B832-AE44-482E-8D53-81395BD27F94}" srcOrd="0" destOrd="0" presId="urn:microsoft.com/office/officeart/2018/5/layout/IconCircleLabelList"/>
    <dgm:cxn modelId="{B6014272-3BD2-45BF-BF61-DE81CD61E049}" srcId="{167043C5-0E45-4BAB-A5DF-91D580297E88}" destId="{B3E819E5-CF2F-4504-AD48-729998D5DE5D}" srcOrd="0" destOrd="0" parTransId="{F6595DD8-7675-4698-B5FF-67EF7B7F0DBA}" sibTransId="{C148EF28-602F-40A2-8BE7-17E150D40925}"/>
    <dgm:cxn modelId="{A69BBEA2-2FFF-45F8-A182-660617EC03F4}" type="presOf" srcId="{B3E819E5-CF2F-4504-AD48-729998D5DE5D}" destId="{2A3A6619-1BF0-4245-81A2-53CB39EB0CA3}" srcOrd="0" destOrd="0" presId="urn:microsoft.com/office/officeart/2018/5/layout/IconCircleLabelList"/>
    <dgm:cxn modelId="{5AD318AA-7AB5-4D6A-8B4C-DAA0DCF66B8C}" srcId="{167043C5-0E45-4BAB-A5DF-91D580297E88}" destId="{625FFC16-E4E7-4493-9347-10323C8C4F3A}" srcOrd="1" destOrd="0" parTransId="{A557B807-0BA9-4D98-950F-2D9CB7FBA8CA}" sibTransId="{AF736AF1-0430-4596-B394-79715E5DA123}"/>
    <dgm:cxn modelId="{EEDC77AC-F0EA-4630-86F8-4CF48412A93B}" type="presOf" srcId="{167043C5-0E45-4BAB-A5DF-91D580297E88}" destId="{891A3904-43C3-4016-A7CF-3476831F9DDD}" srcOrd="0" destOrd="0" presId="urn:microsoft.com/office/officeart/2018/5/layout/IconCircleLabelList"/>
    <dgm:cxn modelId="{F1DE39C6-987F-457E-82F2-7E98196806F7}" type="presParOf" srcId="{891A3904-43C3-4016-A7CF-3476831F9DDD}" destId="{4A7B3554-0055-4ABA-B1D9-597FE1242B76}" srcOrd="0" destOrd="0" presId="urn:microsoft.com/office/officeart/2018/5/layout/IconCircleLabelList"/>
    <dgm:cxn modelId="{03A56462-B5F9-4C9D-BF03-44C1B973BB89}" type="presParOf" srcId="{4A7B3554-0055-4ABA-B1D9-597FE1242B76}" destId="{FA4FB0F6-4B83-4018-AE37-30860394CE07}" srcOrd="0" destOrd="0" presId="urn:microsoft.com/office/officeart/2018/5/layout/IconCircleLabelList"/>
    <dgm:cxn modelId="{A768E89D-A947-443F-ABF9-01E30525BE05}" type="presParOf" srcId="{4A7B3554-0055-4ABA-B1D9-597FE1242B76}" destId="{662A289F-904B-4165-BA57-49D7E0663B9C}" srcOrd="1" destOrd="0" presId="urn:microsoft.com/office/officeart/2018/5/layout/IconCircleLabelList"/>
    <dgm:cxn modelId="{CC91D4C9-9BE9-429C-AE42-CC84C254AE86}" type="presParOf" srcId="{4A7B3554-0055-4ABA-B1D9-597FE1242B76}" destId="{A24DDCF4-5BB8-4579-9E4B-ED59EE05A7C7}" srcOrd="2" destOrd="0" presId="urn:microsoft.com/office/officeart/2018/5/layout/IconCircleLabelList"/>
    <dgm:cxn modelId="{B00781D0-5912-4E1D-B250-F0EBFCDE423A}" type="presParOf" srcId="{4A7B3554-0055-4ABA-B1D9-597FE1242B76}" destId="{2A3A6619-1BF0-4245-81A2-53CB39EB0CA3}" srcOrd="3" destOrd="0" presId="urn:microsoft.com/office/officeart/2018/5/layout/IconCircleLabelList"/>
    <dgm:cxn modelId="{4DD7EEB7-3F17-4668-A768-B608C52A4597}" type="presParOf" srcId="{891A3904-43C3-4016-A7CF-3476831F9DDD}" destId="{2E054877-1676-48C0-A01E-8291885EC38C}" srcOrd="1" destOrd="0" presId="urn:microsoft.com/office/officeart/2018/5/layout/IconCircleLabelList"/>
    <dgm:cxn modelId="{EF380634-2E30-4FC4-B4AB-1F658B2804DB}" type="presParOf" srcId="{891A3904-43C3-4016-A7CF-3476831F9DDD}" destId="{9B59A4E3-07F7-4087-ACD6-4A8649B467A8}" srcOrd="2" destOrd="0" presId="urn:microsoft.com/office/officeart/2018/5/layout/IconCircleLabelList"/>
    <dgm:cxn modelId="{ADF6D9E1-1430-4F6F-8AD0-681E1587DA26}" type="presParOf" srcId="{9B59A4E3-07F7-4087-ACD6-4A8649B467A8}" destId="{F5723947-F799-412C-894D-F3B86ED383A0}" srcOrd="0" destOrd="0" presId="urn:microsoft.com/office/officeart/2018/5/layout/IconCircleLabelList"/>
    <dgm:cxn modelId="{718B2B7D-9D0E-4FAB-B5BB-BFFF8A0A3FCF}" type="presParOf" srcId="{9B59A4E3-07F7-4087-ACD6-4A8649B467A8}" destId="{98675EF8-D91F-41A2-8950-018D710A9BB9}" srcOrd="1" destOrd="0" presId="urn:microsoft.com/office/officeart/2018/5/layout/IconCircleLabelList"/>
    <dgm:cxn modelId="{EAACA361-5294-4C10-BF0F-131C6315C15E}" type="presParOf" srcId="{9B59A4E3-07F7-4087-ACD6-4A8649B467A8}" destId="{4EC09DDC-C50C-4BEB-991B-5B07CD115894}" srcOrd="2" destOrd="0" presId="urn:microsoft.com/office/officeart/2018/5/layout/IconCircleLabelList"/>
    <dgm:cxn modelId="{D362EDD8-3EC0-46EF-BDA8-0BAA5AF0195C}" type="presParOf" srcId="{9B59A4E3-07F7-4087-ACD6-4A8649B467A8}" destId="{D3E0B832-AE44-482E-8D53-81395BD27F9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970311-C285-4E2D-9AD9-9B7DF636E04D}"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95B93947-E781-4496-882E-C2749C70340D}">
      <dgm:prSet/>
      <dgm:spPr/>
      <dgm:t>
        <a:bodyPr/>
        <a:lstStyle/>
        <a:p>
          <a:r>
            <a:rPr lang="en-US"/>
            <a:t>List of relevant articles from IEEE Xplore, Springer, etc.</a:t>
          </a:r>
        </a:p>
      </dgm:t>
    </dgm:pt>
    <dgm:pt modelId="{2D6A28A3-8B2B-4827-B020-C331F003B35A}" type="parTrans" cxnId="{6374980C-FCE3-4436-9284-34F845E3F2F4}">
      <dgm:prSet/>
      <dgm:spPr/>
      <dgm:t>
        <a:bodyPr/>
        <a:lstStyle/>
        <a:p>
          <a:endParaRPr lang="en-US"/>
        </a:p>
      </dgm:t>
    </dgm:pt>
    <dgm:pt modelId="{EF5670AF-65C7-42F5-ABA5-E2C324887096}" type="sibTrans" cxnId="{6374980C-FCE3-4436-9284-34F845E3F2F4}">
      <dgm:prSet/>
      <dgm:spPr/>
      <dgm:t>
        <a:bodyPr/>
        <a:lstStyle/>
        <a:p>
          <a:endParaRPr lang="en-US"/>
        </a:p>
      </dgm:t>
    </dgm:pt>
    <dgm:pt modelId="{8D8DE867-A8E7-4BDF-B1F8-EACD90A92CCD}">
      <dgm:prSet/>
      <dgm:spPr/>
      <dgm:t>
        <a:bodyPr/>
        <a:lstStyle/>
        <a:p>
          <a:r>
            <a:rPr lang="en-US"/>
            <a:t>Reference management tools like Zotero and Mendeley.</a:t>
          </a:r>
        </a:p>
      </dgm:t>
    </dgm:pt>
    <dgm:pt modelId="{D2ABA0BA-66F9-405B-8790-C34E8BC3AD81}" type="parTrans" cxnId="{42DD92B4-DCA3-42DC-9880-DEBFC221D6F6}">
      <dgm:prSet/>
      <dgm:spPr/>
      <dgm:t>
        <a:bodyPr/>
        <a:lstStyle/>
        <a:p>
          <a:endParaRPr lang="en-US"/>
        </a:p>
      </dgm:t>
    </dgm:pt>
    <dgm:pt modelId="{14EE79AA-5810-4965-9A45-CD4C1DA768ED}" type="sibTrans" cxnId="{42DD92B4-DCA3-42DC-9880-DEBFC221D6F6}">
      <dgm:prSet/>
      <dgm:spPr/>
      <dgm:t>
        <a:bodyPr/>
        <a:lstStyle/>
        <a:p>
          <a:endParaRPr lang="en-US"/>
        </a:p>
      </dgm:t>
    </dgm:pt>
    <dgm:pt modelId="{144D8F63-059F-4E32-86C9-F44B603D178B}" type="pres">
      <dgm:prSet presAssocID="{1C970311-C285-4E2D-9AD9-9B7DF636E04D}" presName="hierChild1" presStyleCnt="0">
        <dgm:presLayoutVars>
          <dgm:chPref val="1"/>
          <dgm:dir/>
          <dgm:animOne val="branch"/>
          <dgm:animLvl val="lvl"/>
          <dgm:resizeHandles/>
        </dgm:presLayoutVars>
      </dgm:prSet>
      <dgm:spPr/>
    </dgm:pt>
    <dgm:pt modelId="{5AF84EF5-B2B1-41AA-8ACD-3C0904A03EF1}" type="pres">
      <dgm:prSet presAssocID="{95B93947-E781-4496-882E-C2749C70340D}" presName="hierRoot1" presStyleCnt="0"/>
      <dgm:spPr/>
    </dgm:pt>
    <dgm:pt modelId="{757CF0E2-3238-4E93-82AB-59DEFCBC2F15}" type="pres">
      <dgm:prSet presAssocID="{95B93947-E781-4496-882E-C2749C70340D}" presName="composite" presStyleCnt="0"/>
      <dgm:spPr/>
    </dgm:pt>
    <dgm:pt modelId="{339EB228-D9AC-4BB6-9048-B2FAA95341F0}" type="pres">
      <dgm:prSet presAssocID="{95B93947-E781-4496-882E-C2749C70340D}" presName="background" presStyleLbl="node0" presStyleIdx="0" presStyleCnt="2"/>
      <dgm:spPr/>
    </dgm:pt>
    <dgm:pt modelId="{97BC1114-E3F5-469E-BCF3-ABC750C3EEAC}" type="pres">
      <dgm:prSet presAssocID="{95B93947-E781-4496-882E-C2749C70340D}" presName="text" presStyleLbl="fgAcc0" presStyleIdx="0" presStyleCnt="2">
        <dgm:presLayoutVars>
          <dgm:chPref val="3"/>
        </dgm:presLayoutVars>
      </dgm:prSet>
      <dgm:spPr/>
    </dgm:pt>
    <dgm:pt modelId="{858CD226-A2AA-4246-B35F-89788A115049}" type="pres">
      <dgm:prSet presAssocID="{95B93947-E781-4496-882E-C2749C70340D}" presName="hierChild2" presStyleCnt="0"/>
      <dgm:spPr/>
    </dgm:pt>
    <dgm:pt modelId="{BD828955-315E-4D4C-BB85-1B76AEE4E925}" type="pres">
      <dgm:prSet presAssocID="{8D8DE867-A8E7-4BDF-B1F8-EACD90A92CCD}" presName="hierRoot1" presStyleCnt="0"/>
      <dgm:spPr/>
    </dgm:pt>
    <dgm:pt modelId="{F7CFB2FB-1046-4A49-A060-03E341FA44DD}" type="pres">
      <dgm:prSet presAssocID="{8D8DE867-A8E7-4BDF-B1F8-EACD90A92CCD}" presName="composite" presStyleCnt="0"/>
      <dgm:spPr/>
    </dgm:pt>
    <dgm:pt modelId="{E8ADC906-FD83-4585-9D1B-23B51DB9F85C}" type="pres">
      <dgm:prSet presAssocID="{8D8DE867-A8E7-4BDF-B1F8-EACD90A92CCD}" presName="background" presStyleLbl="node0" presStyleIdx="1" presStyleCnt="2"/>
      <dgm:spPr/>
    </dgm:pt>
    <dgm:pt modelId="{EF8C0226-2571-46D9-B235-CFE401081CB3}" type="pres">
      <dgm:prSet presAssocID="{8D8DE867-A8E7-4BDF-B1F8-EACD90A92CCD}" presName="text" presStyleLbl="fgAcc0" presStyleIdx="1" presStyleCnt="2">
        <dgm:presLayoutVars>
          <dgm:chPref val="3"/>
        </dgm:presLayoutVars>
      </dgm:prSet>
      <dgm:spPr/>
    </dgm:pt>
    <dgm:pt modelId="{94F9D4FF-3E64-49FC-86DB-A7DEACD32982}" type="pres">
      <dgm:prSet presAssocID="{8D8DE867-A8E7-4BDF-B1F8-EACD90A92CCD}" presName="hierChild2" presStyleCnt="0"/>
      <dgm:spPr/>
    </dgm:pt>
  </dgm:ptLst>
  <dgm:cxnLst>
    <dgm:cxn modelId="{6374980C-FCE3-4436-9284-34F845E3F2F4}" srcId="{1C970311-C285-4E2D-9AD9-9B7DF636E04D}" destId="{95B93947-E781-4496-882E-C2749C70340D}" srcOrd="0" destOrd="0" parTransId="{2D6A28A3-8B2B-4827-B020-C331F003B35A}" sibTransId="{EF5670AF-65C7-42F5-ABA5-E2C324887096}"/>
    <dgm:cxn modelId="{9BAEF01A-83D5-4D92-A557-B41FF6DBF6B2}" type="presOf" srcId="{1C970311-C285-4E2D-9AD9-9B7DF636E04D}" destId="{144D8F63-059F-4E32-86C9-F44B603D178B}" srcOrd="0" destOrd="0" presId="urn:microsoft.com/office/officeart/2005/8/layout/hierarchy1"/>
    <dgm:cxn modelId="{6B0D7B77-14EE-40BA-8965-972AF555C3DD}" type="presOf" srcId="{95B93947-E781-4496-882E-C2749C70340D}" destId="{97BC1114-E3F5-469E-BCF3-ABC750C3EEAC}" srcOrd="0" destOrd="0" presId="urn:microsoft.com/office/officeart/2005/8/layout/hierarchy1"/>
    <dgm:cxn modelId="{42DD92B4-DCA3-42DC-9880-DEBFC221D6F6}" srcId="{1C970311-C285-4E2D-9AD9-9B7DF636E04D}" destId="{8D8DE867-A8E7-4BDF-B1F8-EACD90A92CCD}" srcOrd="1" destOrd="0" parTransId="{D2ABA0BA-66F9-405B-8790-C34E8BC3AD81}" sibTransId="{14EE79AA-5810-4965-9A45-CD4C1DA768ED}"/>
    <dgm:cxn modelId="{8E4AF8E7-3899-470F-B41B-F2EFCA8574BD}" type="presOf" srcId="{8D8DE867-A8E7-4BDF-B1F8-EACD90A92CCD}" destId="{EF8C0226-2571-46D9-B235-CFE401081CB3}" srcOrd="0" destOrd="0" presId="urn:microsoft.com/office/officeart/2005/8/layout/hierarchy1"/>
    <dgm:cxn modelId="{74187DD5-D230-4C2F-A908-CD94C8FFD06C}" type="presParOf" srcId="{144D8F63-059F-4E32-86C9-F44B603D178B}" destId="{5AF84EF5-B2B1-41AA-8ACD-3C0904A03EF1}" srcOrd="0" destOrd="0" presId="urn:microsoft.com/office/officeart/2005/8/layout/hierarchy1"/>
    <dgm:cxn modelId="{14E228F2-98D9-441A-B4E7-D3217D320D72}" type="presParOf" srcId="{5AF84EF5-B2B1-41AA-8ACD-3C0904A03EF1}" destId="{757CF0E2-3238-4E93-82AB-59DEFCBC2F15}" srcOrd="0" destOrd="0" presId="urn:microsoft.com/office/officeart/2005/8/layout/hierarchy1"/>
    <dgm:cxn modelId="{B6947E37-2766-4959-9FA4-11E8CF2B3B38}" type="presParOf" srcId="{757CF0E2-3238-4E93-82AB-59DEFCBC2F15}" destId="{339EB228-D9AC-4BB6-9048-B2FAA95341F0}" srcOrd="0" destOrd="0" presId="urn:microsoft.com/office/officeart/2005/8/layout/hierarchy1"/>
    <dgm:cxn modelId="{D7A01B5D-D697-47F4-8985-BF3FEEF45584}" type="presParOf" srcId="{757CF0E2-3238-4E93-82AB-59DEFCBC2F15}" destId="{97BC1114-E3F5-469E-BCF3-ABC750C3EEAC}" srcOrd="1" destOrd="0" presId="urn:microsoft.com/office/officeart/2005/8/layout/hierarchy1"/>
    <dgm:cxn modelId="{0D9EDBA0-2C74-4194-9D14-CD28A5AF84EB}" type="presParOf" srcId="{5AF84EF5-B2B1-41AA-8ACD-3C0904A03EF1}" destId="{858CD226-A2AA-4246-B35F-89788A115049}" srcOrd="1" destOrd="0" presId="urn:microsoft.com/office/officeart/2005/8/layout/hierarchy1"/>
    <dgm:cxn modelId="{440D5341-490E-46AE-B9FA-DDB2445A8687}" type="presParOf" srcId="{144D8F63-059F-4E32-86C9-F44B603D178B}" destId="{BD828955-315E-4D4C-BB85-1B76AEE4E925}" srcOrd="1" destOrd="0" presId="urn:microsoft.com/office/officeart/2005/8/layout/hierarchy1"/>
    <dgm:cxn modelId="{C59852F6-CD9B-4AC1-8A36-F4DA85867016}" type="presParOf" srcId="{BD828955-315E-4D4C-BB85-1B76AEE4E925}" destId="{F7CFB2FB-1046-4A49-A060-03E341FA44DD}" srcOrd="0" destOrd="0" presId="urn:microsoft.com/office/officeart/2005/8/layout/hierarchy1"/>
    <dgm:cxn modelId="{7F63AB5B-E99A-4B56-9F4C-987F0E8850FE}" type="presParOf" srcId="{F7CFB2FB-1046-4A49-A060-03E341FA44DD}" destId="{E8ADC906-FD83-4585-9D1B-23B51DB9F85C}" srcOrd="0" destOrd="0" presId="urn:microsoft.com/office/officeart/2005/8/layout/hierarchy1"/>
    <dgm:cxn modelId="{CB15CCB5-964E-4986-A717-C56F37B9CE25}" type="presParOf" srcId="{F7CFB2FB-1046-4A49-A060-03E341FA44DD}" destId="{EF8C0226-2571-46D9-B235-CFE401081CB3}" srcOrd="1" destOrd="0" presId="urn:microsoft.com/office/officeart/2005/8/layout/hierarchy1"/>
    <dgm:cxn modelId="{50B7FA8C-8233-46BD-BA22-9DBB5A6128C5}" type="presParOf" srcId="{BD828955-315E-4D4C-BB85-1B76AEE4E925}" destId="{94F9D4FF-3E64-49FC-86DB-A7DEACD3298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D9C9D8-A003-46E7-ACFA-8BDDCC63862F}" type="doc">
      <dgm:prSet loTypeId="urn:microsoft.com/office/officeart/2005/8/layout/arrow5" loCatId="relationship" qsTypeId="urn:microsoft.com/office/officeart/2005/8/quickstyle/simple4" qsCatId="simple" csTypeId="urn:microsoft.com/office/officeart/2005/8/colors/accent5_2" csCatId="accent5" phldr="1"/>
      <dgm:spPr/>
      <dgm:t>
        <a:bodyPr/>
        <a:lstStyle/>
        <a:p>
          <a:endParaRPr lang="en-US"/>
        </a:p>
      </dgm:t>
    </dgm:pt>
    <dgm:pt modelId="{4AF0C9F2-3767-4BB3-A19C-F89DD14C9DFE}">
      <dgm:prSet/>
      <dgm:spPr/>
      <dgm:t>
        <a:bodyPr/>
        <a:lstStyle/>
        <a:p>
          <a:r>
            <a:rPr lang="en-US" b="1" i="0" baseline="0"/>
            <a:t>Early Diagnosis and Improved Outcomes:</a:t>
          </a:r>
          <a:r>
            <a:rPr lang="en-US" b="0" i="0" baseline="0"/>
            <a:t> The project emphasizes the importance of early detection of heart disease to improve patient outcomes and reduce mortality rates by leveraging machine learning models to provide accurate predictions based on patient data. </a:t>
          </a:r>
          <a:endParaRPr lang="en-US"/>
        </a:p>
      </dgm:t>
    </dgm:pt>
    <dgm:pt modelId="{4FB511A0-D0A5-4D1E-97B9-F1E3016B2A85}" type="parTrans" cxnId="{D40F94E5-780D-4E30-A489-63DB586895EB}">
      <dgm:prSet/>
      <dgm:spPr/>
      <dgm:t>
        <a:bodyPr/>
        <a:lstStyle/>
        <a:p>
          <a:endParaRPr lang="en-US"/>
        </a:p>
      </dgm:t>
    </dgm:pt>
    <dgm:pt modelId="{EE311198-F3C1-437A-8A7D-0B5C855B2F51}" type="sibTrans" cxnId="{D40F94E5-780D-4E30-A489-63DB586895EB}">
      <dgm:prSet/>
      <dgm:spPr/>
      <dgm:t>
        <a:bodyPr/>
        <a:lstStyle/>
        <a:p>
          <a:endParaRPr lang="en-US"/>
        </a:p>
      </dgm:t>
    </dgm:pt>
    <dgm:pt modelId="{520DAE7C-D092-4F6D-9B21-6D0E790D5EA5}">
      <dgm:prSet/>
      <dgm:spPr/>
      <dgm:t>
        <a:bodyPr/>
        <a:lstStyle/>
        <a:p>
          <a:r>
            <a:rPr lang="en-US" b="1" i="0" baseline="0"/>
            <a:t>Cost-Effective and Accessible Solutions:</a:t>
          </a:r>
          <a:r>
            <a:rPr lang="en-US" b="0" i="0" baseline="0"/>
            <a:t> It aims to offer a cost-effective, automated diagnostic tool that can be implemented in low-resource settings, thereby making heart disease diagnosis more accessible and reducing healthcare costs. </a:t>
          </a:r>
          <a:endParaRPr lang="en-US"/>
        </a:p>
      </dgm:t>
    </dgm:pt>
    <dgm:pt modelId="{1C1934C8-EDE0-4BF2-8551-18265FACC68B}" type="parTrans" cxnId="{9B61828D-EE12-4307-94D3-3FE0BF1F94BA}">
      <dgm:prSet/>
      <dgm:spPr/>
      <dgm:t>
        <a:bodyPr/>
        <a:lstStyle/>
        <a:p>
          <a:endParaRPr lang="en-US"/>
        </a:p>
      </dgm:t>
    </dgm:pt>
    <dgm:pt modelId="{9DFC5834-CEAD-485A-818A-B2BD6025039A}" type="sibTrans" cxnId="{9B61828D-EE12-4307-94D3-3FE0BF1F94BA}">
      <dgm:prSet/>
      <dgm:spPr/>
      <dgm:t>
        <a:bodyPr/>
        <a:lstStyle/>
        <a:p>
          <a:endParaRPr lang="en-US"/>
        </a:p>
      </dgm:t>
    </dgm:pt>
    <dgm:pt modelId="{A384CEC2-6F6B-4023-B11E-A03D38ABC537}" type="pres">
      <dgm:prSet presAssocID="{C3D9C9D8-A003-46E7-ACFA-8BDDCC63862F}" presName="diagram" presStyleCnt="0">
        <dgm:presLayoutVars>
          <dgm:dir/>
          <dgm:resizeHandles val="exact"/>
        </dgm:presLayoutVars>
      </dgm:prSet>
      <dgm:spPr/>
    </dgm:pt>
    <dgm:pt modelId="{EC798DE4-9DE5-4BD9-8EEA-E5C5DEF8B8A0}" type="pres">
      <dgm:prSet presAssocID="{4AF0C9F2-3767-4BB3-A19C-F89DD14C9DFE}" presName="arrow" presStyleLbl="node1" presStyleIdx="0" presStyleCnt="2">
        <dgm:presLayoutVars>
          <dgm:bulletEnabled val="1"/>
        </dgm:presLayoutVars>
      </dgm:prSet>
      <dgm:spPr/>
    </dgm:pt>
    <dgm:pt modelId="{E7D1A7B1-4A95-43CF-A2EA-F04C016BCDB9}" type="pres">
      <dgm:prSet presAssocID="{520DAE7C-D092-4F6D-9B21-6D0E790D5EA5}" presName="arrow" presStyleLbl="node1" presStyleIdx="1" presStyleCnt="2">
        <dgm:presLayoutVars>
          <dgm:bulletEnabled val="1"/>
        </dgm:presLayoutVars>
      </dgm:prSet>
      <dgm:spPr/>
    </dgm:pt>
  </dgm:ptLst>
  <dgm:cxnLst>
    <dgm:cxn modelId="{4A784F13-4D3F-4942-B863-250D35933DB9}" type="presOf" srcId="{C3D9C9D8-A003-46E7-ACFA-8BDDCC63862F}" destId="{A384CEC2-6F6B-4023-B11E-A03D38ABC537}" srcOrd="0" destOrd="0" presId="urn:microsoft.com/office/officeart/2005/8/layout/arrow5"/>
    <dgm:cxn modelId="{F17FEC7A-2DB9-4A4D-BA15-535A5C795296}" type="presOf" srcId="{4AF0C9F2-3767-4BB3-A19C-F89DD14C9DFE}" destId="{EC798DE4-9DE5-4BD9-8EEA-E5C5DEF8B8A0}" srcOrd="0" destOrd="0" presId="urn:microsoft.com/office/officeart/2005/8/layout/arrow5"/>
    <dgm:cxn modelId="{9B61828D-EE12-4307-94D3-3FE0BF1F94BA}" srcId="{C3D9C9D8-A003-46E7-ACFA-8BDDCC63862F}" destId="{520DAE7C-D092-4F6D-9B21-6D0E790D5EA5}" srcOrd="1" destOrd="0" parTransId="{1C1934C8-EDE0-4BF2-8551-18265FACC68B}" sibTransId="{9DFC5834-CEAD-485A-818A-B2BD6025039A}"/>
    <dgm:cxn modelId="{EF97DDB6-C1BF-4CB0-B950-EF4942AD0F33}" type="presOf" srcId="{520DAE7C-D092-4F6D-9B21-6D0E790D5EA5}" destId="{E7D1A7B1-4A95-43CF-A2EA-F04C016BCDB9}" srcOrd="0" destOrd="0" presId="urn:microsoft.com/office/officeart/2005/8/layout/arrow5"/>
    <dgm:cxn modelId="{D40F94E5-780D-4E30-A489-63DB586895EB}" srcId="{C3D9C9D8-A003-46E7-ACFA-8BDDCC63862F}" destId="{4AF0C9F2-3767-4BB3-A19C-F89DD14C9DFE}" srcOrd="0" destOrd="0" parTransId="{4FB511A0-D0A5-4D1E-97B9-F1E3016B2A85}" sibTransId="{EE311198-F3C1-437A-8A7D-0B5C855B2F51}"/>
    <dgm:cxn modelId="{2F5B2628-543A-47CD-A7B7-4D852EACE204}" type="presParOf" srcId="{A384CEC2-6F6B-4023-B11E-A03D38ABC537}" destId="{EC798DE4-9DE5-4BD9-8EEA-E5C5DEF8B8A0}" srcOrd="0" destOrd="0" presId="urn:microsoft.com/office/officeart/2005/8/layout/arrow5"/>
    <dgm:cxn modelId="{795F23E0-60BE-4460-A71A-E8AF303F2E52}" type="presParOf" srcId="{A384CEC2-6F6B-4023-B11E-A03D38ABC537}" destId="{E7D1A7B1-4A95-43CF-A2EA-F04C016BCDB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A6256-CDE7-4DF3-B934-01A15A098D50}">
      <dsp:nvSpPr>
        <dsp:cNvPr id="0" name=""/>
        <dsp:cNvSpPr/>
      </dsp:nvSpPr>
      <dsp:spPr>
        <a:xfrm>
          <a:off x="205509"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0A1D1-1066-4C59-A165-35443A6A5100}">
      <dsp:nvSpPr>
        <dsp:cNvPr id="0" name=""/>
        <dsp:cNvSpPr/>
      </dsp:nvSpPr>
      <dsp:spPr>
        <a:xfrm>
          <a:off x="396960" y="1832017"/>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40CBD4-0221-40AF-8AC8-A0D1C4E9B502}">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Cardiovascular diseases are a major cause of morbidity and mortality worldwide.</a:t>
          </a:r>
        </a:p>
      </dsp:txBody>
      <dsp:txXfrm>
        <a:off x="1312541" y="1640565"/>
        <a:ext cx="2148945" cy="911674"/>
      </dsp:txXfrm>
    </dsp:sp>
    <dsp:sp modelId="{5CB65E8E-767F-4019-B596-9C597321CDF5}">
      <dsp:nvSpPr>
        <dsp:cNvPr id="0" name=""/>
        <dsp:cNvSpPr/>
      </dsp:nvSpPr>
      <dsp:spPr>
        <a:xfrm>
          <a:off x="3835925" y="1640565"/>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DD8D8-F4A6-4467-BFAD-41711AB01E15}">
      <dsp:nvSpPr>
        <dsp:cNvPr id="0" name=""/>
        <dsp:cNvSpPr/>
      </dsp:nvSpPr>
      <dsp:spPr>
        <a:xfrm>
          <a:off x="4027376" y="1832017"/>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573199-E47D-4DF3-A1AF-4C7A4D96D73D}">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Early detection is crucial for effective treatment.</a:t>
          </a:r>
        </a:p>
      </dsp:txBody>
      <dsp:txXfrm>
        <a:off x="4942957" y="1640565"/>
        <a:ext cx="2148945" cy="911674"/>
      </dsp:txXfrm>
    </dsp:sp>
    <dsp:sp modelId="{4CE21417-62DA-4D08-8AC2-54243B06CC13}">
      <dsp:nvSpPr>
        <dsp:cNvPr id="0" name=""/>
        <dsp:cNvSpPr/>
      </dsp:nvSpPr>
      <dsp:spPr>
        <a:xfrm>
          <a:off x="7466341" y="1640565"/>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E84A4-96B3-4776-A368-DA9A8171370D}">
      <dsp:nvSpPr>
        <dsp:cNvPr id="0" name=""/>
        <dsp:cNvSpPr/>
      </dsp:nvSpPr>
      <dsp:spPr>
        <a:xfrm>
          <a:off x="7657792" y="1832017"/>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1E32E-B2FC-4DAC-89C3-A9430F8656CD}">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Machine Learning (ML) models offer opportunities for innovation in predicting heart disease.</a:t>
          </a:r>
        </a:p>
      </dsp:txBody>
      <dsp:txXfrm>
        <a:off x="8573374" y="1640565"/>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9921A-CEEA-433D-A9B2-05656D139D29}">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55AE7F-5FB6-4C61-96B6-615EEB763642}">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Heart disease accounts for nearly a third of global deaths.</a:t>
          </a:r>
        </a:p>
      </dsp:txBody>
      <dsp:txXfrm>
        <a:off x="59990" y="2654049"/>
        <a:ext cx="3226223" cy="720000"/>
      </dsp:txXfrm>
    </dsp:sp>
    <dsp:sp modelId="{4B4CC081-8773-4721-99EC-093319C4FED7}">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18CB7A-B37A-46FF-9526-83EADECD27A8}">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Early diagnosis improves patient outcomes and reduces mortality.</a:t>
          </a:r>
        </a:p>
      </dsp:txBody>
      <dsp:txXfrm>
        <a:off x="3850802" y="2654049"/>
        <a:ext cx="3226223" cy="720000"/>
      </dsp:txXfrm>
    </dsp:sp>
    <dsp:sp modelId="{7C35CDAE-B6FA-4912-8C6D-62F45E74DA0B}">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E25889-5355-45AB-A223-A8D31001C6DF}">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Automated, data-driven approaches can enhance diagnostic accuracy and efficiency.</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4B58C-F821-4EA2-BD55-9249C76625D9}">
      <dsp:nvSpPr>
        <dsp:cNvPr id="0" name=""/>
        <dsp:cNvSpPr/>
      </dsp:nvSpPr>
      <dsp:spPr>
        <a:xfrm>
          <a:off x="2044800" y="37566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48347-1B40-491D-99B6-FADC93FCAE95}">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82AA06-D3E4-4D59-8C1C-9BED7E5A6A28}">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Current diagnostic methods are costly and require significant clinical expertise.</a:t>
          </a:r>
        </a:p>
      </dsp:txBody>
      <dsp:txXfrm>
        <a:off x="1342800" y="3255669"/>
        <a:ext cx="3600000" cy="720000"/>
      </dsp:txXfrm>
    </dsp:sp>
    <dsp:sp modelId="{48DE2541-0E11-4AE2-9BCE-BF0443224D67}">
      <dsp:nvSpPr>
        <dsp:cNvPr id="0" name=""/>
        <dsp:cNvSpPr/>
      </dsp:nvSpPr>
      <dsp:spPr>
        <a:xfrm>
          <a:off x="6274800" y="37566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8E86E-AFF2-4CCA-87CA-4146CB403FC9}">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A3BEC3-5E6D-4FFB-8163-F50B1CCF02DE}">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The project aims to develop an ML-based prediction system using patient data.</a:t>
          </a:r>
        </a:p>
      </dsp:txBody>
      <dsp:txXfrm>
        <a:off x="5572800" y="3255669"/>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AC7A2-14D0-43FE-9D12-4DD8AB3E849C}">
      <dsp:nvSpPr>
        <dsp:cNvPr id="0" name=""/>
        <dsp:cNvSpPr/>
      </dsp:nvSpPr>
      <dsp:spPr>
        <a:xfrm>
          <a:off x="4028070" y="1507"/>
          <a:ext cx="2459459" cy="983783"/>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IN" sz="1300" kern="1200"/>
            <a:t>Dataset: UCI Heart Disease Dataset with 14 attributes.</a:t>
          </a:r>
        </a:p>
      </dsp:txBody>
      <dsp:txXfrm>
        <a:off x="4519962" y="1507"/>
        <a:ext cx="1475676" cy="983783"/>
      </dsp:txXfrm>
    </dsp:sp>
    <dsp:sp modelId="{58D56304-BEBE-46AE-8259-76814FF5E688}">
      <dsp:nvSpPr>
        <dsp:cNvPr id="0" name=""/>
        <dsp:cNvSpPr/>
      </dsp:nvSpPr>
      <dsp:spPr>
        <a:xfrm>
          <a:off x="4028070" y="1123020"/>
          <a:ext cx="2459459" cy="983783"/>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IN" sz="1300" kern="1200"/>
            <a:t>Data Preprocessing: Cleaning, scaling, encoding, and exploratory data analysis (EDA).</a:t>
          </a:r>
        </a:p>
      </dsp:txBody>
      <dsp:txXfrm>
        <a:off x="4519962" y="1123020"/>
        <a:ext cx="1475676" cy="983783"/>
      </dsp:txXfrm>
    </dsp:sp>
    <dsp:sp modelId="{78DD81C7-FDE7-4A96-B10D-569ED7341C8D}">
      <dsp:nvSpPr>
        <dsp:cNvPr id="0" name=""/>
        <dsp:cNvSpPr/>
      </dsp:nvSpPr>
      <dsp:spPr>
        <a:xfrm>
          <a:off x="4028070" y="2244533"/>
          <a:ext cx="2459459" cy="983783"/>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IN" sz="1300" kern="1200"/>
            <a:t>Model Training: Logistic Regression, Random Forest, SVM, Neural Networks.</a:t>
          </a:r>
        </a:p>
      </dsp:txBody>
      <dsp:txXfrm>
        <a:off x="4519962" y="2244533"/>
        <a:ext cx="1475676" cy="983783"/>
      </dsp:txXfrm>
    </dsp:sp>
    <dsp:sp modelId="{563136BB-377F-4146-91FD-9F3286E1E492}">
      <dsp:nvSpPr>
        <dsp:cNvPr id="0" name=""/>
        <dsp:cNvSpPr/>
      </dsp:nvSpPr>
      <dsp:spPr>
        <a:xfrm>
          <a:off x="4028070" y="3366047"/>
          <a:ext cx="2459459" cy="983783"/>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IN" sz="1300" kern="1200"/>
            <a:t>Evaluation Metrics: ROC-AUC, F1-Score.</a:t>
          </a:r>
        </a:p>
      </dsp:txBody>
      <dsp:txXfrm>
        <a:off x="4519962" y="3366047"/>
        <a:ext cx="1475676" cy="9837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CAF7F-D46D-4C4B-BE71-1AC8CA4B45E9}">
      <dsp:nvSpPr>
        <dsp:cNvPr id="0" name=""/>
        <dsp:cNvSpPr/>
      </dsp:nvSpPr>
      <dsp:spPr>
        <a:xfrm>
          <a:off x="0" y="413419"/>
          <a:ext cx="6666833" cy="22674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 functional prediction model with user interaction via a simple UI.</a:t>
          </a:r>
        </a:p>
      </dsp:txBody>
      <dsp:txXfrm>
        <a:off x="110688" y="524107"/>
        <a:ext cx="6445457" cy="2046084"/>
      </dsp:txXfrm>
    </dsp:sp>
    <dsp:sp modelId="{4E4AD91A-3E81-458D-BD6E-65BF1A50D63C}">
      <dsp:nvSpPr>
        <dsp:cNvPr id="0" name=""/>
        <dsp:cNvSpPr/>
      </dsp:nvSpPr>
      <dsp:spPr>
        <a:xfrm>
          <a:off x="0" y="2773040"/>
          <a:ext cx="6666833" cy="226746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Core Features: Data preprocessing pipeline, implementation of four ML models, basic accuracy comparison.</a:t>
          </a:r>
        </a:p>
      </dsp:txBody>
      <dsp:txXfrm>
        <a:off x="110688" y="2883728"/>
        <a:ext cx="6445457" cy="20460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FB0F6-4B83-4018-AE37-30860394CE07}">
      <dsp:nvSpPr>
        <dsp:cNvPr id="0" name=""/>
        <dsp:cNvSpPr/>
      </dsp:nvSpPr>
      <dsp:spPr>
        <a:xfrm>
          <a:off x="2428048" y="7450"/>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2A289F-904B-4165-BA57-49D7E0663B9C}">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A6619-1BF0-4245-81A2-53CB39EB0CA3}">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SURENDER: Data Preprocessing, EDA, Model Development.</a:t>
          </a:r>
        </a:p>
      </dsp:txBody>
      <dsp:txXfrm>
        <a:off x="1824766" y="2482451"/>
        <a:ext cx="3093750" cy="720000"/>
      </dsp:txXfrm>
    </dsp:sp>
    <dsp:sp modelId="{F5723947-F799-412C-894D-F3B86ED383A0}">
      <dsp:nvSpPr>
        <dsp:cNvPr id="0" name=""/>
        <dsp:cNvSpPr/>
      </dsp:nvSpPr>
      <dsp:spPr>
        <a:xfrm>
          <a:off x="6063204" y="7450"/>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75EF8-D91F-41A2-8950-018D710A9BB9}">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0B832-AE44-482E-8D53-81395BD27F94}">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GOWTHAMI: Evaluation, Deployment, API Integration.</a:t>
          </a:r>
        </a:p>
      </dsp:txBody>
      <dsp:txXfrm>
        <a:off x="5459923" y="2482451"/>
        <a:ext cx="309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EB228-D9AC-4BB6-9048-B2FAA95341F0}">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C1114-E3F5-469E-BCF3-ABC750C3EEAC}">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List of relevant articles from IEEE Xplore, Springer, etc.</a:t>
          </a:r>
        </a:p>
      </dsp:txBody>
      <dsp:txXfrm>
        <a:off x="696297" y="538547"/>
        <a:ext cx="4171627" cy="2590157"/>
      </dsp:txXfrm>
    </dsp:sp>
    <dsp:sp modelId="{E8ADC906-FD83-4585-9D1B-23B51DB9F85C}">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C0226-2571-46D9-B235-CFE401081CB3}">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Reference management tools like Zotero and Mendeley.</a:t>
          </a:r>
        </a:p>
      </dsp:txBody>
      <dsp:txXfrm>
        <a:off x="5991936" y="538547"/>
        <a:ext cx="4171627" cy="2590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98DE4-9DE5-4BD9-8EEA-E5C5DEF8B8A0}">
      <dsp:nvSpPr>
        <dsp:cNvPr id="0" name=""/>
        <dsp:cNvSpPr/>
      </dsp:nvSpPr>
      <dsp:spPr>
        <a:xfrm rot="16200000">
          <a:off x="2338" y="1178"/>
          <a:ext cx="4348981" cy="4348981"/>
        </a:xfrm>
        <a:prstGeom prst="downArrow">
          <a:avLst>
            <a:gd name="adj1" fmla="val 50000"/>
            <a:gd name="adj2" fmla="val 3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baseline="0"/>
            <a:t>Early Diagnosis and Improved Outcomes:</a:t>
          </a:r>
          <a:r>
            <a:rPr lang="en-US" sz="1700" b="0" i="0" kern="1200" baseline="0"/>
            <a:t> The project emphasizes the importance of early detection of heart disease to improve patient outcomes and reduce mortality rates by leveraging machine learning models to provide accurate predictions based on patient data. </a:t>
          </a:r>
          <a:endParaRPr lang="en-US" sz="1700" kern="1200"/>
        </a:p>
      </dsp:txBody>
      <dsp:txXfrm rot="5400000">
        <a:off x="2338" y="1088423"/>
        <a:ext cx="3587909" cy="2174491"/>
      </dsp:txXfrm>
    </dsp:sp>
    <dsp:sp modelId="{E7D1A7B1-4A95-43CF-A2EA-F04C016BCDB9}">
      <dsp:nvSpPr>
        <dsp:cNvPr id="0" name=""/>
        <dsp:cNvSpPr/>
      </dsp:nvSpPr>
      <dsp:spPr>
        <a:xfrm rot="5400000">
          <a:off x="6164280" y="1178"/>
          <a:ext cx="4348981" cy="4348981"/>
        </a:xfrm>
        <a:prstGeom prst="downArrow">
          <a:avLst>
            <a:gd name="adj1" fmla="val 50000"/>
            <a:gd name="adj2" fmla="val 3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baseline="0"/>
            <a:t>Cost-Effective and Accessible Solutions:</a:t>
          </a:r>
          <a:r>
            <a:rPr lang="en-US" sz="1700" b="0" i="0" kern="1200" baseline="0"/>
            <a:t> It aims to offer a cost-effective, automated diagnostic tool that can be implemented in low-resource settings, thereby making heart disease diagnosis more accessible and reducing healthcare costs. </a:t>
          </a:r>
          <a:endParaRPr lang="en-US" sz="1700" kern="1200"/>
        </a:p>
      </dsp:txBody>
      <dsp:txXfrm rot="-5400000">
        <a:off x="6925352" y="1088423"/>
        <a:ext cx="3587909" cy="217449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FE89-8CFB-0736-BD50-B53B846373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581E21-E66E-09CE-DE55-F393DD0E3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641AD7-A5C7-393F-2BD5-D6BADB5F63EC}"/>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5" name="Footer Placeholder 4">
            <a:extLst>
              <a:ext uri="{FF2B5EF4-FFF2-40B4-BE49-F238E27FC236}">
                <a16:creationId xmlns:a16="http://schemas.microsoft.com/office/drawing/2014/main" id="{BEF32C01-B0C5-246D-52F9-EE0DC900F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ECD9C-5257-1EA3-B882-E83A69AA2DB5}"/>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198731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2630-7315-3D15-E400-17E4BBFD97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992F7D-DEE5-9ACF-12FF-FADE101AC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E432F-3831-AFF9-106B-C551DFF77524}"/>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5" name="Footer Placeholder 4">
            <a:extLst>
              <a:ext uri="{FF2B5EF4-FFF2-40B4-BE49-F238E27FC236}">
                <a16:creationId xmlns:a16="http://schemas.microsoft.com/office/drawing/2014/main" id="{2F886BF4-C180-CCEA-60BF-8570F9943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D1F54-70C8-30E8-EE42-91505215C735}"/>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73374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2A914-5866-E253-C96D-EABABC4C9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5A915D-EAE6-46CD-876F-BC541AD98E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C80B4C-A123-4879-2B44-3642BC556083}"/>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5" name="Footer Placeholder 4">
            <a:extLst>
              <a:ext uri="{FF2B5EF4-FFF2-40B4-BE49-F238E27FC236}">
                <a16:creationId xmlns:a16="http://schemas.microsoft.com/office/drawing/2014/main" id="{2F7EB4CE-3EB1-4FB6-C9F8-4AD8144308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3096B-DD01-E77D-2D01-F34CD479898F}"/>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32785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18E5-5711-4EB4-5B14-5D0A6E01E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6E78F9-DAFB-72B9-D458-071F4040CA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FFE26-76A6-C82A-0709-2A7D5E0E2DE8}"/>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5" name="Footer Placeholder 4">
            <a:extLst>
              <a:ext uri="{FF2B5EF4-FFF2-40B4-BE49-F238E27FC236}">
                <a16:creationId xmlns:a16="http://schemas.microsoft.com/office/drawing/2014/main" id="{859ED234-7C72-571E-0D80-40FCBE568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34466-192A-ED56-7D52-8F9969BC9554}"/>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96566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C879-9B19-0885-A510-E659A5882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85BA36-BF0B-FDD5-A395-092DA2567E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117096-16EF-9A32-F3B4-219D65E75B99}"/>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5" name="Footer Placeholder 4">
            <a:extLst>
              <a:ext uri="{FF2B5EF4-FFF2-40B4-BE49-F238E27FC236}">
                <a16:creationId xmlns:a16="http://schemas.microsoft.com/office/drawing/2014/main" id="{74C904A4-D8A8-54DC-021A-10D071CA1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31A3A-A9A5-513C-48A3-75BE9792409D}"/>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2303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5BDB-7B9F-79F5-529C-CE5B944E6E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1512F4-944A-400C-A508-A1921A098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02C0E3-E087-0640-643E-0F22085E1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D0B5A6-A5F1-A5A1-E3B5-825A9929D19F}"/>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6" name="Footer Placeholder 5">
            <a:extLst>
              <a:ext uri="{FF2B5EF4-FFF2-40B4-BE49-F238E27FC236}">
                <a16:creationId xmlns:a16="http://schemas.microsoft.com/office/drawing/2014/main" id="{07936420-7E43-BFC8-6CA9-0BF5831E7A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FB7671-895D-7AFE-4178-0A0CD3BBE520}"/>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100372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A5B1-D9C7-0D23-E8A3-0C14757AF7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CD41A2-7AF8-BBCE-1AE6-B1C2E33B4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FC2A3E-E513-00BE-307A-371861C39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597604-CA97-F99E-E396-70F0E15C7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B59ED-A907-5E4D-B96B-9D8AF52C26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70AF3-1018-D5D5-6D18-38C3F78E8515}"/>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8" name="Footer Placeholder 7">
            <a:extLst>
              <a:ext uri="{FF2B5EF4-FFF2-40B4-BE49-F238E27FC236}">
                <a16:creationId xmlns:a16="http://schemas.microsoft.com/office/drawing/2014/main" id="{D88EEE09-29C5-B0F1-E0CA-020142F71D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8DAEC8-78EA-E335-1898-BCE70E7B798D}"/>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87675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295E-E282-408C-878F-74145ED6CB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FB3C73-59A9-F60E-E2FD-8F552DA45894}"/>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4" name="Footer Placeholder 3">
            <a:extLst>
              <a:ext uri="{FF2B5EF4-FFF2-40B4-BE49-F238E27FC236}">
                <a16:creationId xmlns:a16="http://schemas.microsoft.com/office/drawing/2014/main" id="{F7DD1751-DAF1-100A-6532-9DA7E4E9CE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8D640B-8117-D061-836C-DCDFD288900C}"/>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349156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4F4EE8-D202-77F9-F4D0-50CE6A46FAB4}"/>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3" name="Footer Placeholder 2">
            <a:extLst>
              <a:ext uri="{FF2B5EF4-FFF2-40B4-BE49-F238E27FC236}">
                <a16:creationId xmlns:a16="http://schemas.microsoft.com/office/drawing/2014/main" id="{A4B05E56-AB0A-C296-07C9-2FB347CE8C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312A03-606F-F01C-EFA4-9FFFBB26F777}"/>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132395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3B1B-50BE-67F7-8E00-D643BA4B10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C4D9EE-A28E-5D62-B564-5C5D928E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2CBDBB-B9C8-8381-18B3-7EFDBD555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73945-00F4-7F55-FB18-47BBC569E6F3}"/>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6" name="Footer Placeholder 5">
            <a:extLst>
              <a:ext uri="{FF2B5EF4-FFF2-40B4-BE49-F238E27FC236}">
                <a16:creationId xmlns:a16="http://schemas.microsoft.com/office/drawing/2014/main" id="{57FCA603-12E5-F485-6FE0-7353D78CAF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383D2-FF63-5E61-2F60-13898703973D}"/>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183600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4E9E-7291-DB41-4A25-D31CC2329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A01833-2918-EF7B-932A-172445721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1E1845-E4B2-07E5-CA58-1E509DBFE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C8412-6D8E-4814-DF35-A402B385D449}"/>
              </a:ext>
            </a:extLst>
          </p:cNvPr>
          <p:cNvSpPr>
            <a:spLocks noGrp="1"/>
          </p:cNvSpPr>
          <p:nvPr>
            <p:ph type="dt" sz="half" idx="10"/>
          </p:nvPr>
        </p:nvSpPr>
        <p:spPr/>
        <p:txBody>
          <a:bodyPr/>
          <a:lstStyle/>
          <a:p>
            <a:fld id="{1E0CEC21-DB61-449F-9923-6BC58C2F43E1}" type="datetimeFigureOut">
              <a:rPr lang="en-IN" smtClean="0"/>
              <a:t>03-12-2024</a:t>
            </a:fld>
            <a:endParaRPr lang="en-IN"/>
          </a:p>
        </p:txBody>
      </p:sp>
      <p:sp>
        <p:nvSpPr>
          <p:cNvPr id="6" name="Footer Placeholder 5">
            <a:extLst>
              <a:ext uri="{FF2B5EF4-FFF2-40B4-BE49-F238E27FC236}">
                <a16:creationId xmlns:a16="http://schemas.microsoft.com/office/drawing/2014/main" id="{2D9FB155-CC02-52B8-316C-C8EE293C46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270AF9-BB59-6389-96C4-792F4A7F16AA}"/>
              </a:ext>
            </a:extLst>
          </p:cNvPr>
          <p:cNvSpPr>
            <a:spLocks noGrp="1"/>
          </p:cNvSpPr>
          <p:nvPr>
            <p:ph type="sldNum" sz="quarter" idx="12"/>
          </p:nvPr>
        </p:nvSpPr>
        <p:spPr/>
        <p:txBody>
          <a:bodyPr/>
          <a:lstStyle/>
          <a:p>
            <a:fld id="{876E46C0-BA74-46D4-8BFC-3E721FA93F7C}" type="slidenum">
              <a:rPr lang="en-IN" smtClean="0"/>
              <a:t>‹#›</a:t>
            </a:fld>
            <a:endParaRPr lang="en-IN"/>
          </a:p>
        </p:txBody>
      </p:sp>
    </p:spTree>
    <p:extLst>
      <p:ext uri="{BB962C8B-B14F-4D97-AF65-F5344CB8AC3E}">
        <p14:creationId xmlns:p14="http://schemas.microsoft.com/office/powerpoint/2010/main" val="37060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B3FF6-CBDF-A70B-9A71-24E9828A7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80F752-DDEF-AE91-DEEA-7812420507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2CBE3-EF3F-A4CA-2F68-BB685D271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0CEC21-DB61-449F-9923-6BC58C2F43E1}" type="datetimeFigureOut">
              <a:rPr lang="en-IN" smtClean="0"/>
              <a:t>03-12-2024</a:t>
            </a:fld>
            <a:endParaRPr lang="en-IN"/>
          </a:p>
        </p:txBody>
      </p:sp>
      <p:sp>
        <p:nvSpPr>
          <p:cNvPr id="5" name="Footer Placeholder 4">
            <a:extLst>
              <a:ext uri="{FF2B5EF4-FFF2-40B4-BE49-F238E27FC236}">
                <a16:creationId xmlns:a16="http://schemas.microsoft.com/office/drawing/2014/main" id="{3ED3A6EE-6A40-FAF9-B1E2-CB647A642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890656F-A370-DA6F-1463-C5448377E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6E46C0-BA74-46D4-8BFC-3E721FA93F7C}" type="slidenum">
              <a:rPr lang="en-IN" smtClean="0"/>
              <a:t>‹#›</a:t>
            </a:fld>
            <a:endParaRPr lang="en-IN"/>
          </a:p>
        </p:txBody>
      </p:sp>
    </p:spTree>
    <p:extLst>
      <p:ext uri="{BB962C8B-B14F-4D97-AF65-F5344CB8AC3E}">
        <p14:creationId xmlns:p14="http://schemas.microsoft.com/office/powerpoint/2010/main" val="252012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DD902D0-472F-EDB6-E2B2-086E92BEEDDC}"/>
              </a:ext>
            </a:extLst>
          </p:cNvPr>
          <p:cNvSpPr>
            <a:spLocks noGrp="1"/>
          </p:cNvSpPr>
          <p:nvPr>
            <p:ph type="ctrTitle"/>
          </p:nvPr>
        </p:nvSpPr>
        <p:spPr>
          <a:xfrm>
            <a:off x="3315031" y="1380754"/>
            <a:ext cx="5561938" cy="2513516"/>
          </a:xfrm>
        </p:spPr>
        <p:txBody>
          <a:bodyPr>
            <a:normAutofit/>
          </a:bodyPr>
          <a:lstStyle/>
          <a:p>
            <a:r>
              <a:rPr lang="en-US" sz="5600"/>
              <a:t>Heart Disease Prediction Using Machine Learning</a:t>
            </a:r>
            <a:endParaRPr lang="en-IN" sz="5600"/>
          </a:p>
        </p:txBody>
      </p:sp>
      <p:sp>
        <p:nvSpPr>
          <p:cNvPr id="3" name="Subtitle 2">
            <a:extLst>
              <a:ext uri="{FF2B5EF4-FFF2-40B4-BE49-F238E27FC236}">
                <a16:creationId xmlns:a16="http://schemas.microsoft.com/office/drawing/2014/main" id="{D466A099-BFD4-1A27-A0B6-C63B9CA03B7E}"/>
              </a:ext>
            </a:extLst>
          </p:cNvPr>
          <p:cNvSpPr>
            <a:spLocks noGrp="1"/>
          </p:cNvSpPr>
          <p:nvPr>
            <p:ph type="subTitle" idx="1"/>
          </p:nvPr>
        </p:nvSpPr>
        <p:spPr>
          <a:xfrm>
            <a:off x="3315031" y="4076802"/>
            <a:ext cx="5561938" cy="1534587"/>
          </a:xfrm>
        </p:spPr>
        <p:txBody>
          <a:bodyPr>
            <a:normAutofit/>
          </a:bodyPr>
          <a:lstStyle/>
          <a:p>
            <a:r>
              <a:rPr lang="en-IN" b="1" dirty="0">
                <a:latin typeface="Times New Roman" panose="02020603050405020304" pitchFamily="18" charset="0"/>
                <a:cs typeface="Times New Roman" panose="02020603050405020304" pitchFamily="18" charset="0"/>
              </a:rPr>
              <a:t>SURENDER</a:t>
            </a:r>
          </a:p>
          <a:p>
            <a:r>
              <a:rPr lang="en-IN" b="1" dirty="0">
                <a:latin typeface="Times New Roman" panose="02020603050405020304" pitchFamily="18" charset="0"/>
                <a:cs typeface="Times New Roman" panose="02020603050405020304" pitchFamily="18" charset="0"/>
              </a:rPr>
              <a:t>GOWTHAMI</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91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Medical tools and objects on a table&#10;&#10;Description automatically generated">
            <a:extLst>
              <a:ext uri="{FF2B5EF4-FFF2-40B4-BE49-F238E27FC236}">
                <a16:creationId xmlns:a16="http://schemas.microsoft.com/office/drawing/2014/main" id="{2A6D250F-F519-48B1-D9F6-361DFD595288}"/>
              </a:ext>
            </a:extLst>
          </p:cNvPr>
          <p:cNvPicPr>
            <a:picLocks/>
          </p:cNvPicPr>
          <p:nvPr/>
        </p:nvPicPr>
        <p:blipFill>
          <a:blip r:embed="rId2">
            <a:duotone>
              <a:schemeClr val="bg2">
                <a:shade val="45000"/>
                <a:satMod val="135000"/>
              </a:schemeClr>
              <a:prstClr val="white"/>
            </a:duotone>
          </a:blip>
          <a:srcRect t="39115" r="1" b="23479"/>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5043E-FB83-E96E-09F8-FF28508C9F4F}"/>
              </a:ext>
            </a:extLst>
          </p:cNvPr>
          <p:cNvSpPr>
            <a:spLocks noGrp="1"/>
          </p:cNvSpPr>
          <p:nvPr>
            <p:ph type="title"/>
          </p:nvPr>
        </p:nvSpPr>
        <p:spPr>
          <a:xfrm>
            <a:off x="838200" y="365125"/>
            <a:ext cx="10515600" cy="1325563"/>
          </a:xfrm>
        </p:spPr>
        <p:txBody>
          <a:bodyPr>
            <a:normAutofit/>
          </a:bodyPr>
          <a:lstStyle/>
          <a:p>
            <a:r>
              <a:rPr lang="en-IN"/>
              <a:t>Conclusion</a:t>
            </a:r>
          </a:p>
        </p:txBody>
      </p:sp>
      <p:graphicFrame>
        <p:nvGraphicFramePr>
          <p:cNvPr id="8" name="Rectangle 1">
            <a:extLst>
              <a:ext uri="{FF2B5EF4-FFF2-40B4-BE49-F238E27FC236}">
                <a16:creationId xmlns:a16="http://schemas.microsoft.com/office/drawing/2014/main" id="{F0C5FA8C-6CD0-B63A-CD41-65E2D80F7BB3}"/>
              </a:ext>
            </a:extLst>
          </p:cNvPr>
          <p:cNvGraphicFramePr>
            <a:graphicFrameLocks noGrp="1"/>
          </p:cNvGraphicFramePr>
          <p:nvPr>
            <p:ph idx="1"/>
            <p:extLst>
              <p:ext uri="{D42A27DB-BD31-4B8C-83A1-F6EECF244321}">
                <p14:modId xmlns:p14="http://schemas.microsoft.com/office/powerpoint/2010/main" val="41010370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180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A4BEB5-EC08-2174-9943-813E5B0AE717}"/>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Introduction</a:t>
            </a:r>
          </a:p>
        </p:txBody>
      </p:sp>
      <p:graphicFrame>
        <p:nvGraphicFramePr>
          <p:cNvPr id="21" name="Content Placeholder 2">
            <a:extLst>
              <a:ext uri="{FF2B5EF4-FFF2-40B4-BE49-F238E27FC236}">
                <a16:creationId xmlns:a16="http://schemas.microsoft.com/office/drawing/2014/main" id="{C00BBE63-7353-5F76-B5BF-3169C25CC686}"/>
              </a:ext>
            </a:extLst>
          </p:cNvPr>
          <p:cNvGraphicFramePr>
            <a:graphicFrameLocks noGrp="1"/>
          </p:cNvGraphicFramePr>
          <p:nvPr>
            <p:ph idx="1"/>
            <p:extLst>
              <p:ext uri="{D42A27DB-BD31-4B8C-83A1-F6EECF244321}">
                <p14:modId xmlns:p14="http://schemas.microsoft.com/office/powerpoint/2010/main" val="62488317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37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A6EB2E-BD44-D479-8933-7CC2D8EA5B32}"/>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Business Need</a:t>
            </a:r>
          </a:p>
        </p:txBody>
      </p:sp>
      <p:graphicFrame>
        <p:nvGraphicFramePr>
          <p:cNvPr id="17" name="Content Placeholder 2">
            <a:extLst>
              <a:ext uri="{FF2B5EF4-FFF2-40B4-BE49-F238E27FC236}">
                <a16:creationId xmlns:a16="http://schemas.microsoft.com/office/drawing/2014/main" id="{4D86D72C-7A28-B1E0-2BE5-D700ACBEEAF4}"/>
              </a:ext>
            </a:extLst>
          </p:cNvPr>
          <p:cNvGraphicFramePr>
            <a:graphicFrameLocks noGrp="1"/>
          </p:cNvGraphicFramePr>
          <p:nvPr>
            <p:ph idx="1"/>
            <p:extLst>
              <p:ext uri="{D42A27DB-BD31-4B8C-83A1-F6EECF244321}">
                <p14:modId xmlns:p14="http://schemas.microsoft.com/office/powerpoint/2010/main" val="41777182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90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2E6F81-6D59-3FF7-82B1-2A77A2B609F9}"/>
              </a:ext>
            </a:extLst>
          </p:cNvPr>
          <p:cNvSpPr>
            <a:spLocks noGrp="1"/>
          </p:cNvSpPr>
          <p:nvPr>
            <p:ph type="title"/>
          </p:nvPr>
        </p:nvSpPr>
        <p:spPr>
          <a:xfrm>
            <a:off x="838200" y="459863"/>
            <a:ext cx="10515600" cy="1004594"/>
          </a:xfrm>
        </p:spPr>
        <p:txBody>
          <a:bodyPr>
            <a:normAutofit/>
          </a:bodyPr>
          <a:lstStyle/>
          <a:p>
            <a:pPr algn="ctr"/>
            <a:r>
              <a:rPr lang="en-IN">
                <a:solidFill>
                  <a:srgbClr val="FFFFFF"/>
                </a:solidFill>
              </a:rPr>
              <a:t>Problem Statement</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E1CD93-16C6-9264-933F-7C090199B6E3}"/>
              </a:ext>
            </a:extLst>
          </p:cNvPr>
          <p:cNvGraphicFramePr>
            <a:graphicFrameLocks noGrp="1"/>
          </p:cNvGraphicFramePr>
          <p:nvPr>
            <p:ph idx="1"/>
            <p:extLst>
              <p:ext uri="{D42A27DB-BD31-4B8C-83A1-F6EECF244321}">
                <p14:modId xmlns:p14="http://schemas.microsoft.com/office/powerpoint/2010/main" val="2787600896"/>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986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9B9B-A258-C4DC-4013-BF527F4581B7}"/>
              </a:ext>
            </a:extLst>
          </p:cNvPr>
          <p:cNvSpPr>
            <a:spLocks noGrp="1"/>
          </p:cNvSpPr>
          <p:nvPr>
            <p:ph type="title"/>
          </p:nvPr>
        </p:nvSpPr>
        <p:spPr/>
        <p:txBody>
          <a:bodyPr/>
          <a:lstStyle/>
          <a:p>
            <a:r>
              <a:rPr lang="en-IN" dirty="0"/>
              <a:t>High-Level Architecture</a:t>
            </a:r>
          </a:p>
        </p:txBody>
      </p:sp>
      <p:graphicFrame>
        <p:nvGraphicFramePr>
          <p:cNvPr id="4" name="Content Placeholder 3">
            <a:extLst>
              <a:ext uri="{FF2B5EF4-FFF2-40B4-BE49-F238E27FC236}">
                <a16:creationId xmlns:a16="http://schemas.microsoft.com/office/drawing/2014/main" id="{F18BAF18-293E-3F57-D7F7-2A8B4DE8E123}"/>
              </a:ext>
            </a:extLst>
          </p:cNvPr>
          <p:cNvGraphicFramePr>
            <a:graphicFrameLocks noGrp="1"/>
          </p:cNvGraphicFramePr>
          <p:nvPr>
            <p:ph idx="1"/>
            <p:extLst>
              <p:ext uri="{D42A27DB-BD31-4B8C-83A1-F6EECF244321}">
                <p14:modId xmlns:p14="http://schemas.microsoft.com/office/powerpoint/2010/main" val="36759591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4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DC30A-245B-BBEA-6487-4E2172E77C3C}"/>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Minimum Viable Product (MVP)</a:t>
            </a:r>
          </a:p>
        </p:txBody>
      </p:sp>
      <p:graphicFrame>
        <p:nvGraphicFramePr>
          <p:cNvPr id="5" name="Content Placeholder 2">
            <a:extLst>
              <a:ext uri="{FF2B5EF4-FFF2-40B4-BE49-F238E27FC236}">
                <a16:creationId xmlns:a16="http://schemas.microsoft.com/office/drawing/2014/main" id="{654F8036-61D5-963B-DE9E-5C6459EA2FFF}"/>
              </a:ext>
            </a:extLst>
          </p:cNvPr>
          <p:cNvGraphicFramePr>
            <a:graphicFrameLocks noGrp="1"/>
          </p:cNvGraphicFramePr>
          <p:nvPr>
            <p:ph idx="1"/>
            <p:extLst>
              <p:ext uri="{D42A27DB-BD31-4B8C-83A1-F6EECF244321}">
                <p14:modId xmlns:p14="http://schemas.microsoft.com/office/powerpoint/2010/main" val="409288969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55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518CB-5D76-6861-2E3D-9EA6FFBD7391}"/>
              </a:ext>
            </a:extLst>
          </p:cNvPr>
          <p:cNvSpPr>
            <a:spLocks noGrp="1"/>
          </p:cNvSpPr>
          <p:nvPr>
            <p:ph type="title"/>
          </p:nvPr>
        </p:nvSpPr>
        <p:spPr>
          <a:xfrm>
            <a:off x="841248" y="256032"/>
            <a:ext cx="10506456" cy="1014984"/>
          </a:xfrm>
        </p:spPr>
        <p:txBody>
          <a:bodyPr anchor="b">
            <a:normAutofit/>
          </a:bodyPr>
          <a:lstStyle/>
          <a:p>
            <a:r>
              <a:rPr lang="en-IN"/>
              <a:t>Gantt Chart</a:t>
            </a:r>
            <a:endParaRPr lang="en-IN" dirty="0"/>
          </a:p>
        </p:txBody>
      </p:sp>
      <p:sp>
        <p:nvSpPr>
          <p:cNvPr id="21"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2AAFCA8B-E9D8-2D8E-5787-C43D8A5E8CE6}"/>
              </a:ext>
            </a:extLst>
          </p:cNvPr>
          <p:cNvGraphicFramePr>
            <a:graphicFrameLocks noGrp="1"/>
          </p:cNvGraphicFramePr>
          <p:nvPr>
            <p:ph idx="1"/>
            <p:extLst>
              <p:ext uri="{D42A27DB-BD31-4B8C-83A1-F6EECF244321}">
                <p14:modId xmlns:p14="http://schemas.microsoft.com/office/powerpoint/2010/main" val="1175211259"/>
              </p:ext>
            </p:extLst>
          </p:nvPr>
        </p:nvGraphicFramePr>
        <p:xfrm>
          <a:off x="838200" y="2226141"/>
          <a:ext cx="10515599" cy="3757779"/>
        </p:xfrm>
        <a:graphic>
          <a:graphicData uri="http://schemas.openxmlformats.org/drawingml/2006/table">
            <a:tbl>
              <a:tblPr firstRow="1" firstCol="1" bandRow="1">
                <a:tableStyleId>{5C22544A-7EE6-4342-B048-85BDC9FD1C3A}</a:tableStyleId>
              </a:tblPr>
              <a:tblGrid>
                <a:gridCol w="1425024">
                  <a:extLst>
                    <a:ext uri="{9D8B030D-6E8A-4147-A177-3AD203B41FA5}">
                      <a16:colId xmlns:a16="http://schemas.microsoft.com/office/drawing/2014/main" val="3901839663"/>
                    </a:ext>
                  </a:extLst>
                </a:gridCol>
                <a:gridCol w="9090575">
                  <a:extLst>
                    <a:ext uri="{9D8B030D-6E8A-4147-A177-3AD203B41FA5}">
                      <a16:colId xmlns:a16="http://schemas.microsoft.com/office/drawing/2014/main" val="208368986"/>
                    </a:ext>
                  </a:extLst>
                </a:gridCol>
              </a:tblGrid>
              <a:tr h="417531">
                <a:tc>
                  <a:txBody>
                    <a:bodyPr/>
                    <a:lstStyle/>
                    <a:p>
                      <a:pPr marL="0" marR="0">
                        <a:lnSpc>
                          <a:spcPct val="107000"/>
                        </a:lnSpc>
                        <a:spcAft>
                          <a:spcPts val="800"/>
                        </a:spcAft>
                      </a:pPr>
                      <a:r>
                        <a:rPr lang="en-IN" sz="2100" kern="100">
                          <a:effectLst/>
                        </a:rPr>
                        <a:t>Week</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tc>
                  <a:txBody>
                    <a:bodyPr/>
                    <a:lstStyle/>
                    <a:p>
                      <a:pPr marL="0" marR="0">
                        <a:lnSpc>
                          <a:spcPct val="107000"/>
                        </a:lnSpc>
                        <a:spcAft>
                          <a:spcPts val="800"/>
                        </a:spcAft>
                      </a:pPr>
                      <a:r>
                        <a:rPr lang="en-IN" sz="2100" kern="100">
                          <a:effectLst/>
                        </a:rPr>
                        <a:t>Task</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extLst>
                  <a:ext uri="{0D108BD9-81ED-4DB2-BD59-A6C34878D82A}">
                    <a16:rowId xmlns:a16="http://schemas.microsoft.com/office/drawing/2014/main" val="680859721"/>
                  </a:ext>
                </a:extLst>
              </a:tr>
              <a:tr h="417531">
                <a:tc>
                  <a:txBody>
                    <a:bodyPr/>
                    <a:lstStyle/>
                    <a:p>
                      <a:pPr marL="0" marR="0">
                        <a:lnSpc>
                          <a:spcPct val="107000"/>
                        </a:lnSpc>
                        <a:spcAft>
                          <a:spcPts val="800"/>
                        </a:spcAft>
                      </a:pPr>
                      <a:r>
                        <a:rPr lang="en-IN" sz="2100" kern="100">
                          <a:effectLst/>
                        </a:rPr>
                        <a:t>1</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tc>
                  <a:txBody>
                    <a:bodyPr/>
                    <a:lstStyle/>
                    <a:p>
                      <a:pPr marL="0" marR="0">
                        <a:lnSpc>
                          <a:spcPct val="107000"/>
                        </a:lnSpc>
                        <a:spcAft>
                          <a:spcPts val="800"/>
                        </a:spcAft>
                      </a:pPr>
                      <a:r>
                        <a:rPr lang="en-IN" sz="2100" kern="100">
                          <a:effectLst/>
                        </a:rPr>
                        <a:t>Data exploration, preprocessing setup</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extLst>
                  <a:ext uri="{0D108BD9-81ED-4DB2-BD59-A6C34878D82A}">
                    <a16:rowId xmlns:a16="http://schemas.microsoft.com/office/drawing/2014/main" val="391626740"/>
                  </a:ext>
                </a:extLst>
              </a:tr>
              <a:tr h="417531">
                <a:tc>
                  <a:txBody>
                    <a:bodyPr/>
                    <a:lstStyle/>
                    <a:p>
                      <a:pPr marL="0" marR="0">
                        <a:lnSpc>
                          <a:spcPct val="107000"/>
                        </a:lnSpc>
                        <a:spcAft>
                          <a:spcPts val="800"/>
                        </a:spcAft>
                      </a:pPr>
                      <a:r>
                        <a:rPr lang="en-IN" sz="2100" kern="100">
                          <a:effectLst/>
                        </a:rPr>
                        <a:t>2</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tc>
                  <a:txBody>
                    <a:bodyPr/>
                    <a:lstStyle/>
                    <a:p>
                      <a:pPr marL="0" marR="0">
                        <a:lnSpc>
                          <a:spcPct val="107000"/>
                        </a:lnSpc>
                        <a:spcAft>
                          <a:spcPts val="800"/>
                        </a:spcAft>
                      </a:pPr>
                      <a:r>
                        <a:rPr lang="en-IN" sz="2100" kern="100">
                          <a:effectLst/>
                        </a:rPr>
                        <a:t>Feature engineering, EDA, and visualization</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extLst>
                  <a:ext uri="{0D108BD9-81ED-4DB2-BD59-A6C34878D82A}">
                    <a16:rowId xmlns:a16="http://schemas.microsoft.com/office/drawing/2014/main" val="685058126"/>
                  </a:ext>
                </a:extLst>
              </a:tr>
              <a:tr h="417531">
                <a:tc>
                  <a:txBody>
                    <a:bodyPr/>
                    <a:lstStyle/>
                    <a:p>
                      <a:pPr marL="0" marR="0">
                        <a:lnSpc>
                          <a:spcPct val="107000"/>
                        </a:lnSpc>
                        <a:spcAft>
                          <a:spcPts val="800"/>
                        </a:spcAft>
                      </a:pPr>
                      <a:r>
                        <a:rPr lang="en-IN" sz="2100" kern="100">
                          <a:effectLst/>
                        </a:rPr>
                        <a:t>3</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tc>
                  <a:txBody>
                    <a:bodyPr/>
                    <a:lstStyle/>
                    <a:p>
                      <a:pPr marL="0" marR="0">
                        <a:lnSpc>
                          <a:spcPct val="107000"/>
                        </a:lnSpc>
                        <a:spcAft>
                          <a:spcPts val="800"/>
                        </a:spcAft>
                      </a:pPr>
                      <a:r>
                        <a:rPr lang="en-IN" sz="2100" kern="100">
                          <a:effectLst/>
                        </a:rPr>
                        <a:t>Model selection: Implement Logistic Regression</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extLst>
                  <a:ext uri="{0D108BD9-81ED-4DB2-BD59-A6C34878D82A}">
                    <a16:rowId xmlns:a16="http://schemas.microsoft.com/office/drawing/2014/main" val="1795358714"/>
                  </a:ext>
                </a:extLst>
              </a:tr>
              <a:tr h="417531">
                <a:tc>
                  <a:txBody>
                    <a:bodyPr/>
                    <a:lstStyle/>
                    <a:p>
                      <a:pPr marL="0" marR="0">
                        <a:lnSpc>
                          <a:spcPct val="107000"/>
                        </a:lnSpc>
                        <a:spcAft>
                          <a:spcPts val="800"/>
                        </a:spcAft>
                      </a:pPr>
                      <a:r>
                        <a:rPr lang="en-IN" sz="2100" kern="100">
                          <a:effectLst/>
                        </a:rPr>
                        <a:t>4</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tc>
                  <a:txBody>
                    <a:bodyPr/>
                    <a:lstStyle/>
                    <a:p>
                      <a:pPr marL="0" marR="0">
                        <a:lnSpc>
                          <a:spcPct val="107000"/>
                        </a:lnSpc>
                        <a:spcAft>
                          <a:spcPts val="800"/>
                        </a:spcAft>
                      </a:pPr>
                      <a:r>
                        <a:rPr lang="en-IN" sz="2100" kern="100">
                          <a:effectLst/>
                        </a:rPr>
                        <a:t>Train and tune Random Forest</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extLst>
                  <a:ext uri="{0D108BD9-81ED-4DB2-BD59-A6C34878D82A}">
                    <a16:rowId xmlns:a16="http://schemas.microsoft.com/office/drawing/2014/main" val="2862201209"/>
                  </a:ext>
                </a:extLst>
              </a:tr>
              <a:tr h="417531">
                <a:tc>
                  <a:txBody>
                    <a:bodyPr/>
                    <a:lstStyle/>
                    <a:p>
                      <a:pPr marL="0" marR="0">
                        <a:lnSpc>
                          <a:spcPct val="107000"/>
                        </a:lnSpc>
                        <a:spcAft>
                          <a:spcPts val="800"/>
                        </a:spcAft>
                      </a:pPr>
                      <a:r>
                        <a:rPr lang="en-IN" sz="2100" kern="100">
                          <a:effectLst/>
                        </a:rPr>
                        <a:t>5</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tc>
                  <a:txBody>
                    <a:bodyPr/>
                    <a:lstStyle/>
                    <a:p>
                      <a:pPr marL="0" marR="0">
                        <a:lnSpc>
                          <a:spcPct val="107000"/>
                        </a:lnSpc>
                        <a:spcAft>
                          <a:spcPts val="800"/>
                        </a:spcAft>
                      </a:pPr>
                      <a:r>
                        <a:rPr lang="en-IN" sz="2100" kern="100">
                          <a:effectLst/>
                        </a:rPr>
                        <a:t>Develop and train SVM and Neural Network models</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extLst>
                  <a:ext uri="{0D108BD9-81ED-4DB2-BD59-A6C34878D82A}">
                    <a16:rowId xmlns:a16="http://schemas.microsoft.com/office/drawing/2014/main" val="1409688218"/>
                  </a:ext>
                </a:extLst>
              </a:tr>
              <a:tr h="417531">
                <a:tc>
                  <a:txBody>
                    <a:bodyPr/>
                    <a:lstStyle/>
                    <a:p>
                      <a:pPr marL="0" marR="0">
                        <a:lnSpc>
                          <a:spcPct val="107000"/>
                        </a:lnSpc>
                        <a:spcAft>
                          <a:spcPts val="800"/>
                        </a:spcAft>
                      </a:pPr>
                      <a:r>
                        <a:rPr lang="en-IN" sz="2100" kern="100">
                          <a:effectLst/>
                        </a:rPr>
                        <a:t>6</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tc>
                  <a:txBody>
                    <a:bodyPr/>
                    <a:lstStyle/>
                    <a:p>
                      <a:pPr marL="0" marR="0">
                        <a:lnSpc>
                          <a:spcPct val="107000"/>
                        </a:lnSpc>
                        <a:spcAft>
                          <a:spcPts val="800"/>
                        </a:spcAft>
                      </a:pPr>
                      <a:r>
                        <a:rPr lang="en-IN" sz="2100" kern="100">
                          <a:effectLst/>
                        </a:rPr>
                        <a:t>Evaluate and compare model performance</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extLst>
                  <a:ext uri="{0D108BD9-81ED-4DB2-BD59-A6C34878D82A}">
                    <a16:rowId xmlns:a16="http://schemas.microsoft.com/office/drawing/2014/main" val="3836559836"/>
                  </a:ext>
                </a:extLst>
              </a:tr>
              <a:tr h="417531">
                <a:tc>
                  <a:txBody>
                    <a:bodyPr/>
                    <a:lstStyle/>
                    <a:p>
                      <a:pPr marL="0" marR="0">
                        <a:lnSpc>
                          <a:spcPct val="107000"/>
                        </a:lnSpc>
                        <a:spcAft>
                          <a:spcPts val="800"/>
                        </a:spcAft>
                      </a:pPr>
                      <a:r>
                        <a:rPr lang="en-IN" sz="2100" kern="100">
                          <a:effectLst/>
                        </a:rPr>
                        <a:t>7</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tc>
                  <a:txBody>
                    <a:bodyPr/>
                    <a:lstStyle/>
                    <a:p>
                      <a:pPr marL="0" marR="0">
                        <a:lnSpc>
                          <a:spcPct val="107000"/>
                        </a:lnSpc>
                        <a:spcAft>
                          <a:spcPts val="800"/>
                        </a:spcAft>
                      </a:pPr>
                      <a:r>
                        <a:rPr lang="en-IN" sz="2100" kern="100">
                          <a:effectLst/>
                        </a:rPr>
                        <a:t>Develop web UI (Flask/Streamlit integration)</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extLst>
                  <a:ext uri="{0D108BD9-81ED-4DB2-BD59-A6C34878D82A}">
                    <a16:rowId xmlns:a16="http://schemas.microsoft.com/office/drawing/2014/main" val="446140864"/>
                  </a:ext>
                </a:extLst>
              </a:tr>
              <a:tr h="417531">
                <a:tc>
                  <a:txBody>
                    <a:bodyPr/>
                    <a:lstStyle/>
                    <a:p>
                      <a:pPr marL="0" marR="0">
                        <a:lnSpc>
                          <a:spcPct val="107000"/>
                        </a:lnSpc>
                        <a:spcAft>
                          <a:spcPts val="800"/>
                        </a:spcAft>
                      </a:pPr>
                      <a:r>
                        <a:rPr lang="en-IN" sz="2100" kern="100">
                          <a:effectLst/>
                        </a:rPr>
                        <a:t>8</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tc>
                  <a:txBody>
                    <a:bodyPr/>
                    <a:lstStyle/>
                    <a:p>
                      <a:pPr marL="0" marR="0">
                        <a:lnSpc>
                          <a:spcPct val="107000"/>
                        </a:lnSpc>
                        <a:spcAft>
                          <a:spcPts val="800"/>
                        </a:spcAft>
                      </a:pPr>
                      <a:r>
                        <a:rPr lang="en-IN" sz="2100" kern="100">
                          <a:effectLst/>
                        </a:rPr>
                        <a:t>Final testing, deployment, and documentation</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txBody>
                  <a:tcPr marL="16468" marR="16468" marT="16468" marB="16468" anchor="ctr"/>
                </a:tc>
                <a:extLst>
                  <a:ext uri="{0D108BD9-81ED-4DB2-BD59-A6C34878D82A}">
                    <a16:rowId xmlns:a16="http://schemas.microsoft.com/office/drawing/2014/main" val="1855322997"/>
                  </a:ext>
                </a:extLst>
              </a:tr>
            </a:tbl>
          </a:graphicData>
        </a:graphic>
      </p:graphicFrame>
    </p:spTree>
    <p:extLst>
      <p:ext uri="{BB962C8B-B14F-4D97-AF65-F5344CB8AC3E}">
        <p14:creationId xmlns:p14="http://schemas.microsoft.com/office/powerpoint/2010/main" val="362576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18661-2378-E1EC-411F-4837FB7D107D}"/>
              </a:ext>
            </a:extLst>
          </p:cNvPr>
          <p:cNvSpPr>
            <a:spLocks noGrp="1"/>
          </p:cNvSpPr>
          <p:nvPr>
            <p:ph type="title"/>
          </p:nvPr>
        </p:nvSpPr>
        <p:spPr>
          <a:xfrm>
            <a:off x="1043631" y="809898"/>
            <a:ext cx="10173010" cy="1554480"/>
          </a:xfrm>
        </p:spPr>
        <p:txBody>
          <a:bodyPr anchor="ctr">
            <a:normAutofit/>
          </a:bodyPr>
          <a:lstStyle/>
          <a:p>
            <a:r>
              <a:rPr lang="en-IN" sz="4800"/>
              <a:t>Team Identification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73EA36F-E5CA-827D-7443-2FF8E26D259C}"/>
              </a:ext>
            </a:extLst>
          </p:cNvPr>
          <p:cNvGraphicFramePr>
            <a:graphicFrameLocks noGrp="1"/>
          </p:cNvGraphicFramePr>
          <p:nvPr>
            <p:ph idx="1"/>
            <p:extLst>
              <p:ext uri="{D42A27DB-BD31-4B8C-83A1-F6EECF244321}">
                <p14:modId xmlns:p14="http://schemas.microsoft.com/office/powerpoint/2010/main" val="357331271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2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C499C-4AE9-7900-EC63-8BCC23FFF370}"/>
              </a:ext>
            </a:extLst>
          </p:cNvPr>
          <p:cNvSpPr>
            <a:spLocks noGrp="1"/>
          </p:cNvSpPr>
          <p:nvPr>
            <p:ph type="title"/>
          </p:nvPr>
        </p:nvSpPr>
        <p:spPr>
          <a:xfrm>
            <a:off x="1043631" y="809898"/>
            <a:ext cx="10173010" cy="1554480"/>
          </a:xfrm>
        </p:spPr>
        <p:txBody>
          <a:bodyPr anchor="ctr">
            <a:normAutofit/>
          </a:bodyPr>
          <a:lstStyle/>
          <a:p>
            <a:r>
              <a:rPr lang="en-IN" sz="4800"/>
              <a:t>Peer-Reviewed Articles &amp; Tools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B67EF91-1A7E-2AC1-4CCF-BF8D19D4C6CD}"/>
              </a:ext>
            </a:extLst>
          </p:cNvPr>
          <p:cNvGraphicFramePr>
            <a:graphicFrameLocks noGrp="1"/>
          </p:cNvGraphicFramePr>
          <p:nvPr>
            <p:ph idx="1"/>
            <p:extLst>
              <p:ext uri="{D42A27DB-BD31-4B8C-83A1-F6EECF244321}">
                <p14:modId xmlns:p14="http://schemas.microsoft.com/office/powerpoint/2010/main" val="62572091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954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E345B28-FBC0-4565-B374-802DDD60806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B5108C5-146D-4D43-A254-7944ACA77A7E}">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69</TotalTime>
  <Words>371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Times New Roman</vt:lpstr>
      <vt:lpstr>Office Theme</vt:lpstr>
      <vt:lpstr>Heart Disease Prediction Using Machine Learning</vt:lpstr>
      <vt:lpstr>Introduction</vt:lpstr>
      <vt:lpstr>Business Need</vt:lpstr>
      <vt:lpstr>Problem Statement</vt:lpstr>
      <vt:lpstr>High-Level Architecture</vt:lpstr>
      <vt:lpstr>Minimum Viable Product (MVP)</vt:lpstr>
      <vt:lpstr>Gantt Chart</vt:lpstr>
      <vt:lpstr>Team Identification</vt:lpstr>
      <vt:lpstr>Peer-Reviewed Articles &amp; Tools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Surender Reddy</dc:creator>
  <cp:lastModifiedBy>Surender Reddy</cp:lastModifiedBy>
  <cp:revision>1</cp:revision>
  <dcterms:created xsi:type="dcterms:W3CDTF">2024-12-04T01:52:38Z</dcterms:created>
  <dcterms:modified xsi:type="dcterms:W3CDTF">2024-12-04T03:02:08Z</dcterms:modified>
</cp:coreProperties>
</file>