
<file path=[Content_Types].xml><?xml version="1.0" encoding="utf-8"?>
<Types xmlns="http://schemas.openxmlformats.org/package/2006/content-types">
  <Default Extension="crdownload" ContentType="image/pn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0" r:id="rId4"/>
    <p:sldId id="261" r:id="rId5"/>
    <p:sldId id="262" r:id="rId6"/>
    <p:sldId id="274" r:id="rId7"/>
    <p:sldId id="272" r:id="rId8"/>
    <p:sldId id="273" r:id="rId9"/>
    <p:sldId id="264" r:id="rId10"/>
    <p:sldId id="265" r:id="rId11"/>
    <p:sldId id="271" r:id="rId12"/>
    <p:sldId id="275" r:id="rId13"/>
    <p:sldId id="276" r:id="rId14"/>
    <p:sldId id="277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0A1AE-215E-4BD2-8710-2794B74A6282}" v="19" dt="2022-12-15T20:22:05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PPAN, GOWTHAMI (Student)" userId="6e0e3c93-72c9-47ff-b237-5e6f0fcbda7d" providerId="ADAL" clId="{9F00A1AE-215E-4BD2-8710-2794B74A6282}"/>
    <pc:docChg chg="undo custSel addSld delSld modSld">
      <pc:chgData name="NAGAPPAN, GOWTHAMI (Student)" userId="6e0e3c93-72c9-47ff-b237-5e6f0fcbda7d" providerId="ADAL" clId="{9F00A1AE-215E-4BD2-8710-2794B74A6282}" dt="2022-12-15T23:08:44.618" v="1342" actId="27107"/>
      <pc:docMkLst>
        <pc:docMk/>
      </pc:docMkLst>
      <pc:sldChg chg="addSp delSp modSp mod">
        <pc:chgData name="NAGAPPAN, GOWTHAMI (Student)" userId="6e0e3c93-72c9-47ff-b237-5e6f0fcbda7d" providerId="ADAL" clId="{9F00A1AE-215E-4BD2-8710-2794B74A6282}" dt="2022-12-15T20:23:43.509" v="1323" actId="26606"/>
        <pc:sldMkLst>
          <pc:docMk/>
          <pc:sldMk cId="2460824401" sldId="259"/>
        </pc:sldMkLst>
        <pc:spChg chg="add del">
          <ac:chgData name="NAGAPPAN, GOWTHAMI (Student)" userId="6e0e3c93-72c9-47ff-b237-5e6f0fcbda7d" providerId="ADAL" clId="{9F00A1AE-215E-4BD2-8710-2794B74A6282}" dt="2022-12-15T20:23:43.509" v="1323" actId="26606"/>
          <ac:spMkLst>
            <pc:docMk/>
            <pc:sldMk cId="2460824401" sldId="259"/>
            <ac:spMk id="8" creationId="{DE7FFD28-545C-4C88-A2E7-152FB234C92C}"/>
          </ac:spMkLst>
        </pc:spChg>
        <pc:spChg chg="mod">
          <ac:chgData name="NAGAPPAN, GOWTHAMI (Student)" userId="6e0e3c93-72c9-47ff-b237-5e6f0fcbda7d" providerId="ADAL" clId="{9F00A1AE-215E-4BD2-8710-2794B74A6282}" dt="2022-12-15T20:23:43.509" v="1323" actId="26606"/>
          <ac:spMkLst>
            <pc:docMk/>
            <pc:sldMk cId="2460824401" sldId="259"/>
            <ac:spMk id="11" creationId="{474AF906-7BAB-E969-A3D5-6C8BA310C927}"/>
          </ac:spMkLst>
        </pc:spChg>
        <pc:spChg chg="mod">
          <ac:chgData name="NAGAPPAN, GOWTHAMI (Student)" userId="6e0e3c93-72c9-47ff-b237-5e6f0fcbda7d" providerId="ADAL" clId="{9F00A1AE-215E-4BD2-8710-2794B74A6282}" dt="2022-12-15T20:23:43.509" v="1323" actId="26606"/>
          <ac:spMkLst>
            <pc:docMk/>
            <pc:sldMk cId="2460824401" sldId="259"/>
            <ac:spMk id="12" creationId="{26D534EB-AEB8-4A3A-E9D6-673B124A73FE}"/>
          </ac:spMkLst>
        </pc:spChg>
        <pc:spChg chg="add del">
          <ac:chgData name="NAGAPPAN, GOWTHAMI (Student)" userId="6e0e3c93-72c9-47ff-b237-5e6f0fcbda7d" providerId="ADAL" clId="{9F00A1AE-215E-4BD2-8710-2794B74A6282}" dt="2022-12-15T20:23:43.509" v="1323" actId="26606"/>
          <ac:spMkLst>
            <pc:docMk/>
            <pc:sldMk cId="2460824401" sldId="259"/>
            <ac:spMk id="17" creationId="{B712E947-0734-45F9-9C4F-41114EC3A33E}"/>
          </ac:spMkLst>
        </pc:spChg>
        <pc:grpChg chg="add del">
          <ac:chgData name="NAGAPPAN, GOWTHAMI (Student)" userId="6e0e3c93-72c9-47ff-b237-5e6f0fcbda7d" providerId="ADAL" clId="{9F00A1AE-215E-4BD2-8710-2794B74A6282}" dt="2022-12-15T20:23:43.509" v="1323" actId="26606"/>
          <ac:grpSpMkLst>
            <pc:docMk/>
            <pc:sldMk cId="2460824401" sldId="259"/>
            <ac:grpSpMk id="19" creationId="{12B3290A-D3BF-4B87-B55B-FD9A98B49727}"/>
          </ac:grpSpMkLst>
        </pc:grpChg>
        <pc:picChg chg="mod ord">
          <ac:chgData name="NAGAPPAN, GOWTHAMI (Student)" userId="6e0e3c93-72c9-47ff-b237-5e6f0fcbda7d" providerId="ADAL" clId="{9F00A1AE-215E-4BD2-8710-2794B74A6282}" dt="2022-12-15T20:23:43.509" v="1323" actId="26606"/>
          <ac:picMkLst>
            <pc:docMk/>
            <pc:sldMk cId="2460824401" sldId="259"/>
            <ac:picMk id="5" creationId="{26098943-D06B-2CED-1F3A-0A1048B37798}"/>
          </ac:picMkLst>
        </pc:picChg>
        <pc:picChg chg="mod ord">
          <ac:chgData name="NAGAPPAN, GOWTHAMI (Student)" userId="6e0e3c93-72c9-47ff-b237-5e6f0fcbda7d" providerId="ADAL" clId="{9F00A1AE-215E-4BD2-8710-2794B74A6282}" dt="2022-12-15T20:23:43.509" v="1323" actId="26606"/>
          <ac:picMkLst>
            <pc:docMk/>
            <pc:sldMk cId="2460824401" sldId="259"/>
            <ac:picMk id="10" creationId="{7297E207-069A-2F39-D92C-C2CD9DC624C9}"/>
          </ac:picMkLst>
        </pc:picChg>
      </pc:sldChg>
      <pc:sldChg chg="addSp delSp modSp mod setBg">
        <pc:chgData name="NAGAPPAN, GOWTHAMI (Student)" userId="6e0e3c93-72c9-47ff-b237-5e6f0fcbda7d" providerId="ADAL" clId="{9F00A1AE-215E-4BD2-8710-2794B74A6282}" dt="2022-12-14T23:19:00.293" v="512" actId="26606"/>
        <pc:sldMkLst>
          <pc:docMk/>
          <pc:sldMk cId="473876858" sldId="260"/>
        </pc:sldMkLst>
        <pc:spChg chg="mod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2" creationId="{86660479-4940-3240-EC09-42F40B53A7A6}"/>
          </ac:spMkLst>
        </pc:spChg>
        <pc:spChg chg="del mod">
          <ac:chgData name="NAGAPPAN, GOWTHAMI (Student)" userId="6e0e3c93-72c9-47ff-b237-5e6f0fcbda7d" providerId="ADAL" clId="{9F00A1AE-215E-4BD2-8710-2794B74A6282}" dt="2022-12-14T23:19:00.293" v="512" actId="26606"/>
          <ac:spMkLst>
            <pc:docMk/>
            <pc:sldMk cId="473876858" sldId="260"/>
            <ac:spMk id="3" creationId="{18C68999-1754-ABBB-B651-26F3DD0274C0}"/>
          </ac:spMkLst>
        </pc:spChg>
        <pc:spChg chg="add del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8" creationId="{09588DA8-065E-4F6F-8EFD-43104AB2E0CF}"/>
          </ac:spMkLst>
        </pc:spChg>
        <pc:spChg chg="add del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10" creationId="{C4285719-470E-454C-AF62-8323075F1F5B}"/>
          </ac:spMkLst>
        </pc:spChg>
        <pc:spChg chg="add del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12" creationId="{CD9FE4EF-C4D8-49A0-B2FF-81D8DB7D8A24}"/>
          </ac:spMkLst>
        </pc:spChg>
        <pc:spChg chg="add del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14" creationId="{4300840D-0A0B-4512-BACA-B439D5B9C57C}"/>
          </ac:spMkLst>
        </pc:spChg>
        <pc:spChg chg="add del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16" creationId="{D2B78728-A580-49A7-84F9-6EF6F583ADE0}"/>
          </ac:spMkLst>
        </pc:spChg>
        <pc:spChg chg="add del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18" creationId="{38FAA1A1-D861-433F-88FA-1E9D6FD31D11}"/>
          </ac:spMkLst>
        </pc:spChg>
        <pc:spChg chg="add del">
          <ac:chgData name="NAGAPPAN, GOWTHAMI (Student)" userId="6e0e3c93-72c9-47ff-b237-5e6f0fcbda7d" providerId="ADAL" clId="{9F00A1AE-215E-4BD2-8710-2794B74A6282}" dt="2022-12-14T23:19:00.280" v="511" actId="26606"/>
          <ac:spMkLst>
            <pc:docMk/>
            <pc:sldMk cId="473876858" sldId="260"/>
            <ac:spMk id="20" creationId="{8D71EDA1-87BF-4D5D-AB79-F346FD19278A}"/>
          </ac:spMkLst>
        </pc:spChg>
        <pc:graphicFrameChg chg="add">
          <ac:chgData name="NAGAPPAN, GOWTHAMI (Student)" userId="6e0e3c93-72c9-47ff-b237-5e6f0fcbda7d" providerId="ADAL" clId="{9F00A1AE-215E-4BD2-8710-2794B74A6282}" dt="2022-12-14T23:19:00.293" v="512" actId="26606"/>
          <ac:graphicFrameMkLst>
            <pc:docMk/>
            <pc:sldMk cId="473876858" sldId="260"/>
            <ac:graphicFrameMk id="5" creationId="{96624288-581D-764E-6115-4507C55453C8}"/>
          </ac:graphicFrameMkLst>
        </pc:graphicFrameChg>
      </pc:sldChg>
      <pc:sldChg chg="addSp delSp modSp mod setBg">
        <pc:chgData name="NAGAPPAN, GOWTHAMI (Student)" userId="6e0e3c93-72c9-47ff-b237-5e6f0fcbda7d" providerId="ADAL" clId="{9F00A1AE-215E-4BD2-8710-2794B74A6282}" dt="2022-12-14T23:34:52.327" v="854" actId="26606"/>
        <pc:sldMkLst>
          <pc:docMk/>
          <pc:sldMk cId="3508976195" sldId="261"/>
        </pc:sldMkLst>
        <pc:spChg chg="mod">
          <ac:chgData name="NAGAPPAN, GOWTHAMI (Student)" userId="6e0e3c93-72c9-47ff-b237-5e6f0fcbda7d" providerId="ADAL" clId="{9F00A1AE-215E-4BD2-8710-2794B74A6282}" dt="2022-12-14T23:34:52.327" v="854" actId="26606"/>
          <ac:spMkLst>
            <pc:docMk/>
            <pc:sldMk cId="3508976195" sldId="261"/>
            <ac:spMk id="2" creationId="{BEACA719-02E7-79E8-66A5-E5BD522C5C53}"/>
          </ac:spMkLst>
        </pc:spChg>
        <pc:spChg chg="mod ord">
          <ac:chgData name="NAGAPPAN, GOWTHAMI (Student)" userId="6e0e3c93-72c9-47ff-b237-5e6f0fcbda7d" providerId="ADAL" clId="{9F00A1AE-215E-4BD2-8710-2794B74A6282}" dt="2022-12-14T23:34:52.327" v="854" actId="26606"/>
          <ac:spMkLst>
            <pc:docMk/>
            <pc:sldMk cId="3508976195" sldId="261"/>
            <ac:spMk id="3" creationId="{FDC72CFF-0023-DB4B-E43A-B85B38F0A743}"/>
          </ac:spMkLst>
        </pc:spChg>
        <pc:spChg chg="add del">
          <ac:chgData name="NAGAPPAN, GOWTHAMI (Student)" userId="6e0e3c93-72c9-47ff-b237-5e6f0fcbda7d" providerId="ADAL" clId="{9F00A1AE-215E-4BD2-8710-2794B74A6282}" dt="2022-12-14T23:28:00.321" v="822" actId="26606"/>
          <ac:spMkLst>
            <pc:docMk/>
            <pc:sldMk cId="3508976195" sldId="261"/>
            <ac:spMk id="10" creationId="{59A309A7-1751-4ABE-A3C1-EEC40366AD89}"/>
          </ac:spMkLst>
        </pc:spChg>
        <pc:spChg chg="add del">
          <ac:chgData name="NAGAPPAN, GOWTHAMI (Student)" userId="6e0e3c93-72c9-47ff-b237-5e6f0fcbda7d" providerId="ADAL" clId="{9F00A1AE-215E-4BD2-8710-2794B74A6282}" dt="2022-12-14T23:28:00.321" v="822" actId="26606"/>
          <ac:spMkLst>
            <pc:docMk/>
            <pc:sldMk cId="3508976195" sldId="261"/>
            <ac:spMk id="12" creationId="{967D8EB6-EAE1-4F9C-B398-83321E287204}"/>
          </ac:spMkLst>
        </pc:spChg>
        <pc:spChg chg="add del">
          <ac:chgData name="NAGAPPAN, GOWTHAMI (Student)" userId="6e0e3c93-72c9-47ff-b237-5e6f0fcbda7d" providerId="ADAL" clId="{9F00A1AE-215E-4BD2-8710-2794B74A6282}" dt="2022-12-14T23:34:52.327" v="854" actId="26606"/>
          <ac:spMkLst>
            <pc:docMk/>
            <pc:sldMk cId="3508976195" sldId="261"/>
            <ac:spMk id="17" creationId="{91F32EBA-ED97-466E-8CFA-8382584155D0}"/>
          </ac:spMkLst>
        </pc:spChg>
        <pc:spChg chg="add del">
          <ac:chgData name="NAGAPPAN, GOWTHAMI (Student)" userId="6e0e3c93-72c9-47ff-b237-5e6f0fcbda7d" providerId="ADAL" clId="{9F00A1AE-215E-4BD2-8710-2794B74A6282}" dt="2022-12-14T23:34:52.327" v="854" actId="26606"/>
          <ac:spMkLst>
            <pc:docMk/>
            <pc:sldMk cId="3508976195" sldId="261"/>
            <ac:spMk id="19" creationId="{62A38935-BB53-4DF7-A56E-48DD25B685D7}"/>
          </ac:spMkLst>
        </pc:spChg>
        <pc:spChg chg="add">
          <ac:chgData name="NAGAPPAN, GOWTHAMI (Student)" userId="6e0e3c93-72c9-47ff-b237-5e6f0fcbda7d" providerId="ADAL" clId="{9F00A1AE-215E-4BD2-8710-2794B74A6282}" dt="2022-12-14T23:34:52.327" v="854" actId="26606"/>
          <ac:spMkLst>
            <pc:docMk/>
            <pc:sldMk cId="3508976195" sldId="261"/>
            <ac:spMk id="24" creationId="{427D15F9-FBA9-45B6-A1EE-7E2610907483}"/>
          </ac:spMkLst>
        </pc:spChg>
        <pc:grpChg chg="add">
          <ac:chgData name="NAGAPPAN, GOWTHAMI (Student)" userId="6e0e3c93-72c9-47ff-b237-5e6f0fcbda7d" providerId="ADAL" clId="{9F00A1AE-215E-4BD2-8710-2794B74A6282}" dt="2022-12-14T23:34:52.327" v="854" actId="26606"/>
          <ac:grpSpMkLst>
            <pc:docMk/>
            <pc:sldMk cId="3508976195" sldId="261"/>
            <ac:grpSpMk id="26" creationId="{549D845D-9A57-49AC-9523-BB0D6DA6FECA}"/>
          </ac:grpSpMkLst>
        </pc:grpChg>
        <pc:picChg chg="add mod">
          <ac:chgData name="NAGAPPAN, GOWTHAMI (Student)" userId="6e0e3c93-72c9-47ff-b237-5e6f0fcbda7d" providerId="ADAL" clId="{9F00A1AE-215E-4BD2-8710-2794B74A6282}" dt="2022-12-14T23:34:52.327" v="854" actId="26606"/>
          <ac:picMkLst>
            <pc:docMk/>
            <pc:sldMk cId="3508976195" sldId="261"/>
            <ac:picMk id="7" creationId="{444365E4-09A8-7A13-285C-5CA40FA8FB64}"/>
          </ac:picMkLst>
        </pc:picChg>
      </pc:sldChg>
      <pc:sldChg chg="addSp delSp modSp mod setBg">
        <pc:chgData name="NAGAPPAN, GOWTHAMI (Student)" userId="6e0e3c93-72c9-47ff-b237-5e6f0fcbda7d" providerId="ADAL" clId="{9F00A1AE-215E-4BD2-8710-2794B74A6282}" dt="2022-12-15T19:52:16.792" v="918" actId="1076"/>
        <pc:sldMkLst>
          <pc:docMk/>
          <pc:sldMk cId="1355796238" sldId="262"/>
        </pc:sldMkLst>
        <pc:spChg chg="mod ord">
          <ac:chgData name="NAGAPPAN, GOWTHAMI (Student)" userId="6e0e3c93-72c9-47ff-b237-5e6f0fcbda7d" providerId="ADAL" clId="{9F00A1AE-215E-4BD2-8710-2794B74A6282}" dt="2022-12-15T19:51:49.404" v="906" actId="26606"/>
          <ac:spMkLst>
            <pc:docMk/>
            <pc:sldMk cId="1355796238" sldId="262"/>
            <ac:spMk id="2" creationId="{063C2721-7049-EE33-4350-D3A2690B8292}"/>
          </ac:spMkLst>
        </pc:spChg>
        <pc:spChg chg="add del mod">
          <ac:chgData name="NAGAPPAN, GOWTHAMI (Student)" userId="6e0e3c93-72c9-47ff-b237-5e6f0fcbda7d" providerId="ADAL" clId="{9F00A1AE-215E-4BD2-8710-2794B74A6282}" dt="2022-12-15T19:51:35.194" v="904" actId="26606"/>
          <ac:spMkLst>
            <pc:docMk/>
            <pc:sldMk cId="1355796238" sldId="262"/>
            <ac:spMk id="3" creationId="{A7FDF76D-FFF0-3276-E7EA-D76A9E31D234}"/>
          </ac:spMkLst>
        </pc:spChg>
        <pc:spChg chg="add del">
          <ac:chgData name="NAGAPPAN, GOWTHAMI (Student)" userId="6e0e3c93-72c9-47ff-b237-5e6f0fcbda7d" providerId="ADAL" clId="{9F00A1AE-215E-4BD2-8710-2794B74A6282}" dt="2022-12-15T19:51:14.327" v="900" actId="26606"/>
          <ac:spMkLst>
            <pc:docMk/>
            <pc:sldMk cId="1355796238" sldId="262"/>
            <ac:spMk id="8" creationId="{827B839B-9ADE-406B-8590-F1CAEDED45A1}"/>
          </ac:spMkLst>
        </pc:spChg>
        <pc:spChg chg="add del">
          <ac:chgData name="NAGAPPAN, GOWTHAMI (Student)" userId="6e0e3c93-72c9-47ff-b237-5e6f0fcbda7d" providerId="ADAL" clId="{9F00A1AE-215E-4BD2-8710-2794B74A6282}" dt="2022-12-15T19:51:14.327" v="900" actId="26606"/>
          <ac:spMkLst>
            <pc:docMk/>
            <pc:sldMk cId="1355796238" sldId="262"/>
            <ac:spMk id="10" creationId="{CFE45BF0-46DB-408C-B5F7-7B11716805D4}"/>
          </ac:spMkLst>
        </pc:spChg>
        <pc:spChg chg="add del">
          <ac:chgData name="NAGAPPAN, GOWTHAMI (Student)" userId="6e0e3c93-72c9-47ff-b237-5e6f0fcbda7d" providerId="ADAL" clId="{9F00A1AE-215E-4BD2-8710-2794B74A6282}" dt="2022-12-15T19:51:14.327" v="900" actId="26606"/>
          <ac:spMkLst>
            <pc:docMk/>
            <pc:sldMk cId="1355796238" sldId="262"/>
            <ac:spMk id="12" creationId="{2AEBC8F2-97B1-41B4-93F1-2D289E197FBA}"/>
          </ac:spMkLst>
        </pc:spChg>
        <pc:spChg chg="add del">
          <ac:chgData name="NAGAPPAN, GOWTHAMI (Student)" userId="6e0e3c93-72c9-47ff-b237-5e6f0fcbda7d" providerId="ADAL" clId="{9F00A1AE-215E-4BD2-8710-2794B74A6282}" dt="2022-12-15T19:51:14.327" v="900" actId="26606"/>
          <ac:spMkLst>
            <pc:docMk/>
            <pc:sldMk cId="1355796238" sldId="262"/>
            <ac:spMk id="14" creationId="{472E3A19-F5D5-48FC-BB9C-48C2F68F598B}"/>
          </ac:spMkLst>
        </pc:spChg>
        <pc:spChg chg="add del">
          <ac:chgData name="NAGAPPAN, GOWTHAMI (Student)" userId="6e0e3c93-72c9-47ff-b237-5e6f0fcbda7d" providerId="ADAL" clId="{9F00A1AE-215E-4BD2-8710-2794B74A6282}" dt="2022-12-15T19:51:14.327" v="900" actId="26606"/>
          <ac:spMkLst>
            <pc:docMk/>
            <pc:sldMk cId="1355796238" sldId="262"/>
            <ac:spMk id="16" creationId="{7A62E32F-BB65-43A8-8EB5-92346890E549}"/>
          </ac:spMkLst>
        </pc:spChg>
        <pc:spChg chg="add del">
          <ac:chgData name="NAGAPPAN, GOWTHAMI (Student)" userId="6e0e3c93-72c9-47ff-b237-5e6f0fcbda7d" providerId="ADAL" clId="{9F00A1AE-215E-4BD2-8710-2794B74A6282}" dt="2022-12-15T19:51:14.327" v="900" actId="26606"/>
          <ac:spMkLst>
            <pc:docMk/>
            <pc:sldMk cId="1355796238" sldId="262"/>
            <ac:spMk id="18" creationId="{14E91B64-9FCC-451E-AFB4-A827D6329367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4" actId="26606"/>
          <ac:spMkLst>
            <pc:docMk/>
            <pc:sldMk cId="1355796238" sldId="262"/>
            <ac:spMk id="23" creationId="{E6760941-EF99-4F61-A95D-3C3E7C08DBD6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4" actId="26606"/>
          <ac:spMkLst>
            <pc:docMk/>
            <pc:sldMk cId="1355796238" sldId="262"/>
            <ac:spMk id="25" creationId="{44D9B9FF-D6DA-4F69-B4A0-BA1550D65CD9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4" actId="26606"/>
          <ac:spMkLst>
            <pc:docMk/>
            <pc:sldMk cId="1355796238" sldId="262"/>
            <ac:spMk id="27" creationId="{A7DC0AF9-0747-4070-A6D7-DF3681B9EB08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4" actId="26606"/>
          <ac:spMkLst>
            <pc:docMk/>
            <pc:sldMk cId="1355796238" sldId="262"/>
            <ac:spMk id="29" creationId="{74612EAD-0A8C-4C44-AFE1-3DF0669AC819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4" actId="26606"/>
          <ac:spMkLst>
            <pc:docMk/>
            <pc:sldMk cId="1355796238" sldId="262"/>
            <ac:spMk id="31" creationId="{C2D46295-4D0D-487B-8972-141A047FB174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3" actId="26606"/>
          <ac:spMkLst>
            <pc:docMk/>
            <pc:sldMk cId="1355796238" sldId="262"/>
            <ac:spMk id="36" creationId="{A8384FB5-9ADC-4DDC-881B-597D56F5B15D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3" actId="26606"/>
          <ac:spMkLst>
            <pc:docMk/>
            <pc:sldMk cId="1355796238" sldId="262"/>
            <ac:spMk id="38" creationId="{91E5A9A7-95C6-4F4F-B00E-C82E07FE62EF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3" actId="26606"/>
          <ac:spMkLst>
            <pc:docMk/>
            <pc:sldMk cId="1355796238" sldId="262"/>
            <ac:spMk id="40" creationId="{D07DD2DE-F619-49DD-B5E7-03A290FF4ED1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3" actId="26606"/>
          <ac:spMkLst>
            <pc:docMk/>
            <pc:sldMk cId="1355796238" sldId="262"/>
            <ac:spMk id="42" creationId="{85149191-5F60-4A28-AAFF-039F96B0F3EC}"/>
          </ac:spMkLst>
        </pc:spChg>
        <pc:spChg chg="add del">
          <ac:chgData name="NAGAPPAN, GOWTHAMI (Student)" userId="6e0e3c93-72c9-47ff-b237-5e6f0fcbda7d" providerId="ADAL" clId="{9F00A1AE-215E-4BD2-8710-2794B74A6282}" dt="2022-12-15T19:51:35.194" v="903" actId="26606"/>
          <ac:spMkLst>
            <pc:docMk/>
            <pc:sldMk cId="1355796238" sldId="262"/>
            <ac:spMk id="44" creationId="{F8260ED5-17F7-4158-B241-D51DD4CF1B7E}"/>
          </ac:spMkLst>
        </pc:spChg>
        <pc:spChg chg="add del">
          <ac:chgData name="NAGAPPAN, GOWTHAMI (Student)" userId="6e0e3c93-72c9-47ff-b237-5e6f0fcbda7d" providerId="ADAL" clId="{9F00A1AE-215E-4BD2-8710-2794B74A6282}" dt="2022-12-15T19:51:49.404" v="906" actId="26606"/>
          <ac:spMkLst>
            <pc:docMk/>
            <pc:sldMk cId="1355796238" sldId="262"/>
            <ac:spMk id="46" creationId="{6A55A497-810F-4F60-B84E-FDE68ABFE607}"/>
          </ac:spMkLst>
        </pc:spChg>
        <pc:spChg chg="add del">
          <ac:chgData name="NAGAPPAN, GOWTHAMI (Student)" userId="6e0e3c93-72c9-47ff-b237-5e6f0fcbda7d" providerId="ADAL" clId="{9F00A1AE-215E-4BD2-8710-2794B74A6282}" dt="2022-12-15T19:51:49.404" v="906" actId="26606"/>
          <ac:spMkLst>
            <pc:docMk/>
            <pc:sldMk cId="1355796238" sldId="262"/>
            <ac:spMk id="47" creationId="{4B8E30CD-C8AA-4F1D-8997-BAFCF7CE9D90}"/>
          </ac:spMkLst>
        </pc:spChg>
        <pc:spChg chg="add del">
          <ac:chgData name="NAGAPPAN, GOWTHAMI (Student)" userId="6e0e3c93-72c9-47ff-b237-5e6f0fcbda7d" providerId="ADAL" clId="{9F00A1AE-215E-4BD2-8710-2794B74A6282}" dt="2022-12-15T19:51:49.404" v="906" actId="26606"/>
          <ac:spMkLst>
            <pc:docMk/>
            <pc:sldMk cId="1355796238" sldId="262"/>
            <ac:spMk id="48" creationId="{1A2CE4AB-6F16-49A0-9608-1227FF801F2A}"/>
          </ac:spMkLst>
        </pc:spChg>
        <pc:spChg chg="add del">
          <ac:chgData name="NAGAPPAN, GOWTHAMI (Student)" userId="6e0e3c93-72c9-47ff-b237-5e6f0fcbda7d" providerId="ADAL" clId="{9F00A1AE-215E-4BD2-8710-2794B74A6282}" dt="2022-12-15T19:51:49.404" v="906" actId="26606"/>
          <ac:spMkLst>
            <pc:docMk/>
            <pc:sldMk cId="1355796238" sldId="262"/>
            <ac:spMk id="49" creationId="{50C6CE2B-DD6C-4EBC-9E38-2FCF23E93A99}"/>
          </ac:spMkLst>
        </pc:spChg>
        <pc:spChg chg="add del mod">
          <ac:chgData name="NAGAPPAN, GOWTHAMI (Student)" userId="6e0e3c93-72c9-47ff-b237-5e6f0fcbda7d" providerId="ADAL" clId="{9F00A1AE-215E-4BD2-8710-2794B74A6282}" dt="2022-12-15T19:51:56.253" v="908" actId="478"/>
          <ac:spMkLst>
            <pc:docMk/>
            <pc:sldMk cId="1355796238" sldId="262"/>
            <ac:spMk id="50" creationId="{A7FDF76D-FFF0-3276-E7EA-D76A9E31D234}"/>
          </ac:spMkLst>
        </pc:spChg>
        <pc:spChg chg="add del">
          <ac:chgData name="NAGAPPAN, GOWTHAMI (Student)" userId="6e0e3c93-72c9-47ff-b237-5e6f0fcbda7d" providerId="ADAL" clId="{9F00A1AE-215E-4BD2-8710-2794B74A6282}" dt="2022-12-15T19:51:49.404" v="906" actId="26606"/>
          <ac:spMkLst>
            <pc:docMk/>
            <pc:sldMk cId="1355796238" sldId="262"/>
            <ac:spMk id="51" creationId="{2C8B90EA-01BD-4358-9BD4-801A57B98844}"/>
          </ac:spMkLst>
        </pc:spChg>
        <pc:spChg chg="add">
          <ac:chgData name="NAGAPPAN, GOWTHAMI (Student)" userId="6e0e3c93-72c9-47ff-b237-5e6f0fcbda7d" providerId="ADAL" clId="{9F00A1AE-215E-4BD2-8710-2794B74A6282}" dt="2022-12-15T19:51:49.404" v="906" actId="26606"/>
          <ac:spMkLst>
            <pc:docMk/>
            <pc:sldMk cId="1355796238" sldId="262"/>
            <ac:spMk id="56" creationId="{F4C0B10B-D2C4-4A54-AFAD-3D27DF88BB37}"/>
          </ac:spMkLst>
        </pc:spChg>
        <pc:grpChg chg="add">
          <ac:chgData name="NAGAPPAN, GOWTHAMI (Student)" userId="6e0e3c93-72c9-47ff-b237-5e6f0fcbda7d" providerId="ADAL" clId="{9F00A1AE-215E-4BD2-8710-2794B74A6282}" dt="2022-12-15T19:51:49.404" v="906" actId="26606"/>
          <ac:grpSpMkLst>
            <pc:docMk/>
            <pc:sldMk cId="1355796238" sldId="262"/>
            <ac:grpSpMk id="58" creationId="{B6BADB90-C74B-40D6-86DC-503F65FCE8DC}"/>
          </ac:grpSpMkLst>
        </pc:grpChg>
        <pc:picChg chg="add del mod ord">
          <ac:chgData name="NAGAPPAN, GOWTHAMI (Student)" userId="6e0e3c93-72c9-47ff-b237-5e6f0fcbda7d" providerId="ADAL" clId="{9F00A1AE-215E-4BD2-8710-2794B74A6282}" dt="2022-12-15T19:52:02.193" v="912" actId="478"/>
          <ac:picMkLst>
            <pc:docMk/>
            <pc:sldMk cId="1355796238" sldId="262"/>
            <ac:picMk id="5" creationId="{5EFF81BA-F44E-5F4A-4B87-62F90281796B}"/>
          </ac:picMkLst>
        </pc:picChg>
        <pc:picChg chg="add mod">
          <ac:chgData name="NAGAPPAN, GOWTHAMI (Student)" userId="6e0e3c93-72c9-47ff-b237-5e6f0fcbda7d" providerId="ADAL" clId="{9F00A1AE-215E-4BD2-8710-2794B74A6282}" dt="2022-12-15T19:52:16.792" v="918" actId="1076"/>
          <ac:picMkLst>
            <pc:docMk/>
            <pc:sldMk cId="1355796238" sldId="262"/>
            <ac:picMk id="7" creationId="{135916FC-65FE-D216-4A06-B45FD8A9A835}"/>
          </ac:picMkLst>
        </pc:picChg>
      </pc:sldChg>
      <pc:sldChg chg="addSp delSp modSp mod setBg">
        <pc:chgData name="NAGAPPAN, GOWTHAMI (Student)" userId="6e0e3c93-72c9-47ff-b237-5e6f0fcbda7d" providerId="ADAL" clId="{9F00A1AE-215E-4BD2-8710-2794B74A6282}" dt="2022-12-15T20:25:02.584" v="1336" actId="1076"/>
        <pc:sldMkLst>
          <pc:docMk/>
          <pc:sldMk cId="3309683605" sldId="264"/>
        </pc:sldMkLst>
        <pc:spChg chg="mod ord">
          <ac:chgData name="NAGAPPAN, GOWTHAMI (Student)" userId="6e0e3c93-72c9-47ff-b237-5e6f0fcbda7d" providerId="ADAL" clId="{9F00A1AE-215E-4BD2-8710-2794B74A6282}" dt="2022-12-15T20:18:22.140" v="1232" actId="20577"/>
          <ac:spMkLst>
            <pc:docMk/>
            <pc:sldMk cId="3309683605" sldId="264"/>
            <ac:spMk id="2" creationId="{F7AF3D8A-EEF6-3CF1-7EF1-4BAAF9DA0843}"/>
          </ac:spMkLst>
        </pc:spChg>
        <pc:spChg chg="del">
          <ac:chgData name="NAGAPPAN, GOWTHAMI (Student)" userId="6e0e3c93-72c9-47ff-b237-5e6f0fcbda7d" providerId="ADAL" clId="{9F00A1AE-215E-4BD2-8710-2794B74A6282}" dt="2022-12-14T23:31:59.418" v="836" actId="22"/>
          <ac:spMkLst>
            <pc:docMk/>
            <pc:sldMk cId="3309683605" sldId="264"/>
            <ac:spMk id="3" creationId="{6F12C7A4-7B83-C7A5-8E01-A00B29386542}"/>
          </ac:spMkLst>
        </pc:spChg>
        <pc:spChg chg="add del mod">
          <ac:chgData name="NAGAPPAN, GOWTHAMI (Student)" userId="6e0e3c93-72c9-47ff-b237-5e6f0fcbda7d" providerId="ADAL" clId="{9F00A1AE-215E-4BD2-8710-2794B74A6282}" dt="2022-12-15T19:59:07.379" v="1023" actId="22"/>
          <ac:spMkLst>
            <pc:docMk/>
            <pc:sldMk cId="3309683605" sldId="264"/>
            <ac:spMk id="4" creationId="{4BB0CDE9-D21E-8552-7FF8-412AD45CCAC1}"/>
          </ac:spMkLst>
        </pc:spChg>
        <pc:spChg chg="add del">
          <ac:chgData name="NAGAPPAN, GOWTHAMI (Student)" userId="6e0e3c93-72c9-47ff-b237-5e6f0fcbda7d" providerId="ADAL" clId="{9F00A1AE-215E-4BD2-8710-2794B74A6282}" dt="2022-12-14T23:35:23.003" v="856" actId="26606"/>
          <ac:spMkLst>
            <pc:docMk/>
            <pc:sldMk cId="3309683605" sldId="264"/>
            <ac:spMk id="7" creationId="{F170E346-B98B-43A6-A4DA-D36FF63284B3}"/>
          </ac:spMkLst>
        </pc:spChg>
        <pc:spChg chg="add mod">
          <ac:chgData name="NAGAPPAN, GOWTHAMI (Student)" userId="6e0e3c93-72c9-47ff-b237-5e6f0fcbda7d" providerId="ADAL" clId="{9F00A1AE-215E-4BD2-8710-2794B74A6282}" dt="2022-12-15T20:25:02.584" v="1336" actId="1076"/>
          <ac:spMkLst>
            <pc:docMk/>
            <pc:sldMk cId="3309683605" sldId="264"/>
            <ac:spMk id="8" creationId="{7576ACDF-3B7C-7D35-CB3F-DD6B94E821F3}"/>
          </ac:spMkLst>
        </pc:spChg>
        <pc:spChg chg="add del">
          <ac:chgData name="NAGAPPAN, GOWTHAMI (Student)" userId="6e0e3c93-72c9-47ff-b237-5e6f0fcbda7d" providerId="ADAL" clId="{9F00A1AE-215E-4BD2-8710-2794B74A6282}" dt="2022-12-14T23:35:48.256" v="862" actId="26606"/>
          <ac:spMkLst>
            <pc:docMk/>
            <pc:sldMk cId="3309683605" sldId="264"/>
            <ac:spMk id="8" creationId="{F4C0B10B-D2C4-4A54-AFAD-3D27DF88BB37}"/>
          </ac:spMkLst>
        </pc:spChg>
        <pc:spChg chg="add del">
          <ac:chgData name="NAGAPPAN, GOWTHAMI (Student)" userId="6e0e3c93-72c9-47ff-b237-5e6f0fcbda7d" providerId="ADAL" clId="{9F00A1AE-215E-4BD2-8710-2794B74A6282}" dt="2022-12-14T23:35:29.082" v="858" actId="26606"/>
          <ac:spMkLst>
            <pc:docMk/>
            <pc:sldMk cId="3309683605" sldId="264"/>
            <ac:spMk id="9" creationId="{81D41F97-12E3-8E6B-4440-2D321BEC8304}"/>
          </ac:spMkLst>
        </pc:spChg>
        <pc:spChg chg="add del">
          <ac:chgData name="NAGAPPAN, GOWTHAMI (Student)" userId="6e0e3c93-72c9-47ff-b237-5e6f0fcbda7d" providerId="ADAL" clId="{9F00A1AE-215E-4BD2-8710-2794B74A6282}" dt="2022-12-14T23:32:42.340" v="843" actId="26606"/>
          <ac:spMkLst>
            <pc:docMk/>
            <pc:sldMk cId="3309683605" sldId="264"/>
            <ac:spMk id="10" creationId="{A8384FB5-9ADC-4DDC-881B-597D56F5B15D}"/>
          </ac:spMkLst>
        </pc:spChg>
        <pc:spChg chg="add del">
          <ac:chgData name="NAGAPPAN, GOWTHAMI (Student)" userId="6e0e3c93-72c9-47ff-b237-5e6f0fcbda7d" providerId="ADAL" clId="{9F00A1AE-215E-4BD2-8710-2794B74A6282}" dt="2022-12-14T23:35:29.082" v="858" actId="26606"/>
          <ac:spMkLst>
            <pc:docMk/>
            <pc:sldMk cId="3309683605" sldId="264"/>
            <ac:spMk id="11" creationId="{B5FA7C47-B7C1-4D2E-AB49-ED23BA34BA83}"/>
          </ac:spMkLst>
        </pc:spChg>
        <pc:spChg chg="add del">
          <ac:chgData name="NAGAPPAN, GOWTHAMI (Student)" userId="6e0e3c93-72c9-47ff-b237-5e6f0fcbda7d" providerId="ADAL" clId="{9F00A1AE-215E-4BD2-8710-2794B74A6282}" dt="2022-12-14T23:32:42.340" v="843" actId="26606"/>
          <ac:spMkLst>
            <pc:docMk/>
            <pc:sldMk cId="3309683605" sldId="264"/>
            <ac:spMk id="12" creationId="{91E5A9A7-95C6-4F4F-B00E-C82E07FE62EF}"/>
          </ac:spMkLst>
        </pc:spChg>
        <pc:spChg chg="add del">
          <ac:chgData name="NAGAPPAN, GOWTHAMI (Student)" userId="6e0e3c93-72c9-47ff-b237-5e6f0fcbda7d" providerId="ADAL" clId="{9F00A1AE-215E-4BD2-8710-2794B74A6282}" dt="2022-12-14T23:35:29.082" v="858" actId="26606"/>
          <ac:spMkLst>
            <pc:docMk/>
            <pc:sldMk cId="3309683605" sldId="264"/>
            <ac:spMk id="13" creationId="{596EE156-ABF1-4329-A6BA-03B4254E0877}"/>
          </ac:spMkLst>
        </pc:spChg>
        <pc:spChg chg="add del">
          <ac:chgData name="NAGAPPAN, GOWTHAMI (Student)" userId="6e0e3c93-72c9-47ff-b237-5e6f0fcbda7d" providerId="ADAL" clId="{9F00A1AE-215E-4BD2-8710-2794B74A6282}" dt="2022-12-14T23:32:42.340" v="843" actId="26606"/>
          <ac:spMkLst>
            <pc:docMk/>
            <pc:sldMk cId="3309683605" sldId="264"/>
            <ac:spMk id="14" creationId="{D07DD2DE-F619-49DD-B5E7-03A290FF4ED1}"/>
          </ac:spMkLst>
        </pc:spChg>
        <pc:spChg chg="add del">
          <ac:chgData name="NAGAPPAN, GOWTHAMI (Student)" userId="6e0e3c93-72c9-47ff-b237-5e6f0fcbda7d" providerId="ADAL" clId="{9F00A1AE-215E-4BD2-8710-2794B74A6282}" dt="2022-12-14T23:35:29.082" v="858" actId="26606"/>
          <ac:spMkLst>
            <pc:docMk/>
            <pc:sldMk cId="3309683605" sldId="264"/>
            <ac:spMk id="15" creationId="{19B9933F-AAB3-444A-8BB5-9CA194A8BC63}"/>
          </ac:spMkLst>
        </pc:spChg>
        <pc:spChg chg="add del">
          <ac:chgData name="NAGAPPAN, GOWTHAMI (Student)" userId="6e0e3c93-72c9-47ff-b237-5e6f0fcbda7d" providerId="ADAL" clId="{9F00A1AE-215E-4BD2-8710-2794B74A6282}" dt="2022-12-14T23:32:42.340" v="843" actId="26606"/>
          <ac:spMkLst>
            <pc:docMk/>
            <pc:sldMk cId="3309683605" sldId="264"/>
            <ac:spMk id="16" creationId="{85149191-5F60-4A28-AAFF-039F96B0F3EC}"/>
          </ac:spMkLst>
        </pc:spChg>
        <pc:spChg chg="add del">
          <ac:chgData name="NAGAPPAN, GOWTHAMI (Student)" userId="6e0e3c93-72c9-47ff-b237-5e6f0fcbda7d" providerId="ADAL" clId="{9F00A1AE-215E-4BD2-8710-2794B74A6282}" dt="2022-12-14T23:35:29.082" v="858" actId="26606"/>
          <ac:spMkLst>
            <pc:docMk/>
            <pc:sldMk cId="3309683605" sldId="264"/>
            <ac:spMk id="17" creationId="{7D20183A-0B1D-4A1F-89B1-ADBEDBC6E54E}"/>
          </ac:spMkLst>
        </pc:spChg>
        <pc:spChg chg="add del">
          <ac:chgData name="NAGAPPAN, GOWTHAMI (Student)" userId="6e0e3c93-72c9-47ff-b237-5e6f0fcbda7d" providerId="ADAL" clId="{9F00A1AE-215E-4BD2-8710-2794B74A6282}" dt="2022-12-14T23:32:42.340" v="843" actId="26606"/>
          <ac:spMkLst>
            <pc:docMk/>
            <pc:sldMk cId="3309683605" sldId="264"/>
            <ac:spMk id="18" creationId="{F8260ED5-17F7-4158-B241-D51DD4CF1B7E}"/>
          </ac:spMkLst>
        </pc:spChg>
        <pc:spChg chg="add">
          <ac:chgData name="NAGAPPAN, GOWTHAMI (Student)" userId="6e0e3c93-72c9-47ff-b237-5e6f0fcbda7d" providerId="ADAL" clId="{9F00A1AE-215E-4BD2-8710-2794B74A6282}" dt="2022-12-15T20:06:43.162" v="1101" actId="26606"/>
          <ac:spMkLst>
            <pc:docMk/>
            <pc:sldMk cId="3309683605" sldId="264"/>
            <ac:spMk id="19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4T23:35:29.082" v="858" actId="26606"/>
          <ac:spMkLst>
            <pc:docMk/>
            <pc:sldMk cId="3309683605" sldId="264"/>
            <ac:spMk id="20" creationId="{131031D3-26CD-4214-A9A4-5857EFA15A0C}"/>
          </ac:spMkLst>
        </pc:spChg>
        <pc:spChg chg="add">
          <ac:chgData name="NAGAPPAN, GOWTHAMI (Student)" userId="6e0e3c93-72c9-47ff-b237-5e6f0fcbda7d" providerId="ADAL" clId="{9F00A1AE-215E-4BD2-8710-2794B74A6282}" dt="2022-12-15T20:06:43.162" v="1101" actId="26606"/>
          <ac:spMkLst>
            <pc:docMk/>
            <pc:sldMk cId="3309683605" sldId="264"/>
            <ac:spMk id="22" creationId="{047C8CCB-F95D-4249-92DD-651249D3535A}"/>
          </ac:spMkLst>
        </pc:spChg>
        <pc:spChg chg="add del">
          <ac:chgData name="NAGAPPAN, GOWTHAMI (Student)" userId="6e0e3c93-72c9-47ff-b237-5e6f0fcbda7d" providerId="ADAL" clId="{9F00A1AE-215E-4BD2-8710-2794B74A6282}" dt="2022-12-14T23:35:48.256" v="862" actId="26606"/>
          <ac:spMkLst>
            <pc:docMk/>
            <pc:sldMk cId="3309683605" sldId="264"/>
            <ac:spMk id="26" creationId="{817D2CD8-0835-8BAE-CB41-AC61A85CD180}"/>
          </ac:spMkLst>
        </pc:spChg>
        <pc:spChg chg="add del">
          <ac:chgData name="NAGAPPAN, GOWTHAMI (Student)" userId="6e0e3c93-72c9-47ff-b237-5e6f0fcbda7d" providerId="ADAL" clId="{9F00A1AE-215E-4BD2-8710-2794B74A6282}" dt="2022-12-14T23:36:04.472" v="864" actId="26606"/>
          <ac:spMkLst>
            <pc:docMk/>
            <pc:sldMk cId="3309683605" sldId="264"/>
            <ac:spMk id="27" creationId="{3BA513B0-82FF-4F41-8178-885375D1CFB5}"/>
          </ac:spMkLst>
        </pc:spChg>
        <pc:spChg chg="add del">
          <ac:chgData name="NAGAPPAN, GOWTHAMI (Student)" userId="6e0e3c93-72c9-47ff-b237-5e6f0fcbda7d" providerId="ADAL" clId="{9F00A1AE-215E-4BD2-8710-2794B74A6282}" dt="2022-12-14T23:36:04.472" v="864" actId="26606"/>
          <ac:spMkLst>
            <pc:docMk/>
            <pc:sldMk cId="3309683605" sldId="264"/>
            <ac:spMk id="33" creationId="{85B01B70-B0EF-3C45-C322-528D7EC0644E}"/>
          </ac:spMkLst>
        </pc:spChg>
        <pc:grpChg chg="add del">
          <ac:chgData name="NAGAPPAN, GOWTHAMI (Student)" userId="6e0e3c93-72c9-47ff-b237-5e6f0fcbda7d" providerId="ADAL" clId="{9F00A1AE-215E-4BD2-8710-2794B74A6282}" dt="2022-12-14T23:35:48.256" v="862" actId="26606"/>
          <ac:grpSpMkLst>
            <pc:docMk/>
            <pc:sldMk cId="3309683605" sldId="264"/>
            <ac:grpSpMk id="21" creationId="{B6BADB90-C74B-40D6-86DC-503F65FCE8DC}"/>
          </ac:grpSpMkLst>
        </pc:grpChg>
        <pc:grpChg chg="add del">
          <ac:chgData name="NAGAPPAN, GOWTHAMI (Student)" userId="6e0e3c93-72c9-47ff-b237-5e6f0fcbda7d" providerId="ADAL" clId="{9F00A1AE-215E-4BD2-8710-2794B74A6282}" dt="2022-12-14T23:36:04.472" v="864" actId="26606"/>
          <ac:grpSpMkLst>
            <pc:docMk/>
            <pc:sldMk cId="3309683605" sldId="264"/>
            <ac:grpSpMk id="28" creationId="{93DB8501-F9F2-4ACD-B56A-9019CD5006D6}"/>
          </ac:grpSpMkLst>
        </pc:grpChg>
        <pc:picChg chg="add del mod ord">
          <ac:chgData name="NAGAPPAN, GOWTHAMI (Student)" userId="6e0e3c93-72c9-47ff-b237-5e6f0fcbda7d" providerId="ADAL" clId="{9F00A1AE-215E-4BD2-8710-2794B74A6282}" dt="2022-12-15T19:55:40.491" v="979" actId="478"/>
          <ac:picMkLst>
            <pc:docMk/>
            <pc:sldMk cId="3309683605" sldId="264"/>
            <ac:picMk id="5" creationId="{A8FF86D8-2F0C-C6D6-9D39-DAFF30FEAB4B}"/>
          </ac:picMkLst>
        </pc:picChg>
        <pc:picChg chg="add mod ord">
          <ac:chgData name="NAGAPPAN, GOWTHAMI (Student)" userId="6e0e3c93-72c9-47ff-b237-5e6f0fcbda7d" providerId="ADAL" clId="{9F00A1AE-215E-4BD2-8710-2794B74A6282}" dt="2022-12-15T20:22:47.908" v="1316" actId="14100"/>
          <ac:picMkLst>
            <pc:docMk/>
            <pc:sldMk cId="3309683605" sldId="264"/>
            <ac:picMk id="7" creationId="{D05A48B7-694F-019F-F60F-270DC027D26E}"/>
          </ac:picMkLst>
        </pc:picChg>
      </pc:sldChg>
      <pc:sldChg chg="addSp delSp modSp mod setBg">
        <pc:chgData name="NAGAPPAN, GOWTHAMI (Student)" userId="6e0e3c93-72c9-47ff-b237-5e6f0fcbda7d" providerId="ADAL" clId="{9F00A1AE-215E-4BD2-8710-2794B74A6282}" dt="2022-12-15T20:25:07.730" v="1337" actId="1076"/>
        <pc:sldMkLst>
          <pc:docMk/>
          <pc:sldMk cId="2564032322" sldId="265"/>
        </pc:sldMkLst>
        <pc:spChg chg="mod">
          <ac:chgData name="NAGAPPAN, GOWTHAMI (Student)" userId="6e0e3c93-72c9-47ff-b237-5e6f0fcbda7d" providerId="ADAL" clId="{9F00A1AE-215E-4BD2-8710-2794B74A6282}" dt="2022-12-15T20:20:16.348" v="1270" actId="14100"/>
          <ac:spMkLst>
            <pc:docMk/>
            <pc:sldMk cId="2564032322" sldId="265"/>
            <ac:spMk id="2" creationId="{AAB3D5A0-B611-A4FA-1C3B-725A292B67C4}"/>
          </ac:spMkLst>
        </pc:spChg>
        <pc:spChg chg="del">
          <ac:chgData name="NAGAPPAN, GOWTHAMI (Student)" userId="6e0e3c93-72c9-47ff-b237-5e6f0fcbda7d" providerId="ADAL" clId="{9F00A1AE-215E-4BD2-8710-2794B74A6282}" dt="2022-12-14T23:32:59.785" v="844" actId="22"/>
          <ac:spMkLst>
            <pc:docMk/>
            <pc:sldMk cId="2564032322" sldId="265"/>
            <ac:spMk id="3" creationId="{0FEA6D7B-14B3-82F7-F8FB-4A951738BEA0}"/>
          </ac:spMkLst>
        </pc:spChg>
        <pc:spChg chg="add del mod">
          <ac:chgData name="NAGAPPAN, GOWTHAMI (Student)" userId="6e0e3c93-72c9-47ff-b237-5e6f0fcbda7d" providerId="ADAL" clId="{9F00A1AE-215E-4BD2-8710-2794B74A6282}" dt="2022-12-15T19:59:29.355" v="1024" actId="22"/>
          <ac:spMkLst>
            <pc:docMk/>
            <pc:sldMk cId="2564032322" sldId="265"/>
            <ac:spMk id="4" creationId="{A770809C-D7F9-99D0-DDBE-2F58D0CB18CA}"/>
          </ac:spMkLst>
        </pc:spChg>
        <pc:spChg chg="add mod">
          <ac:chgData name="NAGAPPAN, GOWTHAMI (Student)" userId="6e0e3c93-72c9-47ff-b237-5e6f0fcbda7d" providerId="ADAL" clId="{9F00A1AE-215E-4BD2-8710-2794B74A6282}" dt="2022-12-15T20:25:07.730" v="1337" actId="1076"/>
          <ac:spMkLst>
            <pc:docMk/>
            <pc:sldMk cId="2564032322" sldId="265"/>
            <ac:spMk id="8" creationId="{CEFB5EE6-392A-9622-9EC0-4E1C63CC8F49}"/>
          </ac:spMkLst>
        </pc:spChg>
        <pc:spChg chg="add del">
          <ac:chgData name="NAGAPPAN, GOWTHAMI (Student)" userId="6e0e3c93-72c9-47ff-b237-5e6f0fcbda7d" providerId="ADAL" clId="{9F00A1AE-215E-4BD2-8710-2794B74A6282}" dt="2022-12-15T20:07:50.176" v="1108" actId="26606"/>
          <ac:spMkLst>
            <pc:docMk/>
            <pc:sldMk cId="2564032322" sldId="265"/>
            <ac:spMk id="9" creationId="{D4D28E87-62D2-4602-B72F-5F74AA236CC3}"/>
          </ac:spMkLst>
        </pc:spChg>
        <pc:spChg chg="add del">
          <ac:chgData name="NAGAPPAN, GOWTHAMI (Student)" userId="6e0e3c93-72c9-47ff-b237-5e6f0fcbda7d" providerId="ADAL" clId="{9F00A1AE-215E-4BD2-8710-2794B74A6282}" dt="2022-12-15T20:09:09.418" v="1120" actId="26606"/>
          <ac:spMkLst>
            <pc:docMk/>
            <pc:sldMk cId="2564032322" sldId="265"/>
            <ac:spMk id="10" creationId="{D4D28E87-62D2-4602-B72F-5F74AA236CC3}"/>
          </ac:spMkLst>
        </pc:spChg>
        <pc:spChg chg="add del">
          <ac:chgData name="NAGAPPAN, GOWTHAMI (Student)" userId="6e0e3c93-72c9-47ff-b237-5e6f0fcbda7d" providerId="ADAL" clId="{9F00A1AE-215E-4BD2-8710-2794B74A6282}" dt="2022-12-15T20:07:23.238" v="1105" actId="26606"/>
          <ac:spMkLst>
            <pc:docMk/>
            <pc:sldMk cId="2564032322" sldId="265"/>
            <ac:spMk id="12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5T20:07:23.238" v="1105" actId="26606"/>
          <ac:spMkLst>
            <pc:docMk/>
            <pc:sldMk cId="2564032322" sldId="265"/>
            <ac:spMk id="14" creationId="{047C8CCB-F95D-4249-92DD-651249D3535A}"/>
          </ac:spMkLst>
        </pc:spChg>
        <pc:spChg chg="add del">
          <ac:chgData name="NAGAPPAN, GOWTHAMI (Student)" userId="6e0e3c93-72c9-47ff-b237-5e6f0fcbda7d" providerId="ADAL" clId="{9F00A1AE-215E-4BD2-8710-2794B74A6282}" dt="2022-12-15T20:10:37.114" v="1128" actId="26606"/>
          <ac:spMkLst>
            <pc:docMk/>
            <pc:sldMk cId="2564032322" sldId="265"/>
            <ac:spMk id="16" creationId="{67D5625C-2269-B5D4-4B3A-A4C173DCB5C6}"/>
          </ac:spMkLst>
        </pc:spChg>
        <pc:spChg chg="add del">
          <ac:chgData name="NAGAPPAN, GOWTHAMI (Student)" userId="6e0e3c93-72c9-47ff-b237-5e6f0fcbda7d" providerId="ADAL" clId="{9F00A1AE-215E-4BD2-8710-2794B74A6282}" dt="2022-12-15T20:10:37.114" v="1128" actId="26606"/>
          <ac:spMkLst>
            <pc:docMk/>
            <pc:sldMk cId="2564032322" sldId="265"/>
            <ac:spMk id="17" creationId="{DD38EE57-B708-47C9-A4A4-E25F09FAB029}"/>
          </ac:spMkLst>
        </pc:spChg>
        <pc:spChg chg="add del">
          <ac:chgData name="NAGAPPAN, GOWTHAMI (Student)" userId="6e0e3c93-72c9-47ff-b237-5e6f0fcbda7d" providerId="ADAL" clId="{9F00A1AE-215E-4BD2-8710-2794B74A6282}" dt="2022-12-15T20:07:22.775" v="1104" actId="26606"/>
          <ac:spMkLst>
            <pc:docMk/>
            <pc:sldMk cId="2564032322" sldId="265"/>
            <ac:spMk id="19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5T20:07:22.775" v="1104" actId="26606"/>
          <ac:spMkLst>
            <pc:docMk/>
            <pc:sldMk cId="2564032322" sldId="265"/>
            <ac:spMk id="21" creationId="{047C8CCB-F95D-4249-92DD-651249D3535A}"/>
          </ac:spMkLst>
        </pc:spChg>
        <pc:spChg chg="add del">
          <ac:chgData name="NAGAPPAN, GOWTHAMI (Student)" userId="6e0e3c93-72c9-47ff-b237-5e6f0fcbda7d" providerId="ADAL" clId="{9F00A1AE-215E-4BD2-8710-2794B74A6282}" dt="2022-12-15T20:13:32.478" v="1144" actId="26606"/>
          <ac:spMkLst>
            <pc:docMk/>
            <pc:sldMk cId="2564032322" sldId="265"/>
            <ac:spMk id="29" creationId="{A8384FB5-9ADC-4DDC-881B-597D56F5B15D}"/>
          </ac:spMkLst>
        </pc:spChg>
        <pc:spChg chg="add del">
          <ac:chgData name="NAGAPPAN, GOWTHAMI (Student)" userId="6e0e3c93-72c9-47ff-b237-5e6f0fcbda7d" providerId="ADAL" clId="{9F00A1AE-215E-4BD2-8710-2794B74A6282}" dt="2022-12-15T20:13:32.478" v="1144" actId="26606"/>
          <ac:spMkLst>
            <pc:docMk/>
            <pc:sldMk cId="2564032322" sldId="265"/>
            <ac:spMk id="31" creationId="{91E5A9A7-95C6-4F4F-B00E-C82E07FE62EF}"/>
          </ac:spMkLst>
        </pc:spChg>
        <pc:spChg chg="add del">
          <ac:chgData name="NAGAPPAN, GOWTHAMI (Student)" userId="6e0e3c93-72c9-47ff-b237-5e6f0fcbda7d" providerId="ADAL" clId="{9F00A1AE-215E-4BD2-8710-2794B74A6282}" dt="2022-12-15T20:13:32.478" v="1144" actId="26606"/>
          <ac:spMkLst>
            <pc:docMk/>
            <pc:sldMk cId="2564032322" sldId="265"/>
            <ac:spMk id="33" creationId="{D07DD2DE-F619-49DD-B5E7-03A290FF4ED1}"/>
          </ac:spMkLst>
        </pc:spChg>
        <pc:spChg chg="add del">
          <ac:chgData name="NAGAPPAN, GOWTHAMI (Student)" userId="6e0e3c93-72c9-47ff-b237-5e6f0fcbda7d" providerId="ADAL" clId="{9F00A1AE-215E-4BD2-8710-2794B74A6282}" dt="2022-12-15T20:13:32.478" v="1144" actId="26606"/>
          <ac:spMkLst>
            <pc:docMk/>
            <pc:sldMk cId="2564032322" sldId="265"/>
            <ac:spMk id="35" creationId="{85149191-5F60-4A28-AAFF-039F96B0F3EC}"/>
          </ac:spMkLst>
        </pc:spChg>
        <pc:spChg chg="add del">
          <ac:chgData name="NAGAPPAN, GOWTHAMI (Student)" userId="6e0e3c93-72c9-47ff-b237-5e6f0fcbda7d" providerId="ADAL" clId="{9F00A1AE-215E-4BD2-8710-2794B74A6282}" dt="2022-12-15T20:13:32.478" v="1144" actId="26606"/>
          <ac:spMkLst>
            <pc:docMk/>
            <pc:sldMk cId="2564032322" sldId="265"/>
            <ac:spMk id="37" creationId="{F8260ED5-17F7-4158-B241-D51DD4CF1B7E}"/>
          </ac:spMkLst>
        </pc:spChg>
        <pc:spChg chg="add">
          <ac:chgData name="NAGAPPAN, GOWTHAMI (Student)" userId="6e0e3c93-72c9-47ff-b237-5e6f0fcbda7d" providerId="ADAL" clId="{9F00A1AE-215E-4BD2-8710-2794B74A6282}" dt="2022-12-15T20:13:32.478" v="1144" actId="26606"/>
          <ac:spMkLst>
            <pc:docMk/>
            <pc:sldMk cId="2564032322" sldId="265"/>
            <ac:spMk id="42" creationId="{6753252F-4873-4F63-801D-CC719279A7D5}"/>
          </ac:spMkLst>
        </pc:spChg>
        <pc:spChg chg="add">
          <ac:chgData name="NAGAPPAN, GOWTHAMI (Student)" userId="6e0e3c93-72c9-47ff-b237-5e6f0fcbda7d" providerId="ADAL" clId="{9F00A1AE-215E-4BD2-8710-2794B74A6282}" dt="2022-12-15T20:13:32.478" v="1144" actId="26606"/>
          <ac:spMkLst>
            <pc:docMk/>
            <pc:sldMk cId="2564032322" sldId="265"/>
            <ac:spMk id="44" creationId="{047C8CCB-F95D-4249-92DD-651249D3535A}"/>
          </ac:spMkLst>
        </pc:spChg>
        <pc:grpChg chg="add del">
          <ac:chgData name="NAGAPPAN, GOWTHAMI (Student)" userId="6e0e3c93-72c9-47ff-b237-5e6f0fcbda7d" providerId="ADAL" clId="{9F00A1AE-215E-4BD2-8710-2794B74A6282}" dt="2022-12-15T20:10:37.114" v="1128" actId="26606"/>
          <ac:grpSpMkLst>
            <pc:docMk/>
            <pc:sldMk cId="2564032322" sldId="265"/>
            <ac:grpSpMk id="13" creationId="{57A28182-58A5-4DBB-8F64-BD944BCA8154}"/>
          </ac:grpSpMkLst>
        </pc:grpChg>
        <pc:picChg chg="add del mod ord">
          <ac:chgData name="NAGAPPAN, GOWTHAMI (Student)" userId="6e0e3c93-72c9-47ff-b237-5e6f0fcbda7d" providerId="ADAL" clId="{9F00A1AE-215E-4BD2-8710-2794B74A6282}" dt="2022-12-15T19:55:43.217" v="980" actId="478"/>
          <ac:picMkLst>
            <pc:docMk/>
            <pc:sldMk cId="2564032322" sldId="265"/>
            <ac:picMk id="5" creationId="{C1CC5893-4F8A-A097-36E7-52EABB26EDED}"/>
          </ac:picMkLst>
        </pc:picChg>
        <pc:picChg chg="add mod ord">
          <ac:chgData name="NAGAPPAN, GOWTHAMI (Student)" userId="6e0e3c93-72c9-47ff-b237-5e6f0fcbda7d" providerId="ADAL" clId="{9F00A1AE-215E-4BD2-8710-2794B74A6282}" dt="2022-12-15T20:22:54.064" v="1317" actId="14100"/>
          <ac:picMkLst>
            <pc:docMk/>
            <pc:sldMk cId="2564032322" sldId="265"/>
            <ac:picMk id="7" creationId="{A27F92CA-7D10-35D5-A29B-1EB3C2F41046}"/>
          </ac:picMkLst>
        </pc:picChg>
      </pc:sldChg>
      <pc:sldChg chg="addSp delSp modSp mod setBg">
        <pc:chgData name="NAGAPPAN, GOWTHAMI (Student)" userId="6e0e3c93-72c9-47ff-b237-5e6f0fcbda7d" providerId="ADAL" clId="{9F00A1AE-215E-4BD2-8710-2794B74A6282}" dt="2022-12-14T23:27:21.820" v="761" actId="20577"/>
        <pc:sldMkLst>
          <pc:docMk/>
          <pc:sldMk cId="2646587395" sldId="267"/>
        </pc:sldMkLst>
        <pc:spChg chg="mod">
          <ac:chgData name="NAGAPPAN, GOWTHAMI (Student)" userId="6e0e3c93-72c9-47ff-b237-5e6f0fcbda7d" providerId="ADAL" clId="{9F00A1AE-215E-4BD2-8710-2794B74A6282}" dt="2022-12-14T23:27:21.820" v="761" actId="20577"/>
          <ac:spMkLst>
            <pc:docMk/>
            <pc:sldMk cId="2646587395" sldId="267"/>
            <ac:spMk id="2" creationId="{B828DFCE-7481-4E1C-FB83-4E7D66766439}"/>
          </ac:spMkLst>
        </pc:spChg>
        <pc:spChg chg="del">
          <ac:chgData name="NAGAPPAN, GOWTHAMI (Student)" userId="6e0e3c93-72c9-47ff-b237-5e6f0fcbda7d" providerId="ADAL" clId="{9F00A1AE-215E-4BD2-8710-2794B74A6282}" dt="2022-12-14T23:26:46.510" v="730" actId="931"/>
          <ac:spMkLst>
            <pc:docMk/>
            <pc:sldMk cId="2646587395" sldId="267"/>
            <ac:spMk id="3" creationId="{993EA798-F948-ED16-4C37-5B96B254C712}"/>
          </ac:spMkLst>
        </pc:spChg>
        <pc:spChg chg="add del">
          <ac:chgData name="NAGAPPAN, GOWTHAMI (Student)" userId="6e0e3c93-72c9-47ff-b237-5e6f0fcbda7d" providerId="ADAL" clId="{9F00A1AE-215E-4BD2-8710-2794B74A6282}" dt="2022-12-14T23:27:00.499" v="736" actId="26606"/>
          <ac:spMkLst>
            <pc:docMk/>
            <pc:sldMk cId="2646587395" sldId="267"/>
            <ac:spMk id="9" creationId="{289D8322-905D-D83B-9BE2-6A22B143C937}"/>
          </ac:spMkLst>
        </pc:spChg>
        <pc:spChg chg="add">
          <ac:chgData name="NAGAPPAN, GOWTHAMI (Student)" userId="6e0e3c93-72c9-47ff-b237-5e6f0fcbda7d" providerId="ADAL" clId="{9F00A1AE-215E-4BD2-8710-2794B74A6282}" dt="2022-12-14T23:27:00.503" v="737" actId="26606"/>
          <ac:spMkLst>
            <pc:docMk/>
            <pc:sldMk cId="2646587395" sldId="267"/>
            <ac:spMk id="10" creationId="{A8384FB5-9ADC-4DDC-881B-597D56F5B15D}"/>
          </ac:spMkLst>
        </pc:spChg>
        <pc:spChg chg="add del">
          <ac:chgData name="NAGAPPAN, GOWTHAMI (Student)" userId="6e0e3c93-72c9-47ff-b237-5e6f0fcbda7d" providerId="ADAL" clId="{9F00A1AE-215E-4BD2-8710-2794B74A6282}" dt="2022-12-14T23:27:00.499" v="736" actId="26606"/>
          <ac:spMkLst>
            <pc:docMk/>
            <pc:sldMk cId="2646587395" sldId="267"/>
            <ac:spMk id="12" creationId="{DD38EE57-B708-47C9-A4A4-E25F09FAB029}"/>
          </ac:spMkLst>
        </pc:spChg>
        <pc:spChg chg="add">
          <ac:chgData name="NAGAPPAN, GOWTHAMI (Student)" userId="6e0e3c93-72c9-47ff-b237-5e6f0fcbda7d" providerId="ADAL" clId="{9F00A1AE-215E-4BD2-8710-2794B74A6282}" dt="2022-12-14T23:27:00.503" v="737" actId="26606"/>
          <ac:spMkLst>
            <pc:docMk/>
            <pc:sldMk cId="2646587395" sldId="267"/>
            <ac:spMk id="21" creationId="{91E5A9A7-95C6-4F4F-B00E-C82E07FE62EF}"/>
          </ac:spMkLst>
        </pc:spChg>
        <pc:spChg chg="add">
          <ac:chgData name="NAGAPPAN, GOWTHAMI (Student)" userId="6e0e3c93-72c9-47ff-b237-5e6f0fcbda7d" providerId="ADAL" clId="{9F00A1AE-215E-4BD2-8710-2794B74A6282}" dt="2022-12-14T23:27:00.503" v="737" actId="26606"/>
          <ac:spMkLst>
            <pc:docMk/>
            <pc:sldMk cId="2646587395" sldId="267"/>
            <ac:spMk id="22" creationId="{D07DD2DE-F619-49DD-B5E7-03A290FF4ED1}"/>
          </ac:spMkLst>
        </pc:spChg>
        <pc:spChg chg="add">
          <ac:chgData name="NAGAPPAN, GOWTHAMI (Student)" userId="6e0e3c93-72c9-47ff-b237-5e6f0fcbda7d" providerId="ADAL" clId="{9F00A1AE-215E-4BD2-8710-2794B74A6282}" dt="2022-12-14T23:27:00.503" v="737" actId="26606"/>
          <ac:spMkLst>
            <pc:docMk/>
            <pc:sldMk cId="2646587395" sldId="267"/>
            <ac:spMk id="23" creationId="{85149191-5F60-4A28-AAFF-039F96B0F3EC}"/>
          </ac:spMkLst>
        </pc:spChg>
        <pc:spChg chg="add">
          <ac:chgData name="NAGAPPAN, GOWTHAMI (Student)" userId="6e0e3c93-72c9-47ff-b237-5e6f0fcbda7d" providerId="ADAL" clId="{9F00A1AE-215E-4BD2-8710-2794B74A6282}" dt="2022-12-14T23:27:00.503" v="737" actId="26606"/>
          <ac:spMkLst>
            <pc:docMk/>
            <pc:sldMk cId="2646587395" sldId="267"/>
            <ac:spMk id="24" creationId="{F8260ED5-17F7-4158-B241-D51DD4CF1B7E}"/>
          </ac:spMkLst>
        </pc:spChg>
        <pc:grpChg chg="add del">
          <ac:chgData name="NAGAPPAN, GOWTHAMI (Student)" userId="6e0e3c93-72c9-47ff-b237-5e6f0fcbda7d" providerId="ADAL" clId="{9F00A1AE-215E-4BD2-8710-2794B74A6282}" dt="2022-12-14T23:27:00.499" v="736" actId="26606"/>
          <ac:grpSpMkLst>
            <pc:docMk/>
            <pc:sldMk cId="2646587395" sldId="267"/>
            <ac:grpSpMk id="14" creationId="{57A28182-58A5-4DBB-8F64-BD944BCA8154}"/>
          </ac:grpSpMkLst>
        </pc:grpChg>
        <pc:picChg chg="add mod">
          <ac:chgData name="NAGAPPAN, GOWTHAMI (Student)" userId="6e0e3c93-72c9-47ff-b237-5e6f0fcbda7d" providerId="ADAL" clId="{9F00A1AE-215E-4BD2-8710-2794B74A6282}" dt="2022-12-14T23:27:05.049" v="738" actId="14100"/>
          <ac:picMkLst>
            <pc:docMk/>
            <pc:sldMk cId="2646587395" sldId="267"/>
            <ac:picMk id="5" creationId="{007A6BA7-9CF7-1522-96DD-03EB2DC35619}"/>
          </ac:picMkLst>
        </pc:picChg>
      </pc:sldChg>
      <pc:sldChg chg="modSp del mod">
        <pc:chgData name="NAGAPPAN, GOWTHAMI (Student)" userId="6e0e3c93-72c9-47ff-b237-5e6f0fcbda7d" providerId="ADAL" clId="{9F00A1AE-215E-4BD2-8710-2794B74A6282}" dt="2022-12-14T23:33:40.354" v="852" actId="47"/>
        <pc:sldMkLst>
          <pc:docMk/>
          <pc:sldMk cId="3416703783" sldId="268"/>
        </pc:sldMkLst>
        <pc:spChg chg="mod">
          <ac:chgData name="NAGAPPAN, GOWTHAMI (Student)" userId="6e0e3c93-72c9-47ff-b237-5e6f0fcbda7d" providerId="ADAL" clId="{9F00A1AE-215E-4BD2-8710-2794B74A6282}" dt="2022-12-14T23:11:14.700" v="17" actId="113"/>
          <ac:spMkLst>
            <pc:docMk/>
            <pc:sldMk cId="3416703783" sldId="268"/>
            <ac:spMk id="2" creationId="{68CE95BB-6D2D-2084-06EE-AFB4819212BB}"/>
          </ac:spMkLst>
        </pc:spChg>
      </pc:sldChg>
      <pc:sldChg chg="modSp del mod">
        <pc:chgData name="NAGAPPAN, GOWTHAMI (Student)" userId="6e0e3c93-72c9-47ff-b237-5e6f0fcbda7d" providerId="ADAL" clId="{9F00A1AE-215E-4BD2-8710-2794B74A6282}" dt="2022-12-14T23:33:41.207" v="853" actId="47"/>
        <pc:sldMkLst>
          <pc:docMk/>
          <pc:sldMk cId="392087019" sldId="269"/>
        </pc:sldMkLst>
        <pc:spChg chg="mod">
          <ac:chgData name="NAGAPPAN, GOWTHAMI (Student)" userId="6e0e3c93-72c9-47ff-b237-5e6f0fcbda7d" providerId="ADAL" clId="{9F00A1AE-215E-4BD2-8710-2794B74A6282}" dt="2022-12-14T23:11:22.164" v="19" actId="113"/>
          <ac:spMkLst>
            <pc:docMk/>
            <pc:sldMk cId="392087019" sldId="269"/>
            <ac:spMk id="2" creationId="{89342AEE-6E69-0EE6-CCC0-CD7775596C6C}"/>
          </ac:spMkLst>
        </pc:spChg>
      </pc:sldChg>
      <pc:sldChg chg="addSp delSp modSp mod setBg">
        <pc:chgData name="NAGAPPAN, GOWTHAMI (Student)" userId="6e0e3c93-72c9-47ff-b237-5e6f0fcbda7d" providerId="ADAL" clId="{9F00A1AE-215E-4BD2-8710-2794B74A6282}" dt="2022-12-14T23:31:10.089" v="835" actId="26606"/>
        <pc:sldMkLst>
          <pc:docMk/>
          <pc:sldMk cId="2344492469" sldId="270"/>
        </pc:sldMkLst>
        <pc:spChg chg="mod">
          <ac:chgData name="NAGAPPAN, GOWTHAMI (Student)" userId="6e0e3c93-72c9-47ff-b237-5e6f0fcbda7d" providerId="ADAL" clId="{9F00A1AE-215E-4BD2-8710-2794B74A6282}" dt="2022-12-14T23:31:10.089" v="835" actId="26606"/>
          <ac:spMkLst>
            <pc:docMk/>
            <pc:sldMk cId="2344492469" sldId="270"/>
            <ac:spMk id="2" creationId="{BA5B7C4C-9D2B-0DF4-FB0F-47AA5AA3B676}"/>
          </ac:spMkLst>
        </pc:spChg>
        <pc:spChg chg="mod">
          <ac:chgData name="NAGAPPAN, GOWTHAMI (Student)" userId="6e0e3c93-72c9-47ff-b237-5e6f0fcbda7d" providerId="ADAL" clId="{9F00A1AE-215E-4BD2-8710-2794B74A6282}" dt="2022-12-14T23:31:10.089" v="835" actId="26606"/>
          <ac:spMkLst>
            <pc:docMk/>
            <pc:sldMk cId="2344492469" sldId="270"/>
            <ac:spMk id="3" creationId="{DB8415F5-ED88-3320-0038-3A5701EBB2CA}"/>
          </ac:spMkLst>
        </pc:spChg>
        <pc:spChg chg="add del">
          <ac:chgData name="NAGAPPAN, GOWTHAMI (Student)" userId="6e0e3c93-72c9-47ff-b237-5e6f0fcbda7d" providerId="ADAL" clId="{9F00A1AE-215E-4BD2-8710-2794B74A6282}" dt="2022-12-14T23:31:10.089" v="835" actId="26606"/>
          <ac:spMkLst>
            <pc:docMk/>
            <pc:sldMk cId="2344492469" sldId="270"/>
            <ac:spMk id="8" creationId="{DE7FFD28-545C-4C88-A2E7-152FB234C92C}"/>
          </ac:spMkLst>
        </pc:spChg>
        <pc:spChg chg="add">
          <ac:chgData name="NAGAPPAN, GOWTHAMI (Student)" userId="6e0e3c93-72c9-47ff-b237-5e6f0fcbda7d" providerId="ADAL" clId="{9F00A1AE-215E-4BD2-8710-2794B74A6282}" dt="2022-12-14T23:31:10.089" v="835" actId="26606"/>
          <ac:spMkLst>
            <pc:docMk/>
            <pc:sldMk cId="2344492469" sldId="270"/>
            <ac:spMk id="13" creationId="{DC8C3900-B8A1-4965-88E6-CBCBFE067207}"/>
          </ac:spMkLst>
        </pc:spChg>
      </pc:sldChg>
      <pc:sldChg chg="addSp delSp modSp new mod setBg">
        <pc:chgData name="NAGAPPAN, GOWTHAMI (Student)" userId="6e0e3c93-72c9-47ff-b237-5e6f0fcbda7d" providerId="ADAL" clId="{9F00A1AE-215E-4BD2-8710-2794B74A6282}" dt="2022-12-15T23:08:44.618" v="1342" actId="27107"/>
        <pc:sldMkLst>
          <pc:docMk/>
          <pc:sldMk cId="2122891989" sldId="271"/>
        </pc:sldMkLst>
        <pc:spChg chg="mod">
          <ac:chgData name="NAGAPPAN, GOWTHAMI (Student)" userId="6e0e3c93-72c9-47ff-b237-5e6f0fcbda7d" providerId="ADAL" clId="{9F00A1AE-215E-4BD2-8710-2794B74A6282}" dt="2022-12-15T20:20:27.057" v="1271" actId="14100"/>
          <ac:spMkLst>
            <pc:docMk/>
            <pc:sldMk cId="2122891989" sldId="271"/>
            <ac:spMk id="2" creationId="{EDF74FE5-7FE0-9A58-D115-FC034104A87B}"/>
          </ac:spMkLst>
        </pc:spChg>
        <pc:spChg chg="del">
          <ac:chgData name="NAGAPPAN, GOWTHAMI (Student)" userId="6e0e3c93-72c9-47ff-b237-5e6f0fcbda7d" providerId="ADAL" clId="{9F00A1AE-215E-4BD2-8710-2794B74A6282}" dt="2022-12-15T19:59:46.050" v="1025" actId="22"/>
          <ac:spMkLst>
            <pc:docMk/>
            <pc:sldMk cId="2122891989" sldId="271"/>
            <ac:spMk id="3" creationId="{2AD120A2-3D37-80BD-2ACA-E1686D8430E7}"/>
          </ac:spMkLst>
        </pc:spChg>
        <pc:spChg chg="add mod">
          <ac:chgData name="NAGAPPAN, GOWTHAMI (Student)" userId="6e0e3c93-72c9-47ff-b237-5e6f0fcbda7d" providerId="ADAL" clId="{9F00A1AE-215E-4BD2-8710-2794B74A6282}" dt="2022-12-15T23:08:44.618" v="1342" actId="27107"/>
          <ac:spMkLst>
            <pc:docMk/>
            <pc:sldMk cId="2122891989" sldId="271"/>
            <ac:spMk id="6" creationId="{AF3C96DA-7865-70C8-0F66-681098322548}"/>
          </ac:spMkLst>
        </pc:spChg>
        <pc:spChg chg="add del">
          <ac:chgData name="NAGAPPAN, GOWTHAMI (Student)" userId="6e0e3c93-72c9-47ff-b237-5e6f0fcbda7d" providerId="ADAL" clId="{9F00A1AE-215E-4BD2-8710-2794B74A6282}" dt="2022-12-15T20:11:41.637" v="1136" actId="26606"/>
          <ac:spMkLst>
            <pc:docMk/>
            <pc:sldMk cId="2122891989" sldId="271"/>
            <ac:spMk id="7" creationId="{EBF87945-A001-489F-9D9B-7D9435F0B9CA}"/>
          </ac:spMkLst>
        </pc:spChg>
        <pc:spChg chg="add del mod">
          <ac:chgData name="NAGAPPAN, GOWTHAMI (Student)" userId="6e0e3c93-72c9-47ff-b237-5e6f0fcbda7d" providerId="ADAL" clId="{9F00A1AE-215E-4BD2-8710-2794B74A6282}" dt="2022-12-15T20:14:06.446" v="1145" actId="26606"/>
          <ac:spMkLst>
            <pc:docMk/>
            <pc:sldMk cId="2122891989" sldId="271"/>
            <ac:spMk id="9" creationId="{7F876E85-B2F5-90C5-C9BB-B95A4DE3CF3C}"/>
          </ac:spMkLst>
        </pc:spChg>
        <pc:spChg chg="add del">
          <ac:chgData name="NAGAPPAN, GOWTHAMI (Student)" userId="6e0e3c93-72c9-47ff-b237-5e6f0fcbda7d" providerId="ADAL" clId="{9F00A1AE-215E-4BD2-8710-2794B74A6282}" dt="2022-12-15T20:07:50.645" v="1109" actId="26606"/>
          <ac:spMkLst>
            <pc:docMk/>
            <pc:sldMk cId="2122891989" sldId="271"/>
            <ac:spMk id="10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5T20:14:06.446" v="1145" actId="26606"/>
          <ac:spMkLst>
            <pc:docMk/>
            <pc:sldMk cId="2122891989" sldId="271"/>
            <ac:spMk id="11" creationId="{81AEB8A9-B768-4E30-BA55-D919E6687343}"/>
          </ac:spMkLst>
        </pc:spChg>
        <pc:spChg chg="add del">
          <ac:chgData name="NAGAPPAN, GOWTHAMI (Student)" userId="6e0e3c93-72c9-47ff-b237-5e6f0fcbda7d" providerId="ADAL" clId="{9F00A1AE-215E-4BD2-8710-2794B74A6282}" dt="2022-12-15T20:07:50.645" v="1109" actId="26606"/>
          <ac:spMkLst>
            <pc:docMk/>
            <pc:sldMk cId="2122891989" sldId="271"/>
            <ac:spMk id="12" creationId="{047C8CCB-F95D-4249-92DD-651249D3535A}"/>
          </ac:spMkLst>
        </pc:spChg>
        <pc:spChg chg="add">
          <ac:chgData name="NAGAPPAN, GOWTHAMI (Student)" userId="6e0e3c93-72c9-47ff-b237-5e6f0fcbda7d" providerId="ADAL" clId="{9F00A1AE-215E-4BD2-8710-2794B74A6282}" dt="2022-12-15T20:14:06.446" v="1145" actId="26606"/>
          <ac:spMkLst>
            <pc:docMk/>
            <pc:sldMk cId="2122891989" sldId="271"/>
            <ac:spMk id="13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5T20:09:23.389" v="1123" actId="26606"/>
          <ac:spMkLst>
            <pc:docMk/>
            <pc:sldMk cId="2122891989" sldId="271"/>
            <ac:spMk id="14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5T20:09:23.389" v="1123" actId="26606"/>
          <ac:spMkLst>
            <pc:docMk/>
            <pc:sldMk cId="2122891989" sldId="271"/>
            <ac:spMk id="16" creationId="{047C8CCB-F95D-4249-92DD-651249D3535A}"/>
          </ac:spMkLst>
        </pc:spChg>
        <pc:spChg chg="add">
          <ac:chgData name="NAGAPPAN, GOWTHAMI (Student)" userId="6e0e3c93-72c9-47ff-b237-5e6f0fcbda7d" providerId="ADAL" clId="{9F00A1AE-215E-4BD2-8710-2794B74A6282}" dt="2022-12-15T20:14:06.446" v="1145" actId="26606"/>
          <ac:spMkLst>
            <pc:docMk/>
            <pc:sldMk cId="2122891989" sldId="271"/>
            <ac:spMk id="18" creationId="{047C8CCB-F95D-4249-92DD-651249D3535A}"/>
          </ac:spMkLst>
        </pc:spChg>
        <pc:picChg chg="add mod ord">
          <ac:chgData name="NAGAPPAN, GOWTHAMI (Student)" userId="6e0e3c93-72c9-47ff-b237-5e6f0fcbda7d" providerId="ADAL" clId="{9F00A1AE-215E-4BD2-8710-2794B74A6282}" dt="2022-12-15T20:23:00.455" v="1318" actId="14100"/>
          <ac:picMkLst>
            <pc:docMk/>
            <pc:sldMk cId="2122891989" sldId="271"/>
            <ac:picMk id="5" creationId="{DECDAFF9-55C0-A364-C7B5-3BA775F17489}"/>
          </ac:picMkLst>
        </pc:picChg>
      </pc:sldChg>
      <pc:sldChg chg="addSp delSp modSp new mod setBg">
        <pc:chgData name="NAGAPPAN, GOWTHAMI (Student)" userId="6e0e3c93-72c9-47ff-b237-5e6f0fcbda7d" providerId="ADAL" clId="{9F00A1AE-215E-4BD2-8710-2794B74A6282}" dt="2022-12-15T20:24:57.142" v="1335" actId="1076"/>
        <pc:sldMkLst>
          <pc:docMk/>
          <pc:sldMk cId="3184466236" sldId="272"/>
        </pc:sldMkLst>
        <pc:spChg chg="mod">
          <ac:chgData name="NAGAPPAN, GOWTHAMI (Student)" userId="6e0e3c93-72c9-47ff-b237-5e6f0fcbda7d" providerId="ADAL" clId="{9F00A1AE-215E-4BD2-8710-2794B74A6282}" dt="2022-12-15T20:16:34.336" v="1201" actId="20577"/>
          <ac:spMkLst>
            <pc:docMk/>
            <pc:sldMk cId="3184466236" sldId="272"/>
            <ac:spMk id="2" creationId="{5073BE44-1D98-C37C-C7A3-9ECDBAB7E36E}"/>
          </ac:spMkLst>
        </pc:spChg>
        <pc:spChg chg="del">
          <ac:chgData name="NAGAPPAN, GOWTHAMI (Student)" userId="6e0e3c93-72c9-47ff-b237-5e6f0fcbda7d" providerId="ADAL" clId="{9F00A1AE-215E-4BD2-8710-2794B74A6282}" dt="2022-12-15T19:57:20.187" v="1017" actId="22"/>
          <ac:spMkLst>
            <pc:docMk/>
            <pc:sldMk cId="3184466236" sldId="272"/>
            <ac:spMk id="3" creationId="{DA052AFA-10FD-D53D-0A04-D6B8A34E1C32}"/>
          </ac:spMkLst>
        </pc:spChg>
        <pc:spChg chg="add del mod">
          <ac:chgData name="NAGAPPAN, GOWTHAMI (Student)" userId="6e0e3c93-72c9-47ff-b237-5e6f0fcbda7d" providerId="ADAL" clId="{9F00A1AE-215E-4BD2-8710-2794B74A6282}" dt="2022-12-15T19:58:24.486" v="1021" actId="22"/>
          <ac:spMkLst>
            <pc:docMk/>
            <pc:sldMk cId="3184466236" sldId="272"/>
            <ac:spMk id="8" creationId="{604A473D-A71F-E0B1-F3DB-E793C2B2D49F}"/>
          </ac:spMkLst>
        </pc:spChg>
        <pc:spChg chg="add del">
          <ac:chgData name="NAGAPPAN, GOWTHAMI (Student)" userId="6e0e3c93-72c9-47ff-b237-5e6f0fcbda7d" providerId="ADAL" clId="{9F00A1AE-215E-4BD2-8710-2794B74A6282}" dt="2022-12-15T20:08:04.244" v="1111" actId="478"/>
          <ac:spMkLst>
            <pc:docMk/>
            <pc:sldMk cId="3184466236" sldId="272"/>
            <ac:spMk id="11" creationId="{FE6F2C5C-695F-3A89-7681-3C7271BCAB57}"/>
          </ac:spMkLst>
        </pc:spChg>
        <pc:spChg chg="add mod">
          <ac:chgData name="NAGAPPAN, GOWTHAMI (Student)" userId="6e0e3c93-72c9-47ff-b237-5e6f0fcbda7d" providerId="ADAL" clId="{9F00A1AE-215E-4BD2-8710-2794B74A6282}" dt="2022-12-15T20:24:57.142" v="1335" actId="1076"/>
          <ac:spMkLst>
            <pc:docMk/>
            <pc:sldMk cId="3184466236" sldId="272"/>
            <ac:spMk id="12" creationId="{FCC48022-5BC1-41D2-B42A-EBBEAE95D534}"/>
          </ac:spMkLst>
        </pc:spChg>
        <pc:spChg chg="add del">
          <ac:chgData name="NAGAPPAN, GOWTHAMI (Student)" userId="6e0e3c93-72c9-47ff-b237-5e6f0fcbda7d" providerId="ADAL" clId="{9F00A1AE-215E-4BD2-8710-2794B74A6282}" dt="2022-12-15T20:04:38.332" v="1071" actId="26606"/>
          <ac:spMkLst>
            <pc:docMk/>
            <pc:sldMk cId="3184466236" sldId="272"/>
            <ac:spMk id="14" creationId="{BC660B31-2EEE-EBE0-C7C0-C6709A6C7328}"/>
          </ac:spMkLst>
        </pc:spChg>
        <pc:spChg chg="add del">
          <ac:chgData name="NAGAPPAN, GOWTHAMI (Student)" userId="6e0e3c93-72c9-47ff-b237-5e6f0fcbda7d" providerId="ADAL" clId="{9F00A1AE-215E-4BD2-8710-2794B74A6282}" dt="2022-12-15T20:10:28.641" v="1127" actId="26606"/>
          <ac:spMkLst>
            <pc:docMk/>
            <pc:sldMk cId="3184466236" sldId="272"/>
            <ac:spMk id="15" creationId="{D4D28E87-62D2-4602-B72F-5F74AA236CC3}"/>
          </ac:spMkLst>
        </pc:spChg>
        <pc:spChg chg="add del">
          <ac:chgData name="NAGAPPAN, GOWTHAMI (Student)" userId="6e0e3c93-72c9-47ff-b237-5e6f0fcbda7d" providerId="ADAL" clId="{9F00A1AE-215E-4BD2-8710-2794B74A6282}" dt="2022-12-15T20:04:38.332" v="1071" actId="26606"/>
          <ac:spMkLst>
            <pc:docMk/>
            <pc:sldMk cId="3184466236" sldId="272"/>
            <ac:spMk id="17" creationId="{81AEB8A9-B768-4E30-BA55-D919E6687343}"/>
          </ac:spMkLst>
        </pc:spChg>
        <pc:spChg chg="add del">
          <ac:chgData name="NAGAPPAN, GOWTHAMI (Student)" userId="6e0e3c93-72c9-47ff-b237-5e6f0fcbda7d" providerId="ADAL" clId="{9F00A1AE-215E-4BD2-8710-2794B74A6282}" dt="2022-12-15T20:12:20.397" v="1140" actId="26606"/>
          <ac:spMkLst>
            <pc:docMk/>
            <pc:sldMk cId="3184466236" sldId="272"/>
            <ac:spMk id="18" creationId="{85149191-5F60-4A28-AAFF-039F96B0F3EC}"/>
          </ac:spMkLst>
        </pc:spChg>
        <pc:spChg chg="add del">
          <ac:chgData name="NAGAPPAN, GOWTHAMI (Student)" userId="6e0e3c93-72c9-47ff-b237-5e6f0fcbda7d" providerId="ADAL" clId="{9F00A1AE-215E-4BD2-8710-2794B74A6282}" dt="2022-12-15T20:12:20.397" v="1140" actId="26606"/>
          <ac:spMkLst>
            <pc:docMk/>
            <pc:sldMk cId="3184466236" sldId="272"/>
            <ac:spMk id="20" creationId="{A8384FB5-9ADC-4DDC-881B-597D56F5B15D}"/>
          </ac:spMkLst>
        </pc:spChg>
        <pc:spChg chg="add del">
          <ac:chgData name="NAGAPPAN, GOWTHAMI (Student)" userId="6e0e3c93-72c9-47ff-b237-5e6f0fcbda7d" providerId="ADAL" clId="{9F00A1AE-215E-4BD2-8710-2794B74A6282}" dt="2022-12-15T20:12:20.397" v="1140" actId="26606"/>
          <ac:spMkLst>
            <pc:docMk/>
            <pc:sldMk cId="3184466236" sldId="272"/>
            <ac:spMk id="22" creationId="{91E5A9A7-95C6-4F4F-B00E-C82E07FE62EF}"/>
          </ac:spMkLst>
        </pc:spChg>
        <pc:spChg chg="add del">
          <ac:chgData name="NAGAPPAN, GOWTHAMI (Student)" userId="6e0e3c93-72c9-47ff-b237-5e6f0fcbda7d" providerId="ADAL" clId="{9F00A1AE-215E-4BD2-8710-2794B74A6282}" dt="2022-12-15T20:12:20.397" v="1140" actId="26606"/>
          <ac:spMkLst>
            <pc:docMk/>
            <pc:sldMk cId="3184466236" sldId="272"/>
            <ac:spMk id="24" creationId="{D07DD2DE-F619-49DD-B5E7-03A290FF4ED1}"/>
          </ac:spMkLst>
        </pc:spChg>
        <pc:spChg chg="add del">
          <ac:chgData name="NAGAPPAN, GOWTHAMI (Student)" userId="6e0e3c93-72c9-47ff-b237-5e6f0fcbda7d" providerId="ADAL" clId="{9F00A1AE-215E-4BD2-8710-2794B74A6282}" dt="2022-12-15T20:05:18.564" v="1082" actId="26606"/>
          <ac:spMkLst>
            <pc:docMk/>
            <pc:sldMk cId="3184466236" sldId="272"/>
            <ac:spMk id="25" creationId="{DD38EE57-B708-47C9-A4A4-E25F09FAB029}"/>
          </ac:spMkLst>
        </pc:spChg>
        <pc:spChg chg="add del mod">
          <ac:chgData name="NAGAPPAN, GOWTHAMI (Student)" userId="6e0e3c93-72c9-47ff-b237-5e6f0fcbda7d" providerId="ADAL" clId="{9F00A1AE-215E-4BD2-8710-2794B74A6282}" dt="2022-12-15T20:04:50.008" v="1075" actId="478"/>
          <ac:spMkLst>
            <pc:docMk/>
            <pc:sldMk cId="3184466236" sldId="272"/>
            <ac:spMk id="26" creationId="{171EEBBA-BD1F-324D-7D9F-3D31AF510431}"/>
          </ac:spMkLst>
        </pc:spChg>
        <pc:spChg chg="add del">
          <ac:chgData name="NAGAPPAN, GOWTHAMI (Student)" userId="6e0e3c93-72c9-47ff-b237-5e6f0fcbda7d" providerId="ADAL" clId="{9F00A1AE-215E-4BD2-8710-2794B74A6282}" dt="2022-12-15T20:12:20.397" v="1140" actId="26606"/>
          <ac:spMkLst>
            <pc:docMk/>
            <pc:sldMk cId="3184466236" sldId="272"/>
            <ac:spMk id="28" creationId="{F8260ED5-17F7-4158-B241-D51DD4CF1B7E}"/>
          </ac:spMkLst>
        </pc:spChg>
        <pc:spChg chg="add del">
          <ac:chgData name="NAGAPPAN, GOWTHAMI (Student)" userId="6e0e3c93-72c9-47ff-b237-5e6f0fcbda7d" providerId="ADAL" clId="{9F00A1AE-215E-4BD2-8710-2794B74A6282}" dt="2022-12-15T20:05:03.792" v="1077" actId="26606"/>
          <ac:spMkLst>
            <pc:docMk/>
            <pc:sldMk cId="3184466236" sldId="272"/>
            <ac:spMk id="30" creationId="{D4D28E87-62D2-4602-B72F-5F74AA236CC3}"/>
          </ac:spMkLst>
        </pc:spChg>
        <pc:spChg chg="add del">
          <ac:chgData name="NAGAPPAN, GOWTHAMI (Student)" userId="6e0e3c93-72c9-47ff-b237-5e6f0fcbda7d" providerId="ADAL" clId="{9F00A1AE-215E-4BD2-8710-2794B74A6282}" dt="2022-12-15T20:11:08.995" v="1130" actId="26606"/>
          <ac:spMkLst>
            <pc:docMk/>
            <pc:sldMk cId="3184466236" sldId="272"/>
            <ac:spMk id="31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5T20:05:16.410" v="1079" actId="26606"/>
          <ac:spMkLst>
            <pc:docMk/>
            <pc:sldMk cId="3184466236" sldId="272"/>
            <ac:spMk id="32" creationId="{FFFD28B7-CC22-4615-B487-71F011040163}"/>
          </ac:spMkLst>
        </pc:spChg>
        <pc:spChg chg="add del">
          <ac:chgData name="NAGAPPAN, GOWTHAMI (Student)" userId="6e0e3c93-72c9-47ff-b237-5e6f0fcbda7d" providerId="ADAL" clId="{9F00A1AE-215E-4BD2-8710-2794B74A6282}" dt="2022-12-15T20:05:16.410" v="1079" actId="26606"/>
          <ac:spMkLst>
            <pc:docMk/>
            <pc:sldMk cId="3184466236" sldId="272"/>
            <ac:spMk id="33" creationId="{379C0369-A022-4605-B2F4-7773B74CCC12}"/>
          </ac:spMkLst>
        </pc:spChg>
        <pc:spChg chg="add del">
          <ac:chgData name="NAGAPPAN, GOWTHAMI (Student)" userId="6e0e3c93-72c9-47ff-b237-5e6f0fcbda7d" providerId="ADAL" clId="{9F00A1AE-215E-4BD2-8710-2794B74A6282}" dt="2022-12-15T20:05:16.410" v="1079" actId="26606"/>
          <ac:spMkLst>
            <pc:docMk/>
            <pc:sldMk cId="3184466236" sldId="272"/>
            <ac:spMk id="34" creationId="{712E4DE6-A2E5-4786-B1B9-795E13D1294D}"/>
          </ac:spMkLst>
        </pc:spChg>
        <pc:spChg chg="add del">
          <ac:chgData name="NAGAPPAN, GOWTHAMI (Student)" userId="6e0e3c93-72c9-47ff-b237-5e6f0fcbda7d" providerId="ADAL" clId="{9F00A1AE-215E-4BD2-8710-2794B74A6282}" dt="2022-12-15T20:11:08.995" v="1130" actId="26606"/>
          <ac:spMkLst>
            <pc:docMk/>
            <pc:sldMk cId="3184466236" sldId="272"/>
            <ac:spMk id="35" creationId="{047C8CCB-F95D-4249-92DD-651249D3535A}"/>
          </ac:spMkLst>
        </pc:spChg>
        <pc:spChg chg="add del">
          <ac:chgData name="NAGAPPAN, GOWTHAMI (Student)" userId="6e0e3c93-72c9-47ff-b237-5e6f0fcbda7d" providerId="ADAL" clId="{9F00A1AE-215E-4BD2-8710-2794B74A6282}" dt="2022-12-15T20:05:16.410" v="1079" actId="26606"/>
          <ac:spMkLst>
            <pc:docMk/>
            <pc:sldMk cId="3184466236" sldId="272"/>
            <ac:spMk id="36" creationId="{176DEB1C-09CA-478A-AEEF-963E89897314}"/>
          </ac:spMkLst>
        </pc:spChg>
        <pc:spChg chg="add del">
          <ac:chgData name="NAGAPPAN, GOWTHAMI (Student)" userId="6e0e3c93-72c9-47ff-b237-5e6f0fcbda7d" providerId="ADAL" clId="{9F00A1AE-215E-4BD2-8710-2794B74A6282}" dt="2022-12-15T20:12:20.387" v="1139" actId="26606"/>
          <ac:spMkLst>
            <pc:docMk/>
            <pc:sldMk cId="3184466236" sldId="272"/>
            <ac:spMk id="37" creationId="{D4D28E87-62D2-4602-B72F-5F74AA236CC3}"/>
          </ac:spMkLst>
        </pc:spChg>
        <pc:spChg chg="add del">
          <ac:chgData name="NAGAPPAN, GOWTHAMI (Student)" userId="6e0e3c93-72c9-47ff-b237-5e6f0fcbda7d" providerId="ADAL" clId="{9F00A1AE-215E-4BD2-8710-2794B74A6282}" dt="2022-12-15T20:05:16.410" v="1079" actId="26606"/>
          <ac:spMkLst>
            <pc:docMk/>
            <pc:sldMk cId="3184466236" sldId="272"/>
            <ac:spMk id="38" creationId="{28861D55-9A89-4552-8E10-2201E1991DB4}"/>
          </ac:spMkLst>
        </pc:spChg>
        <pc:spChg chg="add del">
          <ac:chgData name="NAGAPPAN, GOWTHAMI (Student)" userId="6e0e3c93-72c9-47ff-b237-5e6f0fcbda7d" providerId="ADAL" clId="{9F00A1AE-215E-4BD2-8710-2794B74A6282}" dt="2022-12-15T20:13:25.762" v="1143" actId="26606"/>
          <ac:spMkLst>
            <pc:docMk/>
            <pc:sldMk cId="3184466236" sldId="272"/>
            <ac:spMk id="39" creationId="{A7009A0A-BEF5-4EAC-AF15-E4F9F002E239}"/>
          </ac:spMkLst>
        </pc:spChg>
        <pc:spChg chg="add del">
          <ac:chgData name="NAGAPPAN, GOWTHAMI (Student)" userId="6e0e3c93-72c9-47ff-b237-5e6f0fcbda7d" providerId="ADAL" clId="{9F00A1AE-215E-4BD2-8710-2794B74A6282}" dt="2022-12-15T20:05:18.564" v="1081" actId="26606"/>
          <ac:spMkLst>
            <pc:docMk/>
            <pc:sldMk cId="3184466236" sldId="272"/>
            <ac:spMk id="40" creationId="{E6760941-EF99-4F61-A95D-3C3E7C08DBD6}"/>
          </ac:spMkLst>
        </pc:spChg>
        <pc:spChg chg="add del">
          <ac:chgData name="NAGAPPAN, GOWTHAMI (Student)" userId="6e0e3c93-72c9-47ff-b237-5e6f0fcbda7d" providerId="ADAL" clId="{9F00A1AE-215E-4BD2-8710-2794B74A6282}" dt="2022-12-15T20:05:18.564" v="1081" actId="26606"/>
          <ac:spMkLst>
            <pc:docMk/>
            <pc:sldMk cId="3184466236" sldId="272"/>
            <ac:spMk id="41" creationId="{44D9B9FF-D6DA-4F69-B4A0-BA1550D65CD9}"/>
          </ac:spMkLst>
        </pc:spChg>
        <pc:spChg chg="add del">
          <ac:chgData name="NAGAPPAN, GOWTHAMI (Student)" userId="6e0e3c93-72c9-47ff-b237-5e6f0fcbda7d" providerId="ADAL" clId="{9F00A1AE-215E-4BD2-8710-2794B74A6282}" dt="2022-12-15T20:05:18.564" v="1081" actId="26606"/>
          <ac:spMkLst>
            <pc:docMk/>
            <pc:sldMk cId="3184466236" sldId="272"/>
            <ac:spMk id="42" creationId="{A7DC0AF9-0747-4070-A6D7-DF3681B9EB08}"/>
          </ac:spMkLst>
        </pc:spChg>
        <pc:spChg chg="add del">
          <ac:chgData name="NAGAPPAN, GOWTHAMI (Student)" userId="6e0e3c93-72c9-47ff-b237-5e6f0fcbda7d" providerId="ADAL" clId="{9F00A1AE-215E-4BD2-8710-2794B74A6282}" dt="2022-12-15T20:05:18.564" v="1081" actId="26606"/>
          <ac:spMkLst>
            <pc:docMk/>
            <pc:sldMk cId="3184466236" sldId="272"/>
            <ac:spMk id="43" creationId="{74612EAD-0A8C-4C44-AFE1-3DF0669AC819}"/>
          </ac:spMkLst>
        </pc:spChg>
        <pc:spChg chg="add del">
          <ac:chgData name="NAGAPPAN, GOWTHAMI (Student)" userId="6e0e3c93-72c9-47ff-b237-5e6f0fcbda7d" providerId="ADAL" clId="{9F00A1AE-215E-4BD2-8710-2794B74A6282}" dt="2022-12-15T20:05:18.564" v="1081" actId="26606"/>
          <ac:spMkLst>
            <pc:docMk/>
            <pc:sldMk cId="3184466236" sldId="272"/>
            <ac:spMk id="44" creationId="{C2D46295-4D0D-487B-8972-141A047FB174}"/>
          </ac:spMkLst>
        </pc:spChg>
        <pc:spChg chg="add del">
          <ac:chgData name="NAGAPPAN, GOWTHAMI (Student)" userId="6e0e3c93-72c9-47ff-b237-5e6f0fcbda7d" providerId="ADAL" clId="{9F00A1AE-215E-4BD2-8710-2794B74A6282}" dt="2022-12-15T20:13:25.762" v="1143" actId="26606"/>
          <ac:spMkLst>
            <pc:docMk/>
            <pc:sldMk cId="3184466236" sldId="272"/>
            <ac:spMk id="45" creationId="{A8384FB5-9ADC-4DDC-881B-597D56F5B15D}"/>
          </ac:spMkLst>
        </pc:spChg>
        <pc:spChg chg="add del">
          <ac:chgData name="NAGAPPAN, GOWTHAMI (Student)" userId="6e0e3c93-72c9-47ff-b237-5e6f0fcbda7d" providerId="ADAL" clId="{9F00A1AE-215E-4BD2-8710-2794B74A6282}" dt="2022-12-15T20:05:34.104" v="1083" actId="26606"/>
          <ac:spMkLst>
            <pc:docMk/>
            <pc:sldMk cId="3184466236" sldId="272"/>
            <ac:spMk id="46" creationId="{D4D28E87-62D2-4602-B72F-5F74AA236CC3}"/>
          </ac:spMkLst>
        </pc:spChg>
        <pc:spChg chg="add del">
          <ac:chgData name="NAGAPPAN, GOWTHAMI (Student)" userId="6e0e3c93-72c9-47ff-b237-5e6f0fcbda7d" providerId="ADAL" clId="{9F00A1AE-215E-4BD2-8710-2794B74A6282}" dt="2022-12-15T20:13:25.762" v="1143" actId="26606"/>
          <ac:spMkLst>
            <pc:docMk/>
            <pc:sldMk cId="3184466236" sldId="272"/>
            <ac:spMk id="47" creationId="{1199E1B1-A8C0-4FE8-A5A8-1CB41D69F857}"/>
          </ac:spMkLst>
        </pc:spChg>
        <pc:spChg chg="add del">
          <ac:chgData name="NAGAPPAN, GOWTHAMI (Student)" userId="6e0e3c93-72c9-47ff-b237-5e6f0fcbda7d" providerId="ADAL" clId="{9F00A1AE-215E-4BD2-8710-2794B74A6282}" dt="2022-12-15T20:13:25.762" v="1143" actId="26606"/>
          <ac:spMkLst>
            <pc:docMk/>
            <pc:sldMk cId="3184466236" sldId="272"/>
            <ac:spMk id="48" creationId="{84A8DE83-DE75-4B41-9DB4-A7EC0B0DEC0B}"/>
          </ac:spMkLst>
        </pc:spChg>
        <pc:spChg chg="add">
          <ac:chgData name="NAGAPPAN, GOWTHAMI (Student)" userId="6e0e3c93-72c9-47ff-b237-5e6f0fcbda7d" providerId="ADAL" clId="{9F00A1AE-215E-4BD2-8710-2794B74A6282}" dt="2022-12-15T20:13:25.762" v="1143" actId="26606"/>
          <ac:spMkLst>
            <pc:docMk/>
            <pc:sldMk cId="3184466236" sldId="272"/>
            <ac:spMk id="53" creationId="{6753252F-4873-4F63-801D-CC719279A7D5}"/>
          </ac:spMkLst>
        </pc:spChg>
        <pc:spChg chg="add">
          <ac:chgData name="NAGAPPAN, GOWTHAMI (Student)" userId="6e0e3c93-72c9-47ff-b237-5e6f0fcbda7d" providerId="ADAL" clId="{9F00A1AE-215E-4BD2-8710-2794B74A6282}" dt="2022-12-15T20:13:25.762" v="1143" actId="26606"/>
          <ac:spMkLst>
            <pc:docMk/>
            <pc:sldMk cId="3184466236" sldId="272"/>
            <ac:spMk id="55" creationId="{047C8CCB-F95D-4249-92DD-651249D3535A}"/>
          </ac:spMkLst>
        </pc:spChg>
        <pc:grpChg chg="add del">
          <ac:chgData name="NAGAPPAN, GOWTHAMI (Student)" userId="6e0e3c93-72c9-47ff-b237-5e6f0fcbda7d" providerId="ADAL" clId="{9F00A1AE-215E-4BD2-8710-2794B74A6282}" dt="2022-12-15T20:05:18.564" v="1082" actId="26606"/>
          <ac:grpSpMkLst>
            <pc:docMk/>
            <pc:sldMk cId="3184466236" sldId="272"/>
            <ac:grpSpMk id="19" creationId="{57A28182-58A5-4DBB-8F64-BD944BCA8154}"/>
          </ac:grpSpMkLst>
        </pc:grpChg>
        <pc:picChg chg="add del mod">
          <ac:chgData name="NAGAPPAN, GOWTHAMI (Student)" userId="6e0e3c93-72c9-47ff-b237-5e6f0fcbda7d" providerId="ADAL" clId="{9F00A1AE-215E-4BD2-8710-2794B74A6282}" dt="2022-12-15T19:55:35.605" v="978" actId="478"/>
          <ac:picMkLst>
            <pc:docMk/>
            <pc:sldMk cId="3184466236" sldId="272"/>
            <ac:picMk id="5" creationId="{3F09C23C-5179-5BB7-CCBD-139F58A82E54}"/>
          </ac:picMkLst>
        </pc:picChg>
        <pc:picChg chg="add del mod ord">
          <ac:chgData name="NAGAPPAN, GOWTHAMI (Student)" userId="6e0e3c93-72c9-47ff-b237-5e6f0fcbda7d" providerId="ADAL" clId="{9F00A1AE-215E-4BD2-8710-2794B74A6282}" dt="2022-12-15T19:57:34.335" v="1019" actId="478"/>
          <ac:picMkLst>
            <pc:docMk/>
            <pc:sldMk cId="3184466236" sldId="272"/>
            <ac:picMk id="6" creationId="{3018E819-FDCF-F608-9A51-6E21CF46B3AC}"/>
          </ac:picMkLst>
        </pc:picChg>
        <pc:picChg chg="add mod ord">
          <ac:chgData name="NAGAPPAN, GOWTHAMI (Student)" userId="6e0e3c93-72c9-47ff-b237-5e6f0fcbda7d" providerId="ADAL" clId="{9F00A1AE-215E-4BD2-8710-2794B74A6282}" dt="2022-12-15T20:13:25.762" v="1143" actId="26606"/>
          <ac:picMkLst>
            <pc:docMk/>
            <pc:sldMk cId="3184466236" sldId="272"/>
            <ac:picMk id="10" creationId="{16C8F02D-5AB4-F0AA-BE39-92D466F91F78}"/>
          </ac:picMkLst>
        </pc:picChg>
      </pc:sldChg>
      <pc:sldChg chg="addSp delSp modSp new mod setBg">
        <pc:chgData name="NAGAPPAN, GOWTHAMI (Student)" userId="6e0e3c93-72c9-47ff-b237-5e6f0fcbda7d" providerId="ADAL" clId="{9F00A1AE-215E-4BD2-8710-2794B74A6282}" dt="2022-12-15T20:24:51.706" v="1334" actId="1076"/>
        <pc:sldMkLst>
          <pc:docMk/>
          <pc:sldMk cId="12180401" sldId="273"/>
        </pc:sldMkLst>
        <pc:spChg chg="mod">
          <ac:chgData name="NAGAPPAN, GOWTHAMI (Student)" userId="6e0e3c93-72c9-47ff-b237-5e6f0fcbda7d" providerId="ADAL" clId="{9F00A1AE-215E-4BD2-8710-2794B74A6282}" dt="2022-12-15T20:17:20.452" v="1220" actId="14100"/>
          <ac:spMkLst>
            <pc:docMk/>
            <pc:sldMk cId="12180401" sldId="273"/>
            <ac:spMk id="2" creationId="{70FCADFC-B742-8D0C-B2D2-6FD4E9CF6302}"/>
          </ac:spMkLst>
        </pc:spChg>
        <pc:spChg chg="del">
          <ac:chgData name="NAGAPPAN, GOWTHAMI (Student)" userId="6e0e3c93-72c9-47ff-b237-5e6f0fcbda7d" providerId="ADAL" clId="{9F00A1AE-215E-4BD2-8710-2794B74A6282}" dt="2022-12-15T19:58:48.360" v="1022" actId="22"/>
          <ac:spMkLst>
            <pc:docMk/>
            <pc:sldMk cId="12180401" sldId="273"/>
            <ac:spMk id="3" creationId="{B3B5021E-B81E-23D4-932A-231CBA24B3F4}"/>
          </ac:spMkLst>
        </pc:spChg>
        <pc:spChg chg="add mod">
          <ac:chgData name="NAGAPPAN, GOWTHAMI (Student)" userId="6e0e3c93-72c9-47ff-b237-5e6f0fcbda7d" providerId="ADAL" clId="{9F00A1AE-215E-4BD2-8710-2794B74A6282}" dt="2022-12-15T20:24:51.706" v="1334" actId="1076"/>
          <ac:spMkLst>
            <pc:docMk/>
            <pc:sldMk cId="12180401" sldId="273"/>
            <ac:spMk id="6" creationId="{D904E8C6-F1DC-C51D-7126-58E144B9CA13}"/>
          </ac:spMkLst>
        </pc:spChg>
        <pc:spChg chg="add">
          <ac:chgData name="NAGAPPAN, GOWTHAMI (Student)" userId="6e0e3c93-72c9-47ff-b237-5e6f0fcbda7d" providerId="ADAL" clId="{9F00A1AE-215E-4BD2-8710-2794B74A6282}" dt="2022-12-15T20:06:26.257" v="1098" actId="26606"/>
          <ac:spMkLst>
            <pc:docMk/>
            <pc:sldMk cId="12180401" sldId="273"/>
            <ac:spMk id="10" creationId="{6753252F-4873-4F63-801D-CC719279A7D5}"/>
          </ac:spMkLst>
        </pc:spChg>
        <pc:spChg chg="add">
          <ac:chgData name="NAGAPPAN, GOWTHAMI (Student)" userId="6e0e3c93-72c9-47ff-b237-5e6f0fcbda7d" providerId="ADAL" clId="{9F00A1AE-215E-4BD2-8710-2794B74A6282}" dt="2022-12-15T20:06:26.257" v="1098" actId="26606"/>
          <ac:spMkLst>
            <pc:docMk/>
            <pc:sldMk cId="12180401" sldId="273"/>
            <ac:spMk id="12" creationId="{047C8CCB-F95D-4249-92DD-651249D3535A}"/>
          </ac:spMkLst>
        </pc:spChg>
        <pc:picChg chg="add mod ord">
          <ac:chgData name="NAGAPPAN, GOWTHAMI (Student)" userId="6e0e3c93-72c9-47ff-b237-5e6f0fcbda7d" providerId="ADAL" clId="{9F00A1AE-215E-4BD2-8710-2794B74A6282}" dt="2022-12-15T20:17:55.606" v="1225" actId="1076"/>
          <ac:picMkLst>
            <pc:docMk/>
            <pc:sldMk cId="12180401" sldId="273"/>
            <ac:picMk id="5" creationId="{C754BF4C-338B-C638-EEC5-B2B9D67CEBF3}"/>
          </ac:picMkLst>
        </pc:picChg>
      </pc:sldChg>
      <pc:sldChg chg="addSp delSp modSp new mod setBg">
        <pc:chgData name="NAGAPPAN, GOWTHAMI (Student)" userId="6e0e3c93-72c9-47ff-b237-5e6f0fcbda7d" providerId="ADAL" clId="{9F00A1AE-215E-4BD2-8710-2794B74A6282}" dt="2022-12-15T20:24:45.629" v="1333" actId="1076"/>
        <pc:sldMkLst>
          <pc:docMk/>
          <pc:sldMk cId="1375540754" sldId="274"/>
        </pc:sldMkLst>
        <pc:spChg chg="mod">
          <ac:chgData name="NAGAPPAN, GOWTHAMI (Student)" userId="6e0e3c93-72c9-47ff-b237-5e6f0fcbda7d" providerId="ADAL" clId="{9F00A1AE-215E-4BD2-8710-2794B74A6282}" dt="2022-12-15T20:24:08.501" v="1328" actId="14100"/>
          <ac:spMkLst>
            <pc:docMk/>
            <pc:sldMk cId="1375540754" sldId="274"/>
            <ac:spMk id="2" creationId="{B83C00B8-1BE2-5BCC-5641-48E63CBFB722}"/>
          </ac:spMkLst>
        </pc:spChg>
        <pc:spChg chg="del">
          <ac:chgData name="NAGAPPAN, GOWTHAMI (Student)" userId="6e0e3c93-72c9-47ff-b237-5e6f0fcbda7d" providerId="ADAL" clId="{9F00A1AE-215E-4BD2-8710-2794B74A6282}" dt="2022-12-15T19:53:32.281" v="920" actId="22"/>
          <ac:spMkLst>
            <pc:docMk/>
            <pc:sldMk cId="1375540754" sldId="274"/>
            <ac:spMk id="3" creationId="{60B7D397-40EF-3453-17EB-27202A5ED25A}"/>
          </ac:spMkLst>
        </pc:spChg>
        <pc:spChg chg="add del">
          <ac:chgData name="NAGAPPAN, GOWTHAMI (Student)" userId="6e0e3c93-72c9-47ff-b237-5e6f0fcbda7d" providerId="ADAL" clId="{9F00A1AE-215E-4BD2-8710-2794B74A6282}" dt="2022-12-15T19:54:07.181" v="942" actId="26606"/>
          <ac:spMkLst>
            <pc:docMk/>
            <pc:sldMk cId="1375540754" sldId="274"/>
            <ac:spMk id="7" creationId="{F4C0B10B-D2C4-4A54-AFAD-3D27DF88BB37}"/>
          </ac:spMkLst>
        </pc:spChg>
        <pc:spChg chg="add del">
          <ac:chgData name="NAGAPPAN, GOWTHAMI (Student)" userId="6e0e3c93-72c9-47ff-b237-5e6f0fcbda7d" providerId="ADAL" clId="{9F00A1AE-215E-4BD2-8710-2794B74A6282}" dt="2022-12-15T19:53:56.990" v="934" actId="26606"/>
          <ac:spMkLst>
            <pc:docMk/>
            <pc:sldMk cId="1375540754" sldId="274"/>
            <ac:spMk id="9" creationId="{304AA08B-321F-8A27-953E-B9663756678E}"/>
          </ac:spMkLst>
        </pc:spChg>
        <pc:spChg chg="add del">
          <ac:chgData name="NAGAPPAN, GOWTHAMI (Student)" userId="6e0e3c93-72c9-47ff-b237-5e6f0fcbda7d" providerId="ADAL" clId="{9F00A1AE-215E-4BD2-8710-2794B74A6282}" dt="2022-12-15T19:54:07.181" v="942" actId="26606"/>
          <ac:spMkLst>
            <pc:docMk/>
            <pc:sldMk cId="1375540754" sldId="274"/>
            <ac:spMk id="10" creationId="{44D4C82B-A513-5CEE-FF6F-8181BCD82838}"/>
          </ac:spMkLst>
        </pc:spChg>
        <pc:spChg chg="add del mod">
          <ac:chgData name="NAGAPPAN, GOWTHAMI (Student)" userId="6e0e3c93-72c9-47ff-b237-5e6f0fcbda7d" providerId="ADAL" clId="{9F00A1AE-215E-4BD2-8710-2794B74A6282}" dt="2022-12-15T19:58:07.364" v="1020" actId="22"/>
          <ac:spMkLst>
            <pc:docMk/>
            <pc:sldMk cId="1375540754" sldId="274"/>
            <ac:spMk id="11" creationId="{1675BDA0-99C7-3FB7-69A1-27AE21FBED29}"/>
          </ac:spMkLst>
        </pc:spChg>
        <pc:spChg chg="add del">
          <ac:chgData name="NAGAPPAN, GOWTHAMI (Student)" userId="6e0e3c93-72c9-47ff-b237-5e6f0fcbda7d" providerId="ADAL" clId="{9F00A1AE-215E-4BD2-8710-2794B74A6282}" dt="2022-12-15T19:53:56.990" v="934" actId="26606"/>
          <ac:spMkLst>
            <pc:docMk/>
            <pc:sldMk cId="1375540754" sldId="274"/>
            <ac:spMk id="12" creationId="{F4C0B10B-D2C4-4A54-AFAD-3D27DF88BB37}"/>
          </ac:spMkLst>
        </pc:spChg>
        <pc:spChg chg="add del">
          <ac:chgData name="NAGAPPAN, GOWTHAMI (Student)" userId="6e0e3c93-72c9-47ff-b237-5e6f0fcbda7d" providerId="ADAL" clId="{9F00A1AE-215E-4BD2-8710-2794B74A6282}" dt="2022-12-15T19:53:58.950" v="936" actId="26606"/>
          <ac:spMkLst>
            <pc:docMk/>
            <pc:sldMk cId="1375540754" sldId="274"/>
            <ac:spMk id="20" creationId="{131031D3-26CD-4214-A9A4-5857EFA15A0C}"/>
          </ac:spMkLst>
        </pc:spChg>
        <pc:spChg chg="add del">
          <ac:chgData name="NAGAPPAN, GOWTHAMI (Student)" userId="6e0e3c93-72c9-47ff-b237-5e6f0fcbda7d" providerId="ADAL" clId="{9F00A1AE-215E-4BD2-8710-2794B74A6282}" dt="2022-12-15T19:53:58.950" v="936" actId="26606"/>
          <ac:spMkLst>
            <pc:docMk/>
            <pc:sldMk cId="1375540754" sldId="274"/>
            <ac:spMk id="21" creationId="{B5FA7C47-B7C1-4D2E-AB49-ED23BA34BA83}"/>
          </ac:spMkLst>
        </pc:spChg>
        <pc:spChg chg="add del">
          <ac:chgData name="NAGAPPAN, GOWTHAMI (Student)" userId="6e0e3c93-72c9-47ff-b237-5e6f0fcbda7d" providerId="ADAL" clId="{9F00A1AE-215E-4BD2-8710-2794B74A6282}" dt="2022-12-15T19:53:58.950" v="936" actId="26606"/>
          <ac:spMkLst>
            <pc:docMk/>
            <pc:sldMk cId="1375540754" sldId="274"/>
            <ac:spMk id="22" creationId="{596EE156-ABF1-4329-A6BA-03B4254E0877}"/>
          </ac:spMkLst>
        </pc:spChg>
        <pc:spChg chg="add del">
          <ac:chgData name="NAGAPPAN, GOWTHAMI (Student)" userId="6e0e3c93-72c9-47ff-b237-5e6f0fcbda7d" providerId="ADAL" clId="{9F00A1AE-215E-4BD2-8710-2794B74A6282}" dt="2022-12-15T19:53:58.950" v="936" actId="26606"/>
          <ac:spMkLst>
            <pc:docMk/>
            <pc:sldMk cId="1375540754" sldId="274"/>
            <ac:spMk id="23" creationId="{19B9933F-AAB3-444A-8BB5-9CA194A8BC63}"/>
          </ac:spMkLst>
        </pc:spChg>
        <pc:spChg chg="add del">
          <ac:chgData name="NAGAPPAN, GOWTHAMI (Student)" userId="6e0e3c93-72c9-47ff-b237-5e6f0fcbda7d" providerId="ADAL" clId="{9F00A1AE-215E-4BD2-8710-2794B74A6282}" dt="2022-12-15T19:53:58.950" v="936" actId="26606"/>
          <ac:spMkLst>
            <pc:docMk/>
            <pc:sldMk cId="1375540754" sldId="274"/>
            <ac:spMk id="24" creationId="{7D20183A-0B1D-4A1F-89B1-ADBEDBC6E54E}"/>
          </ac:spMkLst>
        </pc:spChg>
        <pc:spChg chg="add del">
          <ac:chgData name="NAGAPPAN, GOWTHAMI (Student)" userId="6e0e3c93-72c9-47ff-b237-5e6f0fcbda7d" providerId="ADAL" clId="{9F00A1AE-215E-4BD2-8710-2794B74A6282}" dt="2022-12-15T19:53:58.950" v="936" actId="26606"/>
          <ac:spMkLst>
            <pc:docMk/>
            <pc:sldMk cId="1375540754" sldId="274"/>
            <ac:spMk id="25" creationId="{9E5AA19F-C5BB-AFB6-AB70-CFE847F53FA1}"/>
          </ac:spMkLst>
        </pc:spChg>
        <pc:spChg chg="add del">
          <ac:chgData name="NAGAPPAN, GOWTHAMI (Student)" userId="6e0e3c93-72c9-47ff-b237-5e6f0fcbda7d" providerId="ADAL" clId="{9F00A1AE-215E-4BD2-8710-2794B74A6282}" dt="2022-12-15T19:54:01.024" v="938" actId="26606"/>
          <ac:spMkLst>
            <pc:docMk/>
            <pc:sldMk cId="1375540754" sldId="274"/>
            <ac:spMk id="27" creationId="{81AEB8A9-B768-4E30-BA55-D919E6687343}"/>
          </ac:spMkLst>
        </pc:spChg>
        <pc:spChg chg="add del">
          <ac:chgData name="NAGAPPAN, GOWTHAMI (Student)" userId="6e0e3c93-72c9-47ff-b237-5e6f0fcbda7d" providerId="ADAL" clId="{9F00A1AE-215E-4BD2-8710-2794B74A6282}" dt="2022-12-15T19:54:01.024" v="938" actId="26606"/>
          <ac:spMkLst>
            <pc:docMk/>
            <pc:sldMk cId="1375540754" sldId="274"/>
            <ac:spMk id="28" creationId="{E49B5008-AFC3-BBC9-72CF-C5BDA3C68933}"/>
          </ac:spMkLst>
        </pc:spChg>
        <pc:spChg chg="add mod">
          <ac:chgData name="NAGAPPAN, GOWTHAMI (Student)" userId="6e0e3c93-72c9-47ff-b237-5e6f0fcbda7d" providerId="ADAL" clId="{9F00A1AE-215E-4BD2-8710-2794B74A6282}" dt="2022-12-15T20:24:45.629" v="1333" actId="1076"/>
          <ac:spMkLst>
            <pc:docMk/>
            <pc:sldMk cId="1375540754" sldId="274"/>
            <ac:spMk id="29" creationId="{70BECE12-2DE4-73D4-B0A4-34B53E7BD75E}"/>
          </ac:spMkLst>
        </pc:spChg>
        <pc:spChg chg="add del">
          <ac:chgData name="NAGAPPAN, GOWTHAMI (Student)" userId="6e0e3c93-72c9-47ff-b237-5e6f0fcbda7d" providerId="ADAL" clId="{9F00A1AE-215E-4BD2-8710-2794B74A6282}" dt="2022-12-15T20:03:53.694" v="1062" actId="26606"/>
          <ac:spMkLst>
            <pc:docMk/>
            <pc:sldMk cId="1375540754" sldId="274"/>
            <ac:spMk id="31" creationId="{D12DDE76-C203-4047-9998-63900085B5E8}"/>
          </ac:spMkLst>
        </pc:spChg>
        <pc:spChg chg="add">
          <ac:chgData name="NAGAPPAN, GOWTHAMI (Student)" userId="6e0e3c93-72c9-47ff-b237-5e6f0fcbda7d" providerId="ADAL" clId="{9F00A1AE-215E-4BD2-8710-2794B74A6282}" dt="2022-12-15T20:03:53.694" v="1063" actId="26606"/>
          <ac:spMkLst>
            <pc:docMk/>
            <pc:sldMk cId="1375540754" sldId="274"/>
            <ac:spMk id="33" creationId="{047C8CCB-F95D-4249-92DD-651249D3535A}"/>
          </ac:spMkLst>
        </pc:spChg>
        <pc:spChg chg="add">
          <ac:chgData name="NAGAPPAN, GOWTHAMI (Student)" userId="6e0e3c93-72c9-47ff-b237-5e6f0fcbda7d" providerId="ADAL" clId="{9F00A1AE-215E-4BD2-8710-2794B74A6282}" dt="2022-12-15T20:03:53.694" v="1063" actId="26606"/>
          <ac:spMkLst>
            <pc:docMk/>
            <pc:sldMk cId="1375540754" sldId="274"/>
            <ac:spMk id="34" creationId="{6753252F-4873-4F63-801D-CC719279A7D5}"/>
          </ac:spMkLst>
        </pc:spChg>
        <pc:grpChg chg="add del">
          <ac:chgData name="NAGAPPAN, GOWTHAMI (Student)" userId="6e0e3c93-72c9-47ff-b237-5e6f0fcbda7d" providerId="ADAL" clId="{9F00A1AE-215E-4BD2-8710-2794B74A6282}" dt="2022-12-15T19:54:07.181" v="942" actId="26606"/>
          <ac:grpSpMkLst>
            <pc:docMk/>
            <pc:sldMk cId="1375540754" sldId="274"/>
            <ac:grpSpMk id="8" creationId="{B6BADB90-C74B-40D6-86DC-503F65FCE8DC}"/>
          </ac:grpSpMkLst>
        </pc:grpChg>
        <pc:grpChg chg="add del">
          <ac:chgData name="NAGAPPAN, GOWTHAMI (Student)" userId="6e0e3c93-72c9-47ff-b237-5e6f0fcbda7d" providerId="ADAL" clId="{9F00A1AE-215E-4BD2-8710-2794B74A6282}" dt="2022-12-15T19:53:56.990" v="934" actId="26606"/>
          <ac:grpSpMkLst>
            <pc:docMk/>
            <pc:sldMk cId="1375540754" sldId="274"/>
            <ac:grpSpMk id="14" creationId="{B6BADB90-C74B-40D6-86DC-503F65FCE8DC}"/>
          </ac:grpSpMkLst>
        </pc:grpChg>
        <pc:picChg chg="add del mod ord">
          <ac:chgData name="NAGAPPAN, GOWTHAMI (Student)" userId="6e0e3c93-72c9-47ff-b237-5e6f0fcbda7d" providerId="ADAL" clId="{9F00A1AE-215E-4BD2-8710-2794B74A6282}" dt="2022-12-15T19:57:32.578" v="1018" actId="478"/>
          <ac:picMkLst>
            <pc:docMk/>
            <pc:sldMk cId="1375540754" sldId="274"/>
            <ac:picMk id="5" creationId="{BC569E23-86B0-54A3-C25C-C687395507EE}"/>
          </ac:picMkLst>
        </pc:picChg>
        <pc:picChg chg="add mod ord">
          <ac:chgData name="NAGAPPAN, GOWTHAMI (Student)" userId="6e0e3c93-72c9-47ff-b237-5e6f0fcbda7d" providerId="ADAL" clId="{9F00A1AE-215E-4BD2-8710-2794B74A6282}" dt="2022-12-15T20:24:14.296" v="1330" actId="1076"/>
          <ac:picMkLst>
            <pc:docMk/>
            <pc:sldMk cId="1375540754" sldId="274"/>
            <ac:picMk id="26" creationId="{15C38536-54B1-72A1-D9A3-99FF2CCBF3D5}"/>
          </ac:picMkLst>
        </pc:picChg>
      </pc:sldChg>
      <pc:sldChg chg="addSp delSp modSp new mod setBg">
        <pc:chgData name="NAGAPPAN, GOWTHAMI (Student)" userId="6e0e3c93-72c9-47ff-b237-5e6f0fcbda7d" providerId="ADAL" clId="{9F00A1AE-215E-4BD2-8710-2794B74A6282}" dt="2022-12-15T20:25:19.793" v="1339" actId="1076"/>
        <pc:sldMkLst>
          <pc:docMk/>
          <pc:sldMk cId="3370397147" sldId="275"/>
        </pc:sldMkLst>
        <pc:spChg chg="mod">
          <ac:chgData name="NAGAPPAN, GOWTHAMI (Student)" userId="6e0e3c93-72c9-47ff-b237-5e6f0fcbda7d" providerId="ADAL" clId="{9F00A1AE-215E-4BD2-8710-2794B74A6282}" dt="2022-12-15T20:21:09.682" v="1287" actId="14100"/>
          <ac:spMkLst>
            <pc:docMk/>
            <pc:sldMk cId="3370397147" sldId="275"/>
            <ac:spMk id="2" creationId="{1B8CC171-C653-C969-48F4-A56364EA0FA1}"/>
          </ac:spMkLst>
        </pc:spChg>
        <pc:spChg chg="del">
          <ac:chgData name="NAGAPPAN, GOWTHAMI (Student)" userId="6e0e3c93-72c9-47ff-b237-5e6f0fcbda7d" providerId="ADAL" clId="{9F00A1AE-215E-4BD2-8710-2794B74A6282}" dt="2022-12-15T20:00:03.303" v="1026" actId="22"/>
          <ac:spMkLst>
            <pc:docMk/>
            <pc:sldMk cId="3370397147" sldId="275"/>
            <ac:spMk id="3" creationId="{B5E56522-C3B7-7185-C991-BA7DF4DDFE76}"/>
          </ac:spMkLst>
        </pc:spChg>
        <pc:spChg chg="add mod">
          <ac:chgData name="NAGAPPAN, GOWTHAMI (Student)" userId="6e0e3c93-72c9-47ff-b237-5e6f0fcbda7d" providerId="ADAL" clId="{9F00A1AE-215E-4BD2-8710-2794B74A6282}" dt="2022-12-15T20:25:19.793" v="1339" actId="1076"/>
          <ac:spMkLst>
            <pc:docMk/>
            <pc:sldMk cId="3370397147" sldId="275"/>
            <ac:spMk id="6" creationId="{928C5F9F-B0A1-919D-8F0C-4E10C767B06B}"/>
          </ac:spMkLst>
        </pc:spChg>
        <pc:spChg chg="add del">
          <ac:chgData name="NAGAPPAN, GOWTHAMI (Student)" userId="6e0e3c93-72c9-47ff-b237-5e6f0fcbda7d" providerId="ADAL" clId="{9F00A1AE-215E-4BD2-8710-2794B74A6282}" dt="2022-12-15T20:08:38.935" v="1116" actId="26606"/>
          <ac:spMkLst>
            <pc:docMk/>
            <pc:sldMk cId="3370397147" sldId="275"/>
            <ac:spMk id="9" creationId="{94BAC448-9B66-D620-5C8F-DDEE29319E62}"/>
          </ac:spMkLst>
        </pc:spChg>
        <pc:spChg chg="add">
          <ac:chgData name="NAGAPPAN, GOWTHAMI (Student)" userId="6e0e3c93-72c9-47ff-b237-5e6f0fcbda7d" providerId="ADAL" clId="{9F00A1AE-215E-4BD2-8710-2794B74A6282}" dt="2022-12-15T20:08:38.942" v="1117" actId="26606"/>
          <ac:spMkLst>
            <pc:docMk/>
            <pc:sldMk cId="3370397147" sldId="275"/>
            <ac:spMk id="10" creationId="{6753252F-4873-4F63-801D-CC719279A7D5}"/>
          </ac:spMkLst>
        </pc:spChg>
        <pc:spChg chg="add del">
          <ac:chgData name="NAGAPPAN, GOWTHAMI (Student)" userId="6e0e3c93-72c9-47ff-b237-5e6f0fcbda7d" providerId="ADAL" clId="{9F00A1AE-215E-4BD2-8710-2794B74A6282}" dt="2022-12-15T20:08:38.935" v="1116" actId="26606"/>
          <ac:spMkLst>
            <pc:docMk/>
            <pc:sldMk cId="3370397147" sldId="275"/>
            <ac:spMk id="12" creationId="{EBF87945-A001-489F-9D9B-7D9435F0B9CA}"/>
          </ac:spMkLst>
        </pc:spChg>
        <pc:spChg chg="add">
          <ac:chgData name="NAGAPPAN, GOWTHAMI (Student)" userId="6e0e3c93-72c9-47ff-b237-5e6f0fcbda7d" providerId="ADAL" clId="{9F00A1AE-215E-4BD2-8710-2794B74A6282}" dt="2022-12-15T20:08:38.942" v="1117" actId="26606"/>
          <ac:spMkLst>
            <pc:docMk/>
            <pc:sldMk cId="3370397147" sldId="275"/>
            <ac:spMk id="14" creationId="{047C8CCB-F95D-4249-92DD-651249D3535A}"/>
          </ac:spMkLst>
        </pc:spChg>
        <pc:picChg chg="add mod ord">
          <ac:chgData name="NAGAPPAN, GOWTHAMI (Student)" userId="6e0e3c93-72c9-47ff-b237-5e6f0fcbda7d" providerId="ADAL" clId="{9F00A1AE-215E-4BD2-8710-2794B74A6282}" dt="2022-12-15T20:23:09.907" v="1319" actId="14100"/>
          <ac:picMkLst>
            <pc:docMk/>
            <pc:sldMk cId="3370397147" sldId="275"/>
            <ac:picMk id="5" creationId="{B2FAB816-9E5E-2215-E272-6F0F2B743482}"/>
          </ac:picMkLst>
        </pc:picChg>
      </pc:sldChg>
      <pc:sldChg chg="addSp delSp modSp new mod setBg">
        <pc:chgData name="NAGAPPAN, GOWTHAMI (Student)" userId="6e0e3c93-72c9-47ff-b237-5e6f0fcbda7d" providerId="ADAL" clId="{9F00A1AE-215E-4BD2-8710-2794B74A6282}" dt="2022-12-15T20:25:27.025" v="1340" actId="1076"/>
        <pc:sldMkLst>
          <pc:docMk/>
          <pc:sldMk cId="2592057747" sldId="276"/>
        </pc:sldMkLst>
        <pc:spChg chg="mod">
          <ac:chgData name="NAGAPPAN, GOWTHAMI (Student)" userId="6e0e3c93-72c9-47ff-b237-5e6f0fcbda7d" providerId="ADAL" clId="{9F00A1AE-215E-4BD2-8710-2794B74A6282}" dt="2022-12-15T20:21:52.350" v="1300" actId="14100"/>
          <ac:spMkLst>
            <pc:docMk/>
            <pc:sldMk cId="2592057747" sldId="276"/>
            <ac:spMk id="2" creationId="{0E3A787B-2DA4-669E-AC04-655BFE00B7A2}"/>
          </ac:spMkLst>
        </pc:spChg>
        <pc:spChg chg="del">
          <ac:chgData name="NAGAPPAN, GOWTHAMI (Student)" userId="6e0e3c93-72c9-47ff-b237-5e6f0fcbda7d" providerId="ADAL" clId="{9F00A1AE-215E-4BD2-8710-2794B74A6282}" dt="2022-12-15T20:00:22.620" v="1027" actId="22"/>
          <ac:spMkLst>
            <pc:docMk/>
            <pc:sldMk cId="2592057747" sldId="276"/>
            <ac:spMk id="3" creationId="{5F733D34-BCC7-C0ED-E290-545FD9F1AC51}"/>
          </ac:spMkLst>
        </pc:spChg>
        <pc:spChg chg="add mod">
          <ac:chgData name="NAGAPPAN, GOWTHAMI (Student)" userId="6e0e3c93-72c9-47ff-b237-5e6f0fcbda7d" providerId="ADAL" clId="{9F00A1AE-215E-4BD2-8710-2794B74A6282}" dt="2022-12-15T20:25:27.025" v="1340" actId="1076"/>
          <ac:spMkLst>
            <pc:docMk/>
            <pc:sldMk cId="2592057747" sldId="276"/>
            <ac:spMk id="6" creationId="{4280526F-0A08-490F-C03E-83EDFF07368A}"/>
          </ac:spMkLst>
        </pc:spChg>
        <pc:spChg chg="add del mod ord">
          <ac:chgData name="NAGAPPAN, GOWTHAMI (Student)" userId="6e0e3c93-72c9-47ff-b237-5e6f0fcbda7d" providerId="ADAL" clId="{9F00A1AE-215E-4BD2-8710-2794B74A6282}" dt="2022-12-15T20:14:12.534" v="1146" actId="26606"/>
          <ac:spMkLst>
            <pc:docMk/>
            <pc:sldMk cId="2592057747" sldId="276"/>
            <ac:spMk id="9" creationId="{69AEE236-4818-491D-26E4-89B6C5B7A12C}"/>
          </ac:spMkLst>
        </pc:spChg>
        <pc:spChg chg="add del">
          <ac:chgData name="NAGAPPAN, GOWTHAMI (Student)" userId="6e0e3c93-72c9-47ff-b237-5e6f0fcbda7d" providerId="ADAL" clId="{9F00A1AE-215E-4BD2-8710-2794B74A6282}" dt="2022-12-15T20:11:23.985" v="1131" actId="26606"/>
          <ac:spMkLst>
            <pc:docMk/>
            <pc:sldMk cId="2592057747" sldId="276"/>
            <ac:spMk id="12" creationId="{EBF87945-A001-489F-9D9B-7D9435F0B9CA}"/>
          </ac:spMkLst>
        </pc:spChg>
        <pc:spChg chg="add del">
          <ac:chgData name="NAGAPPAN, GOWTHAMI (Student)" userId="6e0e3c93-72c9-47ff-b237-5e6f0fcbda7d" providerId="ADAL" clId="{9F00A1AE-215E-4BD2-8710-2794B74A6282}" dt="2022-12-15T20:11:33.812" v="1134" actId="26606"/>
          <ac:spMkLst>
            <pc:docMk/>
            <pc:sldMk cId="2592057747" sldId="276"/>
            <ac:spMk id="17" creationId="{EBF87945-A001-489F-9D9B-7D9435F0B9CA}"/>
          </ac:spMkLst>
        </pc:spChg>
        <pc:spChg chg="add del">
          <ac:chgData name="NAGAPPAN, GOWTHAMI (Student)" userId="6e0e3c93-72c9-47ff-b237-5e6f0fcbda7d" providerId="ADAL" clId="{9F00A1AE-215E-4BD2-8710-2794B74A6282}" dt="2022-12-15T20:11:33.808" v="1133" actId="26606"/>
          <ac:spMkLst>
            <pc:docMk/>
            <pc:sldMk cId="2592057747" sldId="276"/>
            <ac:spMk id="22" creationId="{EBF87945-A001-489F-9D9B-7D9435F0B9CA}"/>
          </ac:spMkLst>
        </pc:spChg>
        <pc:spChg chg="add del">
          <ac:chgData name="NAGAPPAN, GOWTHAMI (Student)" userId="6e0e3c93-72c9-47ff-b237-5e6f0fcbda7d" providerId="ADAL" clId="{9F00A1AE-215E-4BD2-8710-2794B74A6282}" dt="2022-12-15T20:12:06.237" v="1137" actId="26606"/>
          <ac:spMkLst>
            <pc:docMk/>
            <pc:sldMk cId="2592057747" sldId="276"/>
            <ac:spMk id="24" creationId="{81AEB8A9-B768-4E30-BA55-D919E6687343}"/>
          </ac:spMkLst>
        </pc:spChg>
        <pc:spChg chg="add del">
          <ac:chgData name="NAGAPPAN, GOWTHAMI (Student)" userId="6e0e3c93-72c9-47ff-b237-5e6f0fcbda7d" providerId="ADAL" clId="{9F00A1AE-215E-4BD2-8710-2794B74A6282}" dt="2022-12-15T20:14:12.534" v="1146" actId="26606"/>
          <ac:spMkLst>
            <pc:docMk/>
            <pc:sldMk cId="2592057747" sldId="276"/>
            <ac:spMk id="29" creationId="{EBF87945-A001-489F-9D9B-7D9435F0B9CA}"/>
          </ac:spMkLst>
        </pc:spChg>
        <pc:spChg chg="add">
          <ac:chgData name="NAGAPPAN, GOWTHAMI (Student)" userId="6e0e3c93-72c9-47ff-b237-5e6f0fcbda7d" providerId="ADAL" clId="{9F00A1AE-215E-4BD2-8710-2794B74A6282}" dt="2022-12-15T20:14:12.534" v="1146" actId="26606"/>
          <ac:spMkLst>
            <pc:docMk/>
            <pc:sldMk cId="2592057747" sldId="276"/>
            <ac:spMk id="34" creationId="{6753252F-4873-4F63-801D-CC719279A7D5}"/>
          </ac:spMkLst>
        </pc:spChg>
        <pc:spChg chg="add">
          <ac:chgData name="NAGAPPAN, GOWTHAMI (Student)" userId="6e0e3c93-72c9-47ff-b237-5e6f0fcbda7d" providerId="ADAL" clId="{9F00A1AE-215E-4BD2-8710-2794B74A6282}" dt="2022-12-15T20:14:12.534" v="1146" actId="26606"/>
          <ac:spMkLst>
            <pc:docMk/>
            <pc:sldMk cId="2592057747" sldId="276"/>
            <ac:spMk id="36" creationId="{047C8CCB-F95D-4249-92DD-651249D3535A}"/>
          </ac:spMkLst>
        </pc:spChg>
        <pc:picChg chg="add mod ord">
          <ac:chgData name="NAGAPPAN, GOWTHAMI (Student)" userId="6e0e3c93-72c9-47ff-b237-5e6f0fcbda7d" providerId="ADAL" clId="{9F00A1AE-215E-4BD2-8710-2794B74A6282}" dt="2022-12-15T20:23:18.428" v="1320" actId="14100"/>
          <ac:picMkLst>
            <pc:docMk/>
            <pc:sldMk cId="2592057747" sldId="276"/>
            <ac:picMk id="5" creationId="{CF3227C8-9F60-F956-77A0-7D1B13761B03}"/>
          </ac:picMkLst>
        </pc:picChg>
      </pc:sldChg>
      <pc:sldChg chg="addSp delSp modSp new mod setBg">
        <pc:chgData name="NAGAPPAN, GOWTHAMI (Student)" userId="6e0e3c93-72c9-47ff-b237-5e6f0fcbda7d" providerId="ADAL" clId="{9F00A1AE-215E-4BD2-8710-2794B74A6282}" dt="2022-12-15T20:25:31.711" v="1341" actId="1076"/>
        <pc:sldMkLst>
          <pc:docMk/>
          <pc:sldMk cId="2657875396" sldId="277"/>
        </pc:sldMkLst>
        <pc:spChg chg="mod">
          <ac:chgData name="NAGAPPAN, GOWTHAMI (Student)" userId="6e0e3c93-72c9-47ff-b237-5e6f0fcbda7d" providerId="ADAL" clId="{9F00A1AE-215E-4BD2-8710-2794B74A6282}" dt="2022-12-15T20:22:29.638" v="1315" actId="14100"/>
          <ac:spMkLst>
            <pc:docMk/>
            <pc:sldMk cId="2657875396" sldId="277"/>
            <ac:spMk id="2" creationId="{9A59AA5C-562E-3CC0-6CF4-160C5CBC6727}"/>
          </ac:spMkLst>
        </pc:spChg>
        <pc:spChg chg="del">
          <ac:chgData name="NAGAPPAN, GOWTHAMI (Student)" userId="6e0e3c93-72c9-47ff-b237-5e6f0fcbda7d" providerId="ADAL" clId="{9F00A1AE-215E-4BD2-8710-2794B74A6282}" dt="2022-12-15T20:00:42.368" v="1028" actId="22"/>
          <ac:spMkLst>
            <pc:docMk/>
            <pc:sldMk cId="2657875396" sldId="277"/>
            <ac:spMk id="3" creationId="{0FF8168B-3E9A-C817-9A87-990E2C7328EA}"/>
          </ac:spMkLst>
        </pc:spChg>
        <pc:spChg chg="add mod">
          <ac:chgData name="NAGAPPAN, GOWTHAMI (Student)" userId="6e0e3c93-72c9-47ff-b237-5e6f0fcbda7d" providerId="ADAL" clId="{9F00A1AE-215E-4BD2-8710-2794B74A6282}" dt="2022-12-15T20:25:31.711" v="1341" actId="1076"/>
          <ac:spMkLst>
            <pc:docMk/>
            <pc:sldMk cId="2657875396" sldId="277"/>
            <ac:spMk id="6" creationId="{9FDD141E-A8E2-A7D5-B613-AA8933FCA9CE}"/>
          </ac:spMkLst>
        </pc:spChg>
        <pc:spChg chg="add del mod">
          <ac:chgData name="NAGAPPAN, GOWTHAMI (Student)" userId="6e0e3c93-72c9-47ff-b237-5e6f0fcbda7d" providerId="ADAL" clId="{9F00A1AE-215E-4BD2-8710-2794B74A6282}" dt="2022-12-15T20:14:16.707" v="1147" actId="26606"/>
          <ac:spMkLst>
            <pc:docMk/>
            <pc:sldMk cId="2657875396" sldId="277"/>
            <ac:spMk id="9" creationId="{89602641-C54F-7B5E-3D4F-36E4102ADAAF}"/>
          </ac:spMkLst>
        </pc:spChg>
        <pc:spChg chg="add del">
          <ac:chgData name="NAGAPPAN, GOWTHAMI (Student)" userId="6e0e3c93-72c9-47ff-b237-5e6f0fcbda7d" providerId="ADAL" clId="{9F00A1AE-215E-4BD2-8710-2794B74A6282}" dt="2022-12-15T20:09:40.362" v="1124" actId="26606"/>
          <ac:spMkLst>
            <pc:docMk/>
            <pc:sldMk cId="2657875396" sldId="277"/>
            <ac:spMk id="12" creationId="{EBF87945-A001-489F-9D9B-7D9435F0B9CA}"/>
          </ac:spMkLst>
        </pc:spChg>
        <pc:spChg chg="add del">
          <ac:chgData name="NAGAPPAN, GOWTHAMI (Student)" userId="6e0e3c93-72c9-47ff-b237-5e6f0fcbda7d" providerId="ADAL" clId="{9F00A1AE-215E-4BD2-8710-2794B74A6282}" dt="2022-12-15T20:11:37.902" v="1135" actId="26606"/>
          <ac:spMkLst>
            <pc:docMk/>
            <pc:sldMk cId="2657875396" sldId="277"/>
            <ac:spMk id="17" creationId="{EBF87945-A001-489F-9D9B-7D9435F0B9CA}"/>
          </ac:spMkLst>
        </pc:spChg>
        <pc:spChg chg="add del">
          <ac:chgData name="NAGAPPAN, GOWTHAMI (Student)" userId="6e0e3c93-72c9-47ff-b237-5e6f0fcbda7d" providerId="ADAL" clId="{9F00A1AE-215E-4BD2-8710-2794B74A6282}" dt="2022-12-15T20:14:16.707" v="1147" actId="26606"/>
          <ac:spMkLst>
            <pc:docMk/>
            <pc:sldMk cId="2657875396" sldId="277"/>
            <ac:spMk id="22" creationId="{81AEB8A9-B768-4E30-BA55-D919E6687343}"/>
          </ac:spMkLst>
        </pc:spChg>
        <pc:spChg chg="add">
          <ac:chgData name="NAGAPPAN, GOWTHAMI (Student)" userId="6e0e3c93-72c9-47ff-b237-5e6f0fcbda7d" providerId="ADAL" clId="{9F00A1AE-215E-4BD2-8710-2794B74A6282}" dt="2022-12-15T20:14:16.707" v="1147" actId="26606"/>
          <ac:spMkLst>
            <pc:docMk/>
            <pc:sldMk cId="2657875396" sldId="277"/>
            <ac:spMk id="27" creationId="{6753252F-4873-4F63-801D-CC719279A7D5}"/>
          </ac:spMkLst>
        </pc:spChg>
        <pc:spChg chg="add">
          <ac:chgData name="NAGAPPAN, GOWTHAMI (Student)" userId="6e0e3c93-72c9-47ff-b237-5e6f0fcbda7d" providerId="ADAL" clId="{9F00A1AE-215E-4BD2-8710-2794B74A6282}" dt="2022-12-15T20:14:16.707" v="1147" actId="26606"/>
          <ac:spMkLst>
            <pc:docMk/>
            <pc:sldMk cId="2657875396" sldId="277"/>
            <ac:spMk id="29" creationId="{047C8CCB-F95D-4249-92DD-651249D3535A}"/>
          </ac:spMkLst>
        </pc:spChg>
        <pc:picChg chg="add mod ord">
          <ac:chgData name="NAGAPPAN, GOWTHAMI (Student)" userId="6e0e3c93-72c9-47ff-b237-5e6f0fcbda7d" providerId="ADAL" clId="{9F00A1AE-215E-4BD2-8710-2794B74A6282}" dt="2022-12-15T20:23:23.377" v="1321" actId="14100"/>
          <ac:picMkLst>
            <pc:docMk/>
            <pc:sldMk cId="2657875396" sldId="277"/>
            <ac:picMk id="5" creationId="{5D352F39-5C65-B78C-F153-DFAF447D23AE}"/>
          </ac:picMkLst>
        </pc:picChg>
      </pc:sldChg>
      <pc:sldChg chg="new del">
        <pc:chgData name="NAGAPPAN, GOWTHAMI (Student)" userId="6e0e3c93-72c9-47ff-b237-5e6f0fcbda7d" providerId="ADAL" clId="{9F00A1AE-215E-4BD2-8710-2794B74A6282}" dt="2022-12-15T20:13:02.515" v="1142" actId="2696"/>
        <pc:sldMkLst>
          <pc:docMk/>
          <pc:sldMk cId="3202088848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6389C-FCF0-45DD-84E1-F2901DF87B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EBD300-1A2B-4447-B4EA-3ECE0705852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Progress data – Customer, Trade, Efficiency, Work order Number, Hrs Booked and planned for a work and Forecast Remaining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5F050D-F6DD-4664-AB02-2292A68DA307}" type="parTrans" cxnId="{6AE19742-2698-47B1-90BC-4742264CEE3E}">
      <dgm:prSet/>
      <dgm:spPr/>
      <dgm:t>
        <a:bodyPr/>
        <a:lstStyle/>
        <a:p>
          <a:endParaRPr lang="en-US"/>
        </a:p>
      </dgm:t>
    </dgm:pt>
    <dgm:pt modelId="{F4CB7202-0792-4615-8C71-06D3350F7261}" type="sibTrans" cxnId="{6AE19742-2698-47B1-90BC-4742264CEE3E}">
      <dgm:prSet/>
      <dgm:spPr/>
      <dgm:t>
        <a:bodyPr/>
        <a:lstStyle/>
        <a:p>
          <a:endParaRPr lang="en-US"/>
        </a:p>
      </dgm:t>
    </dgm:pt>
    <dgm:pt modelId="{637DD2C6-4FAD-4492-95FB-1A909D0C774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 – Work Order Number, Status, Quantity, Work received, started, finished, Material and Labour Cost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B0CE7C-2BE8-46B1-8FF0-D14165F47660}" type="parTrans" cxnId="{1423DA46-1FBD-498F-B4CC-84A0056722D6}">
      <dgm:prSet/>
      <dgm:spPr/>
      <dgm:t>
        <a:bodyPr/>
        <a:lstStyle/>
        <a:p>
          <a:endParaRPr lang="en-US"/>
        </a:p>
      </dgm:t>
    </dgm:pt>
    <dgm:pt modelId="{278BACAD-9FF3-4631-A86C-A754F075DB80}" type="sibTrans" cxnId="{1423DA46-1FBD-498F-B4CC-84A0056722D6}">
      <dgm:prSet/>
      <dgm:spPr/>
      <dgm:t>
        <a:bodyPr/>
        <a:lstStyle/>
        <a:p>
          <a:endParaRPr lang="en-US"/>
        </a:p>
      </dgm:t>
    </dgm:pt>
    <dgm:pt modelId="{CBDBC10F-5913-4E0C-8212-99FF6AB9122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Sales Order – Customer ID, Name, Sales order number, date, line number, line quantity, line required, line status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A3582C-15E7-4B11-B591-8819B2D26022}" type="parTrans" cxnId="{0FCFFA12-87B2-4B37-847F-EDA2FAEEC24A}">
      <dgm:prSet/>
      <dgm:spPr/>
      <dgm:t>
        <a:bodyPr/>
        <a:lstStyle/>
        <a:p>
          <a:endParaRPr lang="en-US"/>
        </a:p>
      </dgm:t>
    </dgm:pt>
    <dgm:pt modelId="{21A64DEF-7305-4B1C-B91E-F01EDB2409CA}" type="sibTrans" cxnId="{0FCFFA12-87B2-4B37-847F-EDA2FAEEC24A}">
      <dgm:prSet/>
      <dgm:spPr/>
      <dgm:t>
        <a:bodyPr/>
        <a:lstStyle/>
        <a:p>
          <a:endParaRPr lang="en-US"/>
        </a:p>
      </dgm:t>
    </dgm:pt>
    <dgm:pt modelId="{C3078A10-B634-4D71-A0BD-C12EB3EC09DB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Material Based Stock Issue – Issue date, Issue No, type, quantity, unit cost, subcontract and more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191711-7AD6-4483-BA9F-69BEBAC2DC3E}" type="parTrans" cxnId="{C11344B4-5894-435E-845A-4F52D6BD1295}">
      <dgm:prSet/>
      <dgm:spPr/>
      <dgm:t>
        <a:bodyPr/>
        <a:lstStyle/>
        <a:p>
          <a:endParaRPr lang="en-US"/>
        </a:p>
      </dgm:t>
    </dgm:pt>
    <dgm:pt modelId="{9494B19B-BDB6-4B57-9B2E-FD8BAC2F283A}" type="sibTrans" cxnId="{C11344B4-5894-435E-845A-4F52D6BD1295}">
      <dgm:prSet/>
      <dgm:spPr/>
      <dgm:t>
        <a:bodyPr/>
        <a:lstStyle/>
        <a:p>
          <a:endParaRPr lang="en-US"/>
        </a:p>
      </dgm:t>
    </dgm:pt>
    <dgm:pt modelId="{E045E96B-2C8E-4245-8BD7-574CDA0818F5}" type="pres">
      <dgm:prSet presAssocID="{E046389C-FCF0-45DD-84E1-F2901DF87B52}" presName="linear" presStyleCnt="0">
        <dgm:presLayoutVars>
          <dgm:animLvl val="lvl"/>
          <dgm:resizeHandles val="exact"/>
        </dgm:presLayoutVars>
      </dgm:prSet>
      <dgm:spPr/>
    </dgm:pt>
    <dgm:pt modelId="{9A16B015-9A22-44F6-810C-DC43234C62EF}" type="pres">
      <dgm:prSet presAssocID="{45EBD300-1A2B-4447-B4EA-3ECE070585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8BE227-9254-4064-BE27-225415EBE7A6}" type="pres">
      <dgm:prSet presAssocID="{F4CB7202-0792-4615-8C71-06D3350F7261}" presName="spacer" presStyleCnt="0"/>
      <dgm:spPr/>
    </dgm:pt>
    <dgm:pt modelId="{EA3DD55E-3C98-4CCC-BF80-645463F19073}" type="pres">
      <dgm:prSet presAssocID="{637DD2C6-4FAD-4492-95FB-1A909D0C77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E6ECE9-0348-4014-A6A9-5C053E0613FE}" type="pres">
      <dgm:prSet presAssocID="{278BACAD-9FF3-4631-A86C-A754F075DB80}" presName="spacer" presStyleCnt="0"/>
      <dgm:spPr/>
    </dgm:pt>
    <dgm:pt modelId="{557B3C0C-94D4-4746-BBD7-C40E72A742AE}" type="pres">
      <dgm:prSet presAssocID="{CBDBC10F-5913-4E0C-8212-99FF6AB912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1BA8D8-B834-4B13-86A0-83443872BE72}" type="pres">
      <dgm:prSet presAssocID="{21A64DEF-7305-4B1C-B91E-F01EDB2409CA}" presName="spacer" presStyleCnt="0"/>
      <dgm:spPr/>
    </dgm:pt>
    <dgm:pt modelId="{9BAA4E85-9339-4726-A66B-7F852630080E}" type="pres">
      <dgm:prSet presAssocID="{C3078A10-B634-4D71-A0BD-C12EB3EC09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CFFA12-87B2-4B37-847F-EDA2FAEEC24A}" srcId="{E046389C-FCF0-45DD-84E1-F2901DF87B52}" destId="{CBDBC10F-5913-4E0C-8212-99FF6AB9122F}" srcOrd="2" destOrd="0" parTransId="{DDA3582C-15E7-4B11-B591-8819B2D26022}" sibTransId="{21A64DEF-7305-4B1C-B91E-F01EDB2409CA}"/>
    <dgm:cxn modelId="{C3103C19-28B6-4449-AEDB-69730FBA49E6}" type="presOf" srcId="{CBDBC10F-5913-4E0C-8212-99FF6AB9122F}" destId="{557B3C0C-94D4-4746-BBD7-C40E72A742AE}" srcOrd="0" destOrd="0" presId="urn:microsoft.com/office/officeart/2005/8/layout/vList2"/>
    <dgm:cxn modelId="{6AE19742-2698-47B1-90BC-4742264CEE3E}" srcId="{E046389C-FCF0-45DD-84E1-F2901DF87B52}" destId="{45EBD300-1A2B-4447-B4EA-3ECE07058525}" srcOrd="0" destOrd="0" parTransId="{145F050D-F6DD-4664-AB02-2292A68DA307}" sibTransId="{F4CB7202-0792-4615-8C71-06D3350F7261}"/>
    <dgm:cxn modelId="{B03DC463-886D-47F0-98CD-482F6CF61D1B}" type="presOf" srcId="{C3078A10-B634-4D71-A0BD-C12EB3EC09DB}" destId="{9BAA4E85-9339-4726-A66B-7F852630080E}" srcOrd="0" destOrd="0" presId="urn:microsoft.com/office/officeart/2005/8/layout/vList2"/>
    <dgm:cxn modelId="{1423DA46-1FBD-498F-B4CC-84A0056722D6}" srcId="{E046389C-FCF0-45DD-84E1-F2901DF87B52}" destId="{637DD2C6-4FAD-4492-95FB-1A909D0C774F}" srcOrd="1" destOrd="0" parTransId="{36B0CE7C-2BE8-46B1-8FF0-D14165F47660}" sibTransId="{278BACAD-9FF3-4631-A86C-A754F075DB80}"/>
    <dgm:cxn modelId="{C11344B4-5894-435E-845A-4F52D6BD1295}" srcId="{E046389C-FCF0-45DD-84E1-F2901DF87B52}" destId="{C3078A10-B634-4D71-A0BD-C12EB3EC09DB}" srcOrd="3" destOrd="0" parTransId="{11191711-7AD6-4483-BA9F-69BEBAC2DC3E}" sibTransId="{9494B19B-BDB6-4B57-9B2E-FD8BAC2F283A}"/>
    <dgm:cxn modelId="{4A970FB8-BDA5-4998-829C-498E852C25EB}" type="presOf" srcId="{E046389C-FCF0-45DD-84E1-F2901DF87B52}" destId="{E045E96B-2C8E-4245-8BD7-574CDA0818F5}" srcOrd="0" destOrd="0" presId="urn:microsoft.com/office/officeart/2005/8/layout/vList2"/>
    <dgm:cxn modelId="{C6828AC2-AD6E-4828-A447-DF34AC7D7236}" type="presOf" srcId="{637DD2C6-4FAD-4492-95FB-1A909D0C774F}" destId="{EA3DD55E-3C98-4CCC-BF80-645463F19073}" srcOrd="0" destOrd="0" presId="urn:microsoft.com/office/officeart/2005/8/layout/vList2"/>
    <dgm:cxn modelId="{987FC3CC-7EBB-467F-A7AB-BCB03236D0CE}" type="presOf" srcId="{45EBD300-1A2B-4447-B4EA-3ECE07058525}" destId="{9A16B015-9A22-44F6-810C-DC43234C62EF}" srcOrd="0" destOrd="0" presId="urn:microsoft.com/office/officeart/2005/8/layout/vList2"/>
    <dgm:cxn modelId="{BFDA3768-A34F-4DAD-ACFC-565920941BAC}" type="presParOf" srcId="{E045E96B-2C8E-4245-8BD7-574CDA0818F5}" destId="{9A16B015-9A22-44F6-810C-DC43234C62EF}" srcOrd="0" destOrd="0" presId="urn:microsoft.com/office/officeart/2005/8/layout/vList2"/>
    <dgm:cxn modelId="{2280C3B1-373D-4C74-BBA7-AB5739900F76}" type="presParOf" srcId="{E045E96B-2C8E-4245-8BD7-574CDA0818F5}" destId="{6F8BE227-9254-4064-BE27-225415EBE7A6}" srcOrd="1" destOrd="0" presId="urn:microsoft.com/office/officeart/2005/8/layout/vList2"/>
    <dgm:cxn modelId="{3BCC9C6C-1BBF-4DB6-BA84-B38803B4E6F2}" type="presParOf" srcId="{E045E96B-2C8E-4245-8BD7-574CDA0818F5}" destId="{EA3DD55E-3C98-4CCC-BF80-645463F19073}" srcOrd="2" destOrd="0" presId="urn:microsoft.com/office/officeart/2005/8/layout/vList2"/>
    <dgm:cxn modelId="{1C80D83E-624C-45B7-B4FF-08E1D29B42D3}" type="presParOf" srcId="{E045E96B-2C8E-4245-8BD7-574CDA0818F5}" destId="{98E6ECE9-0348-4014-A6A9-5C053E0613FE}" srcOrd="3" destOrd="0" presId="urn:microsoft.com/office/officeart/2005/8/layout/vList2"/>
    <dgm:cxn modelId="{6A58BC8A-63C8-4537-824D-2626BD743A4D}" type="presParOf" srcId="{E045E96B-2C8E-4245-8BD7-574CDA0818F5}" destId="{557B3C0C-94D4-4746-BBD7-C40E72A742AE}" srcOrd="4" destOrd="0" presId="urn:microsoft.com/office/officeart/2005/8/layout/vList2"/>
    <dgm:cxn modelId="{6A658360-6751-43AF-80D9-BCA32436F130}" type="presParOf" srcId="{E045E96B-2C8E-4245-8BD7-574CDA0818F5}" destId="{B81BA8D8-B834-4B13-86A0-83443872BE72}" srcOrd="5" destOrd="0" presId="urn:microsoft.com/office/officeart/2005/8/layout/vList2"/>
    <dgm:cxn modelId="{3E7B32F1-3994-47F2-883D-824B61E4E7DF}" type="presParOf" srcId="{E045E96B-2C8E-4245-8BD7-574CDA0818F5}" destId="{9BAA4E85-9339-4726-A66B-7F85263008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6B015-9A22-44F6-810C-DC43234C62EF}">
      <dsp:nvSpPr>
        <dsp:cNvPr id="0" name=""/>
        <dsp:cNvSpPr/>
      </dsp:nvSpPr>
      <dsp:spPr>
        <a:xfrm>
          <a:off x="0" y="55628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Progress data – Customer, Trade, Efficiency, Work order Number, Hrs Booked and planned for a work and Forecast Remaining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04632"/>
        <a:ext cx="10417592" cy="905852"/>
      </dsp:txXfrm>
    </dsp:sp>
    <dsp:sp modelId="{EA3DD55E-3C98-4CCC-BF80-645463F19073}">
      <dsp:nvSpPr>
        <dsp:cNvPr id="0" name=""/>
        <dsp:cNvSpPr/>
      </dsp:nvSpPr>
      <dsp:spPr>
        <a:xfrm>
          <a:off x="0" y="1134369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 – Work Order Number, Status, Quantity, Work received, started, finished, Material and Labour Cost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183373"/>
        <a:ext cx="10417592" cy="905852"/>
      </dsp:txXfrm>
    </dsp:sp>
    <dsp:sp modelId="{557B3C0C-94D4-4746-BBD7-C40E72A742AE}">
      <dsp:nvSpPr>
        <dsp:cNvPr id="0" name=""/>
        <dsp:cNvSpPr/>
      </dsp:nvSpPr>
      <dsp:spPr>
        <a:xfrm>
          <a:off x="0" y="2213109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Sales Order – Customer ID, Name, Sales order number, date, line number, line quantity, line required, line status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2262113"/>
        <a:ext cx="10417592" cy="905852"/>
      </dsp:txXfrm>
    </dsp:sp>
    <dsp:sp modelId="{9BAA4E85-9339-4726-A66B-7F852630080E}">
      <dsp:nvSpPr>
        <dsp:cNvPr id="0" name=""/>
        <dsp:cNvSpPr/>
      </dsp:nvSpPr>
      <dsp:spPr>
        <a:xfrm>
          <a:off x="0" y="3291849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 Based Stock Issue – Issue date, Issue No, type, quantity, unit cost, subcontract and more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3340853"/>
        <a:ext cx="10417592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E1E1-D826-679B-8A74-37AEDE483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95CEE-C9EE-9F3C-6AD3-4F750CCB6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AC8E-1FCD-B218-4276-EBC5848C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4B016-E86A-E5CC-06DE-2B4F1792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65AB-8748-2533-F428-312ECC1E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7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D03B-D2C6-005C-BC64-4931EC36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FD141-CE31-EA5E-29DB-036E0820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0189-A60B-3AA6-B2CB-8DD14BE3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DE27-2441-98D3-1207-6EBFDD9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7A69-8476-25A4-6DDF-522DC6AD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C6A19-3402-A54F-4091-3C97FD0EB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1CF4D-A91F-E809-3E5F-ACAEC015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19E81-7658-A89D-EEA5-5B286155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45A2-41A2-1003-C201-6BA80B8C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5562-92D1-494F-9C53-86BDDEDA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3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0B5D-E978-3E14-F183-7F96D1A2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200C-176D-84D7-5893-4E0A6AC8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3653-430E-7FAD-D441-5B105C02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C0E8-F1FC-22D4-0AEC-68155230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CA56-7A69-E98A-B735-1E695AFE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5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2D9B-A5A5-FA22-4496-2E9C7337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D8CC-2FCE-75D3-C733-95984F4A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3A0E-F593-6A8D-8CCA-FDC301B1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E2CE-D833-2379-30B4-F76950B0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2DD2-10C7-29F3-F87E-F66E0A93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8506-77AD-15E1-48B8-41AA16A2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FA0D-7DC5-4468-CE72-D85D56F37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ACB7-E39A-163D-60FA-D250590D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ACF6D-C541-D2D6-D2BB-02BD3E9F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CE8E-DA7E-5936-133B-5900DD4D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CC6-24F6-AEB1-1CCB-7C20932D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1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499-588E-A339-2B58-E2E1A0ED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BB622-4D0A-5E4C-87FC-10A13EC5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635E-F910-977D-4068-EFE3EBBB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378FF-91C2-C2E7-D4E7-DCF5C061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03C20-1E01-A9EA-BC2F-5E9B94F8E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25663-9129-16FE-9B29-66A739D8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9C3CE-2BE4-9338-A081-5532CFDE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E5816-7867-0EA2-8414-CE33E7E9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280D-6910-E09C-359C-B6DBDB68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4DA91-C923-366B-D1F9-C3F58956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EA71-AEFC-AC1C-C227-9C0D112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ECAF-9DC9-AF67-21CA-D1A17B78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3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318AB-9A81-9D9A-F868-47F101D4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2E4BD-8488-C6EB-ABC8-E6ACEB1D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B9F3-F676-03F1-6A7E-E064D8C4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BD80-647A-6A0F-CEDB-5C5DA022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C661-00B1-A07E-666F-403751FF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1C446-382E-3E95-BCED-3A3DE77F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44D4-5524-E2F8-56C7-99949F56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8A0F-A6C1-8AF8-F56D-EEF749A4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CF3E9-C22D-6F3A-27C3-0C7CF42A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6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5FCD-F5E1-7B12-AAC2-BAD34914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4B2D6-A8B6-3D91-4560-0D15FC652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D8580-28C3-D872-DD1C-CA103CEC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71EAC-988C-D51C-FF3F-D03ED2D2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31BF-1D00-6DE9-CB6C-B701E564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ED4AB-3DA5-F3E0-61B3-2E2D4503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BEA60-A2D4-A775-D4B6-700FB05C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1856-6665-3ABB-760C-9ADE2BB4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3899-9E05-B4AE-DED8-9FFDCDDFD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325E-E607-4423-B3F3-838ACBCB8AA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904F-BBA4-1127-C49B-19818E0B2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AEC3-9954-84B1-75D6-4ECCA74CE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E4D5-D2FD-42EC-829F-A850C806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owerbi-visuals-gantt" TargetMode="External"/><Relationship Id="rId2" Type="http://schemas.openxmlformats.org/officeDocument/2006/relationships/hyperlink" Target="https://www.francisbrown.co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omsociety.org/proceedings/2022istanbul/651.pdf" TargetMode="External"/><Relationship Id="rId4" Type="http://schemas.openxmlformats.org/officeDocument/2006/relationships/hyperlink" Target="https://www.researchgate.net/publication/362821671_Data_Visualization_for_Industry_40_Developing_Dashboards_with_Power_BI_-_A_Case_Study_in_a_Pharmaceutical_Compan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098943-D06B-2CED-1F3A-0A1048B37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76" y="236284"/>
            <a:ext cx="5401524" cy="1438781"/>
          </a:xfr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297E207-069A-2F39-D92C-C2CD9DC62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" y="103981"/>
            <a:ext cx="3827726" cy="1586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4AF906-7BAB-E969-A3D5-6C8BA310C927}"/>
              </a:ext>
            </a:extLst>
          </p:cNvPr>
          <p:cNvSpPr txBox="1"/>
          <p:nvPr/>
        </p:nvSpPr>
        <p:spPr>
          <a:xfrm>
            <a:off x="1773382" y="3075709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REPORT FOR FRANCIS BROWN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534EB-AEB8-4A3A-E9D6-673B124A73FE}"/>
              </a:ext>
            </a:extLst>
          </p:cNvPr>
          <p:cNvSpPr txBox="1"/>
          <p:nvPr/>
        </p:nvSpPr>
        <p:spPr>
          <a:xfrm>
            <a:off x="6913418" y="4530436"/>
            <a:ext cx="4859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W9529787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Manoj Kumar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Gugulothu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W9529921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Rohith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Vaddepally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B1326237 Gowthami Nagappan</a:t>
            </a: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W9532837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Tomcy</a:t>
            </a:r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Thomas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W9497107 Deepika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Guvala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2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3D5A0-B611-A4FA-1C3B-725A292B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74363"/>
            <a:ext cx="308763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b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A27F92CA-7D10-35D5-A29B-1EB3C2F41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59536"/>
            <a:ext cx="7810497" cy="4276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B5EE6-392A-9622-9EC0-4E1C63CC8F49}"/>
              </a:ext>
            </a:extLst>
          </p:cNvPr>
          <p:cNvSpPr txBox="1"/>
          <p:nvPr/>
        </p:nvSpPr>
        <p:spPr>
          <a:xfrm>
            <a:off x="5623211" y="660553"/>
            <a:ext cx="464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Sales Order 2021-2022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3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3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74FE5-7FE0-9A58-D115-FC034104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2074363"/>
            <a:ext cx="306185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DAFF9-55C0-A364-C7B5-3BA775F1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7" r="-1" b="-1"/>
          <a:stretch/>
        </p:blipFill>
        <p:spPr>
          <a:xfrm>
            <a:off x="4038600" y="1317849"/>
            <a:ext cx="7831118" cy="4596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C96DA-7865-70C8-0F66-681098322548}"/>
              </a:ext>
            </a:extLst>
          </p:cNvPr>
          <p:cNvSpPr txBox="1"/>
          <p:nvPr/>
        </p:nvSpPr>
        <p:spPr>
          <a:xfrm>
            <a:off x="6324067" y="59787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 Schedule WIP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9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A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CC171-C653-C969-48F4-A56364EA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2074363"/>
            <a:ext cx="305992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 </a:t>
            </a: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AB816-9E5E-2215-E272-6F0F2B743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5"/>
            <a:ext cx="7805319" cy="4390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C5F9F-B0A1-919D-8F0C-4E10C767B06B}"/>
              </a:ext>
            </a:extLst>
          </p:cNvPr>
          <p:cNvSpPr txBox="1"/>
          <p:nvPr/>
        </p:nvSpPr>
        <p:spPr>
          <a:xfrm>
            <a:off x="5606768" y="701027"/>
            <a:ext cx="466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Labour Cost and Hours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9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3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A787B-2DA4-669E-AC04-655BFE00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2074363"/>
            <a:ext cx="310148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227C8-9F60-F956-77A0-7D1B1376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45" r="746" b="-1"/>
          <a:stretch/>
        </p:blipFill>
        <p:spPr>
          <a:xfrm>
            <a:off x="4038600" y="1317824"/>
            <a:ext cx="7810508" cy="4584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0526F-0A08-490F-C03E-83EDFF07368A}"/>
              </a:ext>
            </a:extLst>
          </p:cNvPr>
          <p:cNvSpPr txBox="1"/>
          <p:nvPr/>
        </p:nvSpPr>
        <p:spPr>
          <a:xfrm>
            <a:off x="5688037" y="613436"/>
            <a:ext cx="577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 Issue Quantity and Cost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5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3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9AA5C-562E-3CC0-6CF4-160C5CBC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74363"/>
            <a:ext cx="303414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352F39-5C65-B78C-F153-DFAF447D2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37" b="-2"/>
          <a:stretch/>
        </p:blipFill>
        <p:spPr>
          <a:xfrm>
            <a:off x="4038600" y="1317850"/>
            <a:ext cx="7848600" cy="4606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D141E-A8E2-A7D5-B613-AA8933FCA9CE}"/>
              </a:ext>
            </a:extLst>
          </p:cNvPr>
          <p:cNvSpPr txBox="1"/>
          <p:nvPr/>
        </p:nvSpPr>
        <p:spPr>
          <a:xfrm>
            <a:off x="5385954" y="471970"/>
            <a:ext cx="515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 Sheets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7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B7C4C-9D2B-0DF4-FB0F-47AA5AA3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15F5-ED88-3320-0038-3A5701EB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https://www.francisbrown.co.uk/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https://github.com/microsoft/powerbi-visuals-gantt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https://www.researchgate.net/publication/362821671_Data_Visualization_for_Industry_40_Developing_Dashboards_with_Power_BI_-_A_Case_Study_in_a_Pharmaceutical_Company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https://ieomsociety.org/proceedings/2022istanbul/651.pdf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4449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D73-ACC6-BE17-4AE4-DD11D3DB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65629E59-3285-BD28-52B0-5B156D079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89" y="1928862"/>
            <a:ext cx="5949096" cy="3342636"/>
          </a:xfrm>
        </p:spPr>
      </p:pic>
    </p:spTree>
    <p:extLst>
      <p:ext uri="{BB962C8B-B14F-4D97-AF65-F5344CB8AC3E}">
        <p14:creationId xmlns:p14="http://schemas.microsoft.com/office/powerpoint/2010/main" val="41483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8DFCE-7481-4E1C-FB83-4E7D6676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8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Francis Brown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07A6BA7-9CF7-1522-96DD-03EB2DC35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09" y="467207"/>
            <a:ext cx="6060201" cy="60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8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0479-4940-3240-EC09-42F40B53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24288-581D-764E-6115-4507C5545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95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87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CA719-02E7-79E8-66A5-E5BD522C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44365E4-09A8-7A13-285C-5CA40FA8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2CFF-0023-DB4B-E43A-B85B38F0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pre processing of  removed unused columns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data type and etc.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0897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3C2721-7049-EE33-4350-D3A2690B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– </a:t>
            </a:r>
            <a:b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SNOW FLAKE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916FC-65FE-D216-4A06-B45FD8A9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37" y="2433592"/>
            <a:ext cx="7672705" cy="41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9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A2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C00B8-1BE2-5BCC-5641-48E63CBF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4363"/>
            <a:ext cx="3615397" cy="273678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REPORT</a:t>
            </a:r>
            <a:endParaRPr lang="en-US" sz="24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5C38536-54B1-72A1-D9A3-99FF2CCB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150" y="1154393"/>
            <a:ext cx="8048045" cy="49658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BECE12-2DE4-73D4-B0A4-34B53E7BD75E}"/>
              </a:ext>
            </a:extLst>
          </p:cNvPr>
          <p:cNvSpPr txBox="1"/>
          <p:nvPr/>
        </p:nvSpPr>
        <p:spPr>
          <a:xfrm>
            <a:off x="6349218" y="506879"/>
            <a:ext cx="268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HOMEPAGE</a:t>
            </a:r>
            <a:r>
              <a:rPr lang="en-US" sz="24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4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3BE44-1D98-C37C-C7A3-9ECDBAB7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2074362"/>
            <a:ext cx="303414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6C8F02D-5AB4-F0AA-BE39-92D466F9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23596"/>
            <a:ext cx="7188199" cy="4007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48022-5BC1-41D2-B42A-EBBEAE95D534}"/>
              </a:ext>
            </a:extLst>
          </p:cNvPr>
          <p:cNvSpPr txBox="1"/>
          <p:nvPr/>
        </p:nvSpPr>
        <p:spPr>
          <a:xfrm>
            <a:off x="4643830" y="626651"/>
            <a:ext cx="545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Hours &amp; Work Efficiency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CADFC-B742-8D0C-B2D2-6FD4E9CF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074362"/>
            <a:ext cx="3015661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4BF4C-338B-C638-EEC5-B2B9D67C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12" y="1468521"/>
            <a:ext cx="8160315" cy="4447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4E8C6-F1DC-C51D-7126-58E144B9CA13}"/>
              </a:ext>
            </a:extLst>
          </p:cNvPr>
          <p:cNvSpPr txBox="1"/>
          <p:nvPr/>
        </p:nvSpPr>
        <p:spPr>
          <a:xfrm>
            <a:off x="4574771" y="711275"/>
            <a:ext cx="580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Orders 2021-2022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23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3D8A-EEF6-3CF1-7EF1-4BAAF9DA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074363"/>
            <a:ext cx="2838252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5A48B7-694F-019F-F60F-270DC027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41564"/>
            <a:ext cx="7797413" cy="4308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76ACDF-3B7C-7D35-CB3F-DD6B94E821F3}"/>
              </a:ext>
            </a:extLst>
          </p:cNvPr>
          <p:cNvSpPr txBox="1"/>
          <p:nvPr/>
        </p:nvSpPr>
        <p:spPr>
          <a:xfrm>
            <a:off x="5173287" y="646700"/>
            <a:ext cx="52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 Operations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8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  Francis Brown</vt:lpstr>
      <vt:lpstr>DATASET</vt:lpstr>
      <vt:lpstr>DATA PREPROCESSING</vt:lpstr>
      <vt:lpstr>DATA RELATIONSHIP –                                        SNOW FLAKE SCHEMA</vt:lpstr>
      <vt:lpstr>BUSINESS INTELLIGENCE REPORT</vt:lpstr>
      <vt:lpstr>DASHBOARD   1</vt:lpstr>
      <vt:lpstr>DASHBOARD   2</vt:lpstr>
      <vt:lpstr>DASHBOARD   3</vt:lpstr>
      <vt:lpstr>DASHBOARD   4</vt:lpstr>
      <vt:lpstr>DASHBOARD   5</vt:lpstr>
      <vt:lpstr>DASHBOARD    6</vt:lpstr>
      <vt:lpstr>DASHBOARD   7</vt:lpstr>
      <vt:lpstr>DASHBOARD   8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NAGAPPAN, GOWTHAMI (Student)</dc:creator>
  <cp:lastModifiedBy>NAGAPPAN, GOWTHAMI (Student)</cp:lastModifiedBy>
  <cp:revision>2</cp:revision>
  <dcterms:created xsi:type="dcterms:W3CDTF">2022-12-14T22:56:18Z</dcterms:created>
  <dcterms:modified xsi:type="dcterms:W3CDTF">2022-12-15T23:35:38Z</dcterms:modified>
</cp:coreProperties>
</file>