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73" r:id="rId6"/>
    <p:sldId id="268" r:id="rId7"/>
    <p:sldId id="270" r:id="rId8"/>
    <p:sldId id="261" r:id="rId9"/>
    <p:sldId id="272" r:id="rId10"/>
    <p:sldId id="264" r:id="rId11"/>
    <p:sldId id="262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A9C9D-9708-4F0F-A435-0EE0EE2CEF6A}" v="731" dt="2023-05-09T09:02:16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-2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PPAN, GOWTHAMI (Student)" userId="6e0e3c93-72c9-47ff-b237-5e6f0fcbda7d" providerId="ADAL" clId="{F4BA9C9D-9708-4F0F-A435-0EE0EE2CEF6A}"/>
    <pc:docChg chg="undo custSel addSld delSld modSld sldOrd">
      <pc:chgData name="NAGAPPAN, GOWTHAMI (Student)" userId="6e0e3c93-72c9-47ff-b237-5e6f0fcbda7d" providerId="ADAL" clId="{F4BA9C9D-9708-4F0F-A435-0EE0EE2CEF6A}" dt="2023-05-10T12:11:10.846" v="9435"/>
      <pc:docMkLst>
        <pc:docMk/>
      </pc:docMkLst>
      <pc:sldChg chg="addSp modSp mod setBg modNotesTx">
        <pc:chgData name="NAGAPPAN, GOWTHAMI (Student)" userId="6e0e3c93-72c9-47ff-b237-5e6f0fcbda7d" providerId="ADAL" clId="{F4BA9C9D-9708-4F0F-A435-0EE0EE2CEF6A}" dt="2023-05-10T12:11:10.846" v="9435"/>
        <pc:sldMkLst>
          <pc:docMk/>
          <pc:sldMk cId="2936364895" sldId="256"/>
        </pc:sldMkLst>
        <pc:spChg chg="mod">
          <ac:chgData name="NAGAPPAN, GOWTHAMI (Student)" userId="6e0e3c93-72c9-47ff-b237-5e6f0fcbda7d" providerId="ADAL" clId="{F4BA9C9D-9708-4F0F-A435-0EE0EE2CEF6A}" dt="2023-05-09T09:01:14.044" v="9320" actId="207"/>
          <ac:spMkLst>
            <pc:docMk/>
            <pc:sldMk cId="2936364895" sldId="256"/>
            <ac:spMk id="2" creationId="{09584352-FD93-AF58-E50B-90A8CFD945B7}"/>
          </ac:spMkLst>
        </pc:spChg>
        <pc:spChg chg="mod">
          <ac:chgData name="NAGAPPAN, GOWTHAMI (Student)" userId="6e0e3c93-72c9-47ff-b237-5e6f0fcbda7d" providerId="ADAL" clId="{F4BA9C9D-9708-4F0F-A435-0EE0EE2CEF6A}" dt="2023-05-09T08:59:03.336" v="9276" actId="1076"/>
          <ac:spMkLst>
            <pc:docMk/>
            <pc:sldMk cId="2936364895" sldId="256"/>
            <ac:spMk id="3" creationId="{992C1E21-3F0D-2743-FDCD-49E094E2C5D9}"/>
          </ac:spMkLst>
        </pc:spChg>
        <pc:picChg chg="add mod">
          <ac:chgData name="NAGAPPAN, GOWTHAMI (Student)" userId="6e0e3c93-72c9-47ff-b237-5e6f0fcbda7d" providerId="ADAL" clId="{F4BA9C9D-9708-4F0F-A435-0EE0EE2CEF6A}" dt="2023-05-06T20:35:03.942" v="320" actId="1076"/>
          <ac:picMkLst>
            <pc:docMk/>
            <pc:sldMk cId="2936364895" sldId="256"/>
            <ac:picMk id="5" creationId="{4B54D832-42C2-2C6E-B0A6-9E0280170AC1}"/>
          </ac:picMkLst>
        </pc:picChg>
      </pc:sldChg>
      <pc:sldChg chg="addSp delSp modSp mod setBg">
        <pc:chgData name="NAGAPPAN, GOWTHAMI (Student)" userId="6e0e3c93-72c9-47ff-b237-5e6f0fcbda7d" providerId="ADAL" clId="{F4BA9C9D-9708-4F0F-A435-0EE0EE2CEF6A}" dt="2023-05-09T08:42:38.209" v="8877"/>
        <pc:sldMkLst>
          <pc:docMk/>
          <pc:sldMk cId="3520638915" sldId="257"/>
        </pc:sldMkLst>
        <pc:spChg chg="mod">
          <ac:chgData name="NAGAPPAN, GOWTHAMI (Student)" userId="6e0e3c93-72c9-47ff-b237-5e6f0fcbda7d" providerId="ADAL" clId="{F4BA9C9D-9708-4F0F-A435-0EE0EE2CEF6A}" dt="2023-05-08T20:50:00.603" v="5968" actId="255"/>
          <ac:spMkLst>
            <pc:docMk/>
            <pc:sldMk cId="3520638915" sldId="257"/>
            <ac:spMk id="2" creationId="{8336B6A1-1779-22DF-201E-EF4BB7CF1D7C}"/>
          </ac:spMkLst>
        </pc:spChg>
        <pc:spChg chg="del mod">
          <ac:chgData name="NAGAPPAN, GOWTHAMI (Student)" userId="6e0e3c93-72c9-47ff-b237-5e6f0fcbda7d" providerId="ADAL" clId="{F4BA9C9D-9708-4F0F-A435-0EE0EE2CEF6A}" dt="2023-05-08T20:26:34.808" v="4864" actId="478"/>
          <ac:spMkLst>
            <pc:docMk/>
            <pc:sldMk cId="3520638915" sldId="257"/>
            <ac:spMk id="3" creationId="{31D0FA02-8943-A507-DC0F-FE8144DF6A74}"/>
          </ac:spMkLst>
        </pc:spChg>
        <pc:spChg chg="add del">
          <ac:chgData name="NAGAPPAN, GOWTHAMI (Student)" userId="6e0e3c93-72c9-47ff-b237-5e6f0fcbda7d" providerId="ADAL" clId="{F4BA9C9D-9708-4F0F-A435-0EE0EE2CEF6A}" dt="2023-05-08T20:28:45.348" v="4875" actId="22"/>
          <ac:spMkLst>
            <pc:docMk/>
            <pc:sldMk cId="3520638915" sldId="257"/>
            <ac:spMk id="10" creationId="{DFF8EC89-B932-74A5-B7D2-2C3E744D52E1}"/>
          </ac:spMkLst>
        </pc:spChg>
        <pc:spChg chg="add del">
          <ac:chgData name="NAGAPPAN, GOWTHAMI (Student)" userId="6e0e3c93-72c9-47ff-b237-5e6f0fcbda7d" providerId="ADAL" clId="{F4BA9C9D-9708-4F0F-A435-0EE0EE2CEF6A}" dt="2023-05-08T20:29:00.336" v="4877" actId="22"/>
          <ac:spMkLst>
            <pc:docMk/>
            <pc:sldMk cId="3520638915" sldId="257"/>
            <ac:spMk id="12" creationId="{BC9F8788-AC48-CCCE-948F-58E675C5AC05}"/>
          </ac:spMkLst>
        </pc:spChg>
        <pc:spChg chg="add del mod">
          <ac:chgData name="NAGAPPAN, GOWTHAMI (Student)" userId="6e0e3c93-72c9-47ff-b237-5e6f0fcbda7d" providerId="ADAL" clId="{F4BA9C9D-9708-4F0F-A435-0EE0EE2CEF6A}" dt="2023-05-08T21:17:17.962" v="7357" actId="478"/>
          <ac:spMkLst>
            <pc:docMk/>
            <pc:sldMk cId="3520638915" sldId="257"/>
            <ac:spMk id="13" creationId="{A0CEA8B5-5B9B-473F-D4C3-53A2969624D8}"/>
          </ac:spMkLst>
        </pc:spChg>
        <pc:spChg chg="add del mod">
          <ac:chgData name="NAGAPPAN, GOWTHAMI (Student)" userId="6e0e3c93-72c9-47ff-b237-5e6f0fcbda7d" providerId="ADAL" clId="{F4BA9C9D-9708-4F0F-A435-0EE0EE2CEF6A}" dt="2023-05-08T20:29:11.801" v="4880"/>
          <ac:spMkLst>
            <pc:docMk/>
            <pc:sldMk cId="3520638915" sldId="257"/>
            <ac:spMk id="14" creationId="{B91E631F-3058-B133-544C-4D71B6CFEC56}"/>
          </ac:spMkLst>
        </pc:spChg>
        <pc:spChg chg="add mod">
          <ac:chgData name="NAGAPPAN, GOWTHAMI (Student)" userId="6e0e3c93-72c9-47ff-b237-5e6f0fcbda7d" providerId="ADAL" clId="{F4BA9C9D-9708-4F0F-A435-0EE0EE2CEF6A}" dt="2023-05-08T21:25:41.588" v="7452" actId="207"/>
          <ac:spMkLst>
            <pc:docMk/>
            <pc:sldMk cId="3520638915" sldId="257"/>
            <ac:spMk id="15" creationId="{A5FBD9F6-3585-96F5-F983-BF7C65DB4BC6}"/>
          </ac:spMkLst>
        </pc:spChg>
        <pc:picChg chg="add mod">
          <ac:chgData name="NAGAPPAN, GOWTHAMI (Student)" userId="6e0e3c93-72c9-47ff-b237-5e6f0fcbda7d" providerId="ADAL" clId="{F4BA9C9D-9708-4F0F-A435-0EE0EE2CEF6A}" dt="2023-05-06T20:35:09.067" v="321"/>
          <ac:picMkLst>
            <pc:docMk/>
            <pc:sldMk cId="3520638915" sldId="257"/>
            <ac:picMk id="4" creationId="{FBD99ECB-C865-ED2F-96B2-85A920E78CE5}"/>
          </ac:picMkLst>
        </pc:picChg>
        <pc:picChg chg="add del mod">
          <ac:chgData name="NAGAPPAN, GOWTHAMI (Student)" userId="6e0e3c93-72c9-47ff-b237-5e6f0fcbda7d" providerId="ADAL" clId="{F4BA9C9D-9708-4F0F-A435-0EE0EE2CEF6A}" dt="2023-05-08T20:26:41.541" v="4869" actId="478"/>
          <ac:picMkLst>
            <pc:docMk/>
            <pc:sldMk cId="3520638915" sldId="257"/>
            <ac:picMk id="6" creationId="{01DA0D63-0FDC-80F4-48EB-278A73E6C332}"/>
          </ac:picMkLst>
        </pc:picChg>
        <pc:picChg chg="add del mod">
          <ac:chgData name="NAGAPPAN, GOWTHAMI (Student)" userId="6e0e3c93-72c9-47ff-b237-5e6f0fcbda7d" providerId="ADAL" clId="{F4BA9C9D-9708-4F0F-A435-0EE0EE2CEF6A}" dt="2023-05-09T08:42:32.400" v="8876" actId="21"/>
          <ac:picMkLst>
            <pc:docMk/>
            <pc:sldMk cId="3520638915" sldId="257"/>
            <ac:picMk id="8" creationId="{787D5740-54BB-C15B-307F-A2C505548452}"/>
          </ac:picMkLst>
        </pc:picChg>
      </pc:sldChg>
      <pc:sldChg chg="addSp delSp modSp mod ord">
        <pc:chgData name="NAGAPPAN, GOWTHAMI (Student)" userId="6e0e3c93-72c9-47ff-b237-5e6f0fcbda7d" providerId="ADAL" clId="{F4BA9C9D-9708-4F0F-A435-0EE0EE2CEF6A}" dt="2023-05-09T08:20:41.493" v="8733" actId="113"/>
        <pc:sldMkLst>
          <pc:docMk/>
          <pc:sldMk cId="2760194532" sldId="258"/>
        </pc:sldMkLst>
        <pc:spChg chg="del mod">
          <ac:chgData name="NAGAPPAN, GOWTHAMI (Student)" userId="6e0e3c93-72c9-47ff-b237-5e6f0fcbda7d" providerId="ADAL" clId="{F4BA9C9D-9708-4F0F-A435-0EE0EE2CEF6A}" dt="2023-05-08T20:49:08.404" v="5955" actId="478"/>
          <ac:spMkLst>
            <pc:docMk/>
            <pc:sldMk cId="2760194532" sldId="258"/>
            <ac:spMk id="2" creationId="{ACDF0549-BC7E-07F0-1A26-C54DD0E8F6AE}"/>
          </ac:spMkLst>
        </pc:spChg>
        <pc:spChg chg="del mod">
          <ac:chgData name="NAGAPPAN, GOWTHAMI (Student)" userId="6e0e3c93-72c9-47ff-b237-5e6f0fcbda7d" providerId="ADAL" clId="{F4BA9C9D-9708-4F0F-A435-0EE0EE2CEF6A}" dt="2023-05-08T21:38:19.085" v="7672" actId="478"/>
          <ac:spMkLst>
            <pc:docMk/>
            <pc:sldMk cId="2760194532" sldId="258"/>
            <ac:spMk id="3" creationId="{33C94629-484E-BCD0-F64F-71277F37584E}"/>
          </ac:spMkLst>
        </pc:spChg>
        <pc:spChg chg="add mod">
          <ac:chgData name="NAGAPPAN, GOWTHAMI (Student)" userId="6e0e3c93-72c9-47ff-b237-5e6f0fcbda7d" providerId="ADAL" clId="{F4BA9C9D-9708-4F0F-A435-0EE0EE2CEF6A}" dt="2023-05-08T21:45:23.839" v="7834" actId="14100"/>
          <ac:spMkLst>
            <pc:docMk/>
            <pc:sldMk cId="2760194532" sldId="258"/>
            <ac:spMk id="5" creationId="{2C33EE78-7CCE-6D62-9A5E-C6391000AD5E}"/>
          </ac:spMkLst>
        </pc:spChg>
        <pc:spChg chg="add mod">
          <ac:chgData name="NAGAPPAN, GOWTHAMI (Student)" userId="6e0e3c93-72c9-47ff-b237-5e6f0fcbda7d" providerId="ADAL" clId="{F4BA9C9D-9708-4F0F-A435-0EE0EE2CEF6A}" dt="2023-05-08T21:45:30.940" v="7836" actId="14100"/>
          <ac:spMkLst>
            <pc:docMk/>
            <pc:sldMk cId="2760194532" sldId="258"/>
            <ac:spMk id="6" creationId="{F0974C34-EFBF-2EB4-B886-356298036C1F}"/>
          </ac:spMkLst>
        </pc:spChg>
        <pc:spChg chg="add mod">
          <ac:chgData name="NAGAPPAN, GOWTHAMI (Student)" userId="6e0e3c93-72c9-47ff-b237-5e6f0fcbda7d" providerId="ADAL" clId="{F4BA9C9D-9708-4F0F-A435-0EE0EE2CEF6A}" dt="2023-05-09T08:20:41.493" v="8733" actId="113"/>
          <ac:spMkLst>
            <pc:docMk/>
            <pc:sldMk cId="2760194532" sldId="258"/>
            <ac:spMk id="7" creationId="{1B835259-2384-9B0F-B8C7-0DF1D58808E1}"/>
          </ac:spMkLst>
        </pc:spChg>
        <pc:spChg chg="add mod">
          <ac:chgData name="NAGAPPAN, GOWTHAMI (Student)" userId="6e0e3c93-72c9-47ff-b237-5e6f0fcbda7d" providerId="ADAL" clId="{F4BA9C9D-9708-4F0F-A435-0EE0EE2CEF6A}" dt="2023-05-09T08:20:41.193" v="8732" actId="113"/>
          <ac:spMkLst>
            <pc:docMk/>
            <pc:sldMk cId="2760194532" sldId="258"/>
            <ac:spMk id="8" creationId="{D42F0BCD-974C-7471-0AA1-092F7A1AF1E8}"/>
          </ac:spMkLst>
        </pc:spChg>
        <pc:picChg chg="add mod">
          <ac:chgData name="NAGAPPAN, GOWTHAMI (Student)" userId="6e0e3c93-72c9-47ff-b237-5e6f0fcbda7d" providerId="ADAL" clId="{F4BA9C9D-9708-4F0F-A435-0EE0EE2CEF6A}" dt="2023-05-06T20:35:11.082" v="322"/>
          <ac:picMkLst>
            <pc:docMk/>
            <pc:sldMk cId="2760194532" sldId="258"/>
            <ac:picMk id="4" creationId="{075A9B0D-047B-6442-5491-DCD7F1F62AF3}"/>
          </ac:picMkLst>
        </pc:picChg>
      </pc:sldChg>
      <pc:sldChg chg="addSp delSp modSp mod">
        <pc:chgData name="NAGAPPAN, GOWTHAMI (Student)" userId="6e0e3c93-72c9-47ff-b237-5e6f0fcbda7d" providerId="ADAL" clId="{F4BA9C9D-9708-4F0F-A435-0EE0EE2CEF6A}" dt="2023-05-08T21:24:18.932" v="7442" actId="207"/>
        <pc:sldMkLst>
          <pc:docMk/>
          <pc:sldMk cId="3364467882" sldId="259"/>
        </pc:sldMkLst>
        <pc:spChg chg="mod">
          <ac:chgData name="NAGAPPAN, GOWTHAMI (Student)" userId="6e0e3c93-72c9-47ff-b237-5e6f0fcbda7d" providerId="ADAL" clId="{F4BA9C9D-9708-4F0F-A435-0EE0EE2CEF6A}" dt="2023-05-08T20:50:08.493" v="5969" actId="255"/>
          <ac:spMkLst>
            <pc:docMk/>
            <pc:sldMk cId="3364467882" sldId="259"/>
            <ac:spMk id="2" creationId="{1447D2C4-8E7D-ADEF-033A-CFACFF985875}"/>
          </ac:spMkLst>
        </pc:spChg>
        <pc:spChg chg="del mod">
          <ac:chgData name="NAGAPPAN, GOWTHAMI (Student)" userId="6e0e3c93-72c9-47ff-b237-5e6f0fcbda7d" providerId="ADAL" clId="{F4BA9C9D-9708-4F0F-A435-0EE0EE2CEF6A}" dt="2023-05-08T21:20:03.664" v="7402" actId="478"/>
          <ac:spMkLst>
            <pc:docMk/>
            <pc:sldMk cId="3364467882" sldId="259"/>
            <ac:spMk id="3" creationId="{B9A4A3B5-A413-5F46-D2CB-7654B644DE87}"/>
          </ac:spMkLst>
        </pc:spChg>
        <pc:spChg chg="add del mod">
          <ac:chgData name="NAGAPPAN, GOWTHAMI (Student)" userId="6e0e3c93-72c9-47ff-b237-5e6f0fcbda7d" providerId="ADAL" clId="{F4BA9C9D-9708-4F0F-A435-0EE0EE2CEF6A}" dt="2023-05-08T21:18:20.961" v="7378" actId="478"/>
          <ac:spMkLst>
            <pc:docMk/>
            <pc:sldMk cId="3364467882" sldId="259"/>
            <ac:spMk id="9" creationId="{3ED971B5-C8B5-B304-FD50-29F5966424F5}"/>
          </ac:spMkLst>
        </pc:spChg>
        <pc:spChg chg="add del mod">
          <ac:chgData name="NAGAPPAN, GOWTHAMI (Student)" userId="6e0e3c93-72c9-47ff-b237-5e6f0fcbda7d" providerId="ADAL" clId="{F4BA9C9D-9708-4F0F-A435-0EE0EE2CEF6A}" dt="2023-05-08T21:19:14.426" v="7392" actId="478"/>
          <ac:spMkLst>
            <pc:docMk/>
            <pc:sldMk cId="3364467882" sldId="259"/>
            <ac:spMk id="10" creationId="{B46FBD5F-F421-AD04-F290-DEBB93CD255A}"/>
          </ac:spMkLst>
        </pc:spChg>
        <pc:spChg chg="add del">
          <ac:chgData name="NAGAPPAN, GOWTHAMI (Student)" userId="6e0e3c93-72c9-47ff-b237-5e6f0fcbda7d" providerId="ADAL" clId="{F4BA9C9D-9708-4F0F-A435-0EE0EE2CEF6A}" dt="2023-05-08T21:19:23.432" v="7394" actId="478"/>
          <ac:spMkLst>
            <pc:docMk/>
            <pc:sldMk cId="3364467882" sldId="259"/>
            <ac:spMk id="11" creationId="{0C107905-14A1-943D-D1EF-A65BE4C5EEDC}"/>
          </ac:spMkLst>
        </pc:spChg>
        <pc:spChg chg="add del">
          <ac:chgData name="NAGAPPAN, GOWTHAMI (Student)" userId="6e0e3c93-72c9-47ff-b237-5e6f0fcbda7d" providerId="ADAL" clId="{F4BA9C9D-9708-4F0F-A435-0EE0EE2CEF6A}" dt="2023-05-08T21:19:32.364" v="7396" actId="478"/>
          <ac:spMkLst>
            <pc:docMk/>
            <pc:sldMk cId="3364467882" sldId="259"/>
            <ac:spMk id="12" creationId="{556A66A5-9BDC-C2A1-6624-3959BE23F123}"/>
          </ac:spMkLst>
        </pc:spChg>
        <pc:spChg chg="add mod">
          <ac:chgData name="NAGAPPAN, GOWTHAMI (Student)" userId="6e0e3c93-72c9-47ff-b237-5e6f0fcbda7d" providerId="ADAL" clId="{F4BA9C9D-9708-4F0F-A435-0EE0EE2CEF6A}" dt="2023-05-08T21:24:18.932" v="7442" actId="207"/>
          <ac:spMkLst>
            <pc:docMk/>
            <pc:sldMk cId="3364467882" sldId="259"/>
            <ac:spMk id="13" creationId="{AF86902D-32B6-24E6-E088-C68FFCCD5E67}"/>
          </ac:spMkLst>
        </pc:spChg>
        <pc:picChg chg="add mod">
          <ac:chgData name="NAGAPPAN, GOWTHAMI (Student)" userId="6e0e3c93-72c9-47ff-b237-5e6f0fcbda7d" providerId="ADAL" clId="{F4BA9C9D-9708-4F0F-A435-0EE0EE2CEF6A}" dt="2023-05-06T20:35:12.438" v="323"/>
          <ac:picMkLst>
            <pc:docMk/>
            <pc:sldMk cId="3364467882" sldId="259"/>
            <ac:picMk id="4" creationId="{0CEA680D-2F1D-1AB9-C93D-65C8709C17F6}"/>
          </ac:picMkLst>
        </pc:picChg>
        <pc:picChg chg="add del mod">
          <ac:chgData name="NAGAPPAN, GOWTHAMI (Student)" userId="6e0e3c93-72c9-47ff-b237-5e6f0fcbda7d" providerId="ADAL" clId="{F4BA9C9D-9708-4F0F-A435-0EE0EE2CEF6A}" dt="2023-05-06T20:35:16.154" v="325"/>
          <ac:picMkLst>
            <pc:docMk/>
            <pc:sldMk cId="3364467882" sldId="259"/>
            <ac:picMk id="5" creationId="{A7CF25F7-2735-E613-9658-7F42F9CBFB97}"/>
          </ac:picMkLst>
        </pc:picChg>
        <pc:picChg chg="add del mod">
          <ac:chgData name="NAGAPPAN, GOWTHAMI (Student)" userId="6e0e3c93-72c9-47ff-b237-5e6f0fcbda7d" providerId="ADAL" clId="{F4BA9C9D-9708-4F0F-A435-0EE0EE2CEF6A}" dt="2023-05-08T20:35:48.492" v="5237" actId="478"/>
          <ac:picMkLst>
            <pc:docMk/>
            <pc:sldMk cId="3364467882" sldId="259"/>
            <ac:picMk id="6" creationId="{CAADBB4C-92B8-340F-24D8-A3B58CB6F170}"/>
          </ac:picMkLst>
        </pc:picChg>
        <pc:picChg chg="add mod">
          <ac:chgData name="NAGAPPAN, GOWTHAMI (Student)" userId="6e0e3c93-72c9-47ff-b237-5e6f0fcbda7d" providerId="ADAL" clId="{F4BA9C9D-9708-4F0F-A435-0EE0EE2CEF6A}" dt="2023-05-08T21:24:15.612" v="7441" actId="1076"/>
          <ac:picMkLst>
            <pc:docMk/>
            <pc:sldMk cId="3364467882" sldId="259"/>
            <ac:picMk id="8" creationId="{3C2D7F8C-E9B2-DAA9-0669-C59C3286E29D}"/>
          </ac:picMkLst>
        </pc:picChg>
      </pc:sldChg>
      <pc:sldChg chg="addSp modSp del mod">
        <pc:chgData name="NAGAPPAN, GOWTHAMI (Student)" userId="6e0e3c93-72c9-47ff-b237-5e6f0fcbda7d" providerId="ADAL" clId="{F4BA9C9D-9708-4F0F-A435-0EE0EE2CEF6A}" dt="2023-05-09T08:20:01.503" v="8725" actId="47"/>
        <pc:sldMkLst>
          <pc:docMk/>
          <pc:sldMk cId="783604592" sldId="260"/>
        </pc:sldMkLst>
        <pc:spChg chg="mod">
          <ac:chgData name="NAGAPPAN, GOWTHAMI (Student)" userId="6e0e3c93-72c9-47ff-b237-5e6f0fcbda7d" providerId="ADAL" clId="{F4BA9C9D-9708-4F0F-A435-0EE0EE2CEF6A}" dt="2023-05-08T20:50:37.034" v="5973" actId="255"/>
          <ac:spMkLst>
            <pc:docMk/>
            <pc:sldMk cId="783604592" sldId="260"/>
            <ac:spMk id="2" creationId="{141C3639-E099-8A2B-59A2-23EA9C08783A}"/>
          </ac:spMkLst>
        </pc:spChg>
        <pc:spChg chg="mod">
          <ac:chgData name="NAGAPPAN, GOWTHAMI (Student)" userId="6e0e3c93-72c9-47ff-b237-5e6f0fcbda7d" providerId="ADAL" clId="{F4BA9C9D-9708-4F0F-A435-0EE0EE2CEF6A}" dt="2023-05-08T20:50:53.613" v="5974" actId="1076"/>
          <ac:spMkLst>
            <pc:docMk/>
            <pc:sldMk cId="783604592" sldId="260"/>
            <ac:spMk id="3" creationId="{1D2CAE55-69CA-CCFE-64E0-78F34E2A1A8E}"/>
          </ac:spMkLst>
        </pc:spChg>
        <pc:picChg chg="add mod">
          <ac:chgData name="NAGAPPAN, GOWTHAMI (Student)" userId="6e0e3c93-72c9-47ff-b237-5e6f0fcbda7d" providerId="ADAL" clId="{F4BA9C9D-9708-4F0F-A435-0EE0EE2CEF6A}" dt="2023-05-06T20:35:17.985" v="326"/>
          <ac:picMkLst>
            <pc:docMk/>
            <pc:sldMk cId="783604592" sldId="260"/>
            <ac:picMk id="4" creationId="{3116AC06-5E28-2BC4-5F65-44B9E4B88A9D}"/>
          </ac:picMkLst>
        </pc:picChg>
      </pc:sldChg>
      <pc:sldChg chg="addSp delSp modSp mod">
        <pc:chgData name="NAGAPPAN, GOWTHAMI (Student)" userId="6e0e3c93-72c9-47ff-b237-5e6f0fcbda7d" providerId="ADAL" clId="{F4BA9C9D-9708-4F0F-A435-0EE0EE2CEF6A}" dt="2023-05-09T08:37:11.155" v="8791" actId="1076"/>
        <pc:sldMkLst>
          <pc:docMk/>
          <pc:sldMk cId="2238758373" sldId="261"/>
        </pc:sldMkLst>
        <pc:spChg chg="add del mod">
          <ac:chgData name="NAGAPPAN, GOWTHAMI (Student)" userId="6e0e3c93-72c9-47ff-b237-5e6f0fcbda7d" providerId="ADAL" clId="{F4BA9C9D-9708-4F0F-A435-0EE0EE2CEF6A}" dt="2023-05-09T08:37:00.014" v="8788" actId="1076"/>
          <ac:spMkLst>
            <pc:docMk/>
            <pc:sldMk cId="2238758373" sldId="261"/>
            <ac:spMk id="2" creationId="{E78FFD43-3D76-5917-D555-D420AE02C5CC}"/>
          </ac:spMkLst>
        </pc:spChg>
        <pc:spChg chg="add del mod">
          <ac:chgData name="NAGAPPAN, GOWTHAMI (Student)" userId="6e0e3c93-72c9-47ff-b237-5e6f0fcbda7d" providerId="ADAL" clId="{F4BA9C9D-9708-4F0F-A435-0EE0EE2CEF6A}" dt="2023-05-08T21:45:00.242" v="7824" actId="478"/>
          <ac:spMkLst>
            <pc:docMk/>
            <pc:sldMk cId="2238758373" sldId="261"/>
            <ac:spMk id="3" creationId="{903DF064-EE96-D2C7-4217-AF4B7CBBA8BE}"/>
          </ac:spMkLst>
        </pc:spChg>
        <pc:spChg chg="del mod">
          <ac:chgData name="NAGAPPAN, GOWTHAMI (Student)" userId="6e0e3c93-72c9-47ff-b237-5e6f0fcbda7d" providerId="ADAL" clId="{F4BA9C9D-9708-4F0F-A435-0EE0EE2CEF6A}" dt="2023-05-07T10:51:39.321" v="3120" actId="22"/>
          <ac:spMkLst>
            <pc:docMk/>
            <pc:sldMk cId="2238758373" sldId="261"/>
            <ac:spMk id="3" creationId="{B6D3601A-97ED-C95E-A20D-C1FE98207328}"/>
          </ac:spMkLst>
        </pc:spChg>
        <pc:spChg chg="add del mod">
          <ac:chgData name="NAGAPPAN, GOWTHAMI (Student)" userId="6e0e3c93-72c9-47ff-b237-5e6f0fcbda7d" providerId="ADAL" clId="{F4BA9C9D-9708-4F0F-A435-0EE0EE2CEF6A}" dt="2023-05-08T21:44:54.828" v="7819" actId="478"/>
          <ac:spMkLst>
            <pc:docMk/>
            <pc:sldMk cId="2238758373" sldId="261"/>
            <ac:spMk id="7" creationId="{A5EEBBBD-89B4-E228-8CFF-152AD5E6DD14}"/>
          </ac:spMkLst>
        </pc:spChg>
        <pc:spChg chg="add del mod">
          <ac:chgData name="NAGAPPAN, GOWTHAMI (Student)" userId="6e0e3c93-72c9-47ff-b237-5e6f0fcbda7d" providerId="ADAL" clId="{F4BA9C9D-9708-4F0F-A435-0EE0EE2CEF6A}" dt="2023-05-08T21:44:52.990" v="7814"/>
          <ac:spMkLst>
            <pc:docMk/>
            <pc:sldMk cId="2238758373" sldId="261"/>
            <ac:spMk id="9" creationId="{B88FA799-BA41-F2D0-CF70-10D9182A25F4}"/>
          </ac:spMkLst>
        </pc:spChg>
        <pc:spChg chg="add del mod">
          <ac:chgData name="NAGAPPAN, GOWTHAMI (Student)" userId="6e0e3c93-72c9-47ff-b237-5e6f0fcbda7d" providerId="ADAL" clId="{F4BA9C9D-9708-4F0F-A435-0EE0EE2CEF6A}" dt="2023-05-09T08:37:11.155" v="8791" actId="1076"/>
          <ac:spMkLst>
            <pc:docMk/>
            <pc:sldMk cId="2238758373" sldId="261"/>
            <ac:spMk id="12" creationId="{82627D1A-0AB8-912B-311F-2B41F9DBFC55}"/>
          </ac:spMkLst>
        </pc:spChg>
        <pc:picChg chg="add mod">
          <ac:chgData name="NAGAPPAN, GOWTHAMI (Student)" userId="6e0e3c93-72c9-47ff-b237-5e6f0fcbda7d" providerId="ADAL" clId="{F4BA9C9D-9708-4F0F-A435-0EE0EE2CEF6A}" dt="2023-05-06T20:35:19.465" v="327"/>
          <ac:picMkLst>
            <pc:docMk/>
            <pc:sldMk cId="2238758373" sldId="261"/>
            <ac:picMk id="4" creationId="{6C038D6B-5DE2-B614-5C77-12AA5CB5ACDA}"/>
          </ac:picMkLst>
        </pc:picChg>
        <pc:picChg chg="add del mod">
          <ac:chgData name="NAGAPPAN, GOWTHAMI (Student)" userId="6e0e3c93-72c9-47ff-b237-5e6f0fcbda7d" providerId="ADAL" clId="{F4BA9C9D-9708-4F0F-A435-0EE0EE2CEF6A}" dt="2023-05-06T22:06:26.989" v="3109"/>
          <ac:picMkLst>
            <pc:docMk/>
            <pc:sldMk cId="2238758373" sldId="261"/>
            <ac:picMk id="5" creationId="{FAEA4F16-B8BD-1C12-72FC-42C9C39FAD6C}"/>
          </ac:picMkLst>
        </pc:picChg>
        <pc:picChg chg="add mod ord">
          <ac:chgData name="NAGAPPAN, GOWTHAMI (Student)" userId="6e0e3c93-72c9-47ff-b237-5e6f0fcbda7d" providerId="ADAL" clId="{F4BA9C9D-9708-4F0F-A435-0EE0EE2CEF6A}" dt="2023-05-09T08:37:02.724" v="8789" actId="1076"/>
          <ac:picMkLst>
            <pc:docMk/>
            <pc:sldMk cId="2238758373" sldId="261"/>
            <ac:picMk id="6" creationId="{4D152818-1000-E014-41EB-A72EBC9B8072}"/>
          </ac:picMkLst>
        </pc:picChg>
        <pc:picChg chg="add mod">
          <ac:chgData name="NAGAPPAN, GOWTHAMI (Student)" userId="6e0e3c93-72c9-47ff-b237-5e6f0fcbda7d" providerId="ADAL" clId="{F4BA9C9D-9708-4F0F-A435-0EE0EE2CEF6A}" dt="2023-05-09T08:37:06.669" v="8790" actId="1076"/>
          <ac:picMkLst>
            <pc:docMk/>
            <pc:sldMk cId="2238758373" sldId="261"/>
            <ac:picMk id="8" creationId="{939FEC6A-0BD2-CC2F-9EAF-63B403AE3386}"/>
          </ac:picMkLst>
        </pc:picChg>
        <pc:picChg chg="add mod">
          <ac:chgData name="NAGAPPAN, GOWTHAMI (Student)" userId="6e0e3c93-72c9-47ff-b237-5e6f0fcbda7d" providerId="ADAL" clId="{F4BA9C9D-9708-4F0F-A435-0EE0EE2CEF6A}" dt="2023-05-07T11:27:27.338" v="3601" actId="14100"/>
          <ac:picMkLst>
            <pc:docMk/>
            <pc:sldMk cId="2238758373" sldId="261"/>
            <ac:picMk id="10" creationId="{58C6F7F8-A366-ACDB-15FD-97EDE94A3FE9}"/>
          </ac:picMkLst>
        </pc:picChg>
      </pc:sldChg>
      <pc:sldChg chg="addSp delSp modSp mod ord">
        <pc:chgData name="NAGAPPAN, GOWTHAMI (Student)" userId="6e0e3c93-72c9-47ff-b237-5e6f0fcbda7d" providerId="ADAL" clId="{F4BA9C9D-9708-4F0F-A435-0EE0EE2CEF6A}" dt="2023-05-09T08:39:02.339" v="8806" actId="1076"/>
        <pc:sldMkLst>
          <pc:docMk/>
          <pc:sldMk cId="1805357970" sldId="262"/>
        </pc:sldMkLst>
        <pc:spChg chg="mod">
          <ac:chgData name="NAGAPPAN, GOWTHAMI (Student)" userId="6e0e3c93-72c9-47ff-b237-5e6f0fcbda7d" providerId="ADAL" clId="{F4BA9C9D-9708-4F0F-A435-0EE0EE2CEF6A}" dt="2023-05-09T08:39:02.339" v="8806" actId="1076"/>
          <ac:spMkLst>
            <pc:docMk/>
            <pc:sldMk cId="1805357970" sldId="262"/>
            <ac:spMk id="2" creationId="{51E6310B-97E3-FCAF-115A-DA134EA9214C}"/>
          </ac:spMkLst>
        </pc:spChg>
        <pc:spChg chg="mod">
          <ac:chgData name="NAGAPPAN, GOWTHAMI (Student)" userId="6e0e3c93-72c9-47ff-b237-5e6f0fcbda7d" providerId="ADAL" clId="{F4BA9C9D-9708-4F0F-A435-0EE0EE2CEF6A}" dt="2023-05-08T21:08:01.297" v="6809" actId="21"/>
          <ac:spMkLst>
            <pc:docMk/>
            <pc:sldMk cId="1805357970" sldId="262"/>
            <ac:spMk id="3" creationId="{908D5E5C-8695-F351-6594-17B56D8CDCFD}"/>
          </ac:spMkLst>
        </pc:spChg>
        <pc:spChg chg="add del mod">
          <ac:chgData name="NAGAPPAN, GOWTHAMI (Student)" userId="6e0e3c93-72c9-47ff-b237-5e6f0fcbda7d" providerId="ADAL" clId="{F4BA9C9D-9708-4F0F-A435-0EE0EE2CEF6A}" dt="2023-05-08T21:06:15.257" v="6770" actId="11529"/>
          <ac:spMkLst>
            <pc:docMk/>
            <pc:sldMk cId="1805357970" sldId="262"/>
            <ac:spMk id="5" creationId="{AEC85203-23E4-7053-F209-34FE378DE124}"/>
          </ac:spMkLst>
        </pc:spChg>
        <pc:spChg chg="add del">
          <ac:chgData name="NAGAPPAN, GOWTHAMI (Student)" userId="6e0e3c93-72c9-47ff-b237-5e6f0fcbda7d" providerId="ADAL" clId="{F4BA9C9D-9708-4F0F-A435-0EE0EE2CEF6A}" dt="2023-05-08T21:06:34.921" v="6772" actId="11529"/>
          <ac:spMkLst>
            <pc:docMk/>
            <pc:sldMk cId="1805357970" sldId="262"/>
            <ac:spMk id="6" creationId="{B601E0E9-2538-EC72-AD8D-498918FA2C9C}"/>
          </ac:spMkLst>
        </pc:spChg>
        <pc:spChg chg="add mod">
          <ac:chgData name="NAGAPPAN, GOWTHAMI (Student)" userId="6e0e3c93-72c9-47ff-b237-5e6f0fcbda7d" providerId="ADAL" clId="{F4BA9C9D-9708-4F0F-A435-0EE0EE2CEF6A}" dt="2023-05-08T21:31:26.172" v="7585" actId="207"/>
          <ac:spMkLst>
            <pc:docMk/>
            <pc:sldMk cId="1805357970" sldId="262"/>
            <ac:spMk id="7" creationId="{DEBBBF53-3E19-B514-B05F-E8F092970903}"/>
          </ac:spMkLst>
        </pc:spChg>
        <pc:spChg chg="add del mod">
          <ac:chgData name="NAGAPPAN, GOWTHAMI (Student)" userId="6e0e3c93-72c9-47ff-b237-5e6f0fcbda7d" providerId="ADAL" clId="{F4BA9C9D-9708-4F0F-A435-0EE0EE2CEF6A}" dt="2023-05-08T21:07:50.150" v="6803" actId="478"/>
          <ac:spMkLst>
            <pc:docMk/>
            <pc:sldMk cId="1805357970" sldId="262"/>
            <ac:spMk id="8" creationId="{E69DE48D-F270-145D-B565-4854DC53C8FA}"/>
          </ac:spMkLst>
        </pc:spChg>
        <pc:spChg chg="add del mod">
          <ac:chgData name="NAGAPPAN, GOWTHAMI (Student)" userId="6e0e3c93-72c9-47ff-b237-5e6f0fcbda7d" providerId="ADAL" clId="{F4BA9C9D-9708-4F0F-A435-0EE0EE2CEF6A}" dt="2023-05-08T21:07:49.361" v="6802" actId="478"/>
          <ac:spMkLst>
            <pc:docMk/>
            <pc:sldMk cId="1805357970" sldId="262"/>
            <ac:spMk id="9" creationId="{FD185243-97DC-ACDD-5F11-78E570321D9E}"/>
          </ac:spMkLst>
        </pc:spChg>
        <pc:spChg chg="add mod">
          <ac:chgData name="NAGAPPAN, GOWTHAMI (Student)" userId="6e0e3c93-72c9-47ff-b237-5e6f0fcbda7d" providerId="ADAL" clId="{F4BA9C9D-9708-4F0F-A435-0EE0EE2CEF6A}" dt="2023-05-08T21:31:23.652" v="7583" actId="207"/>
          <ac:spMkLst>
            <pc:docMk/>
            <pc:sldMk cId="1805357970" sldId="262"/>
            <ac:spMk id="10" creationId="{41A5EDAC-A17F-F45C-605F-F5D7E4ECDB7C}"/>
          </ac:spMkLst>
        </pc:spChg>
        <pc:spChg chg="add del mod">
          <ac:chgData name="NAGAPPAN, GOWTHAMI (Student)" userId="6e0e3c93-72c9-47ff-b237-5e6f0fcbda7d" providerId="ADAL" clId="{F4BA9C9D-9708-4F0F-A435-0EE0EE2CEF6A}" dt="2023-05-08T21:07:30.990" v="6794" actId="21"/>
          <ac:spMkLst>
            <pc:docMk/>
            <pc:sldMk cId="1805357970" sldId="262"/>
            <ac:spMk id="11" creationId="{4BF9A5AF-5B18-127F-9C69-1106434C2146}"/>
          </ac:spMkLst>
        </pc:spChg>
        <pc:spChg chg="add mod">
          <ac:chgData name="NAGAPPAN, GOWTHAMI (Student)" userId="6e0e3c93-72c9-47ff-b237-5e6f0fcbda7d" providerId="ADAL" clId="{F4BA9C9D-9708-4F0F-A435-0EE0EE2CEF6A}" dt="2023-05-08T21:31:18.970" v="7581" actId="207"/>
          <ac:spMkLst>
            <pc:docMk/>
            <pc:sldMk cId="1805357970" sldId="262"/>
            <ac:spMk id="12" creationId="{1A7C0180-1E96-5C7F-D345-D5B97060D626}"/>
          </ac:spMkLst>
        </pc:spChg>
        <pc:spChg chg="add mod">
          <ac:chgData name="NAGAPPAN, GOWTHAMI (Student)" userId="6e0e3c93-72c9-47ff-b237-5e6f0fcbda7d" providerId="ADAL" clId="{F4BA9C9D-9708-4F0F-A435-0EE0EE2CEF6A}" dt="2023-05-08T21:31:16.682" v="7580" actId="207"/>
          <ac:spMkLst>
            <pc:docMk/>
            <pc:sldMk cId="1805357970" sldId="262"/>
            <ac:spMk id="13" creationId="{538873AD-285F-65FB-8CAA-2961303675EF}"/>
          </ac:spMkLst>
        </pc:spChg>
        <pc:spChg chg="add mod">
          <ac:chgData name="NAGAPPAN, GOWTHAMI (Student)" userId="6e0e3c93-72c9-47ff-b237-5e6f0fcbda7d" providerId="ADAL" clId="{F4BA9C9D-9708-4F0F-A435-0EE0EE2CEF6A}" dt="2023-05-08T21:31:21.265" v="7582" actId="207"/>
          <ac:spMkLst>
            <pc:docMk/>
            <pc:sldMk cId="1805357970" sldId="262"/>
            <ac:spMk id="14" creationId="{C57BC3B1-8FC7-9B37-802C-9BB7C1C94682}"/>
          </ac:spMkLst>
        </pc:spChg>
        <pc:picChg chg="add mod">
          <ac:chgData name="NAGAPPAN, GOWTHAMI (Student)" userId="6e0e3c93-72c9-47ff-b237-5e6f0fcbda7d" providerId="ADAL" clId="{F4BA9C9D-9708-4F0F-A435-0EE0EE2CEF6A}" dt="2023-05-06T20:35:20.929" v="328"/>
          <ac:picMkLst>
            <pc:docMk/>
            <pc:sldMk cId="1805357970" sldId="262"/>
            <ac:picMk id="4" creationId="{CEAEA0CF-6A99-E5DD-2B1D-C8B456A7EE48}"/>
          </ac:picMkLst>
        </pc:picChg>
      </pc:sldChg>
      <pc:sldChg chg="addSp delSp modSp del mod">
        <pc:chgData name="NAGAPPAN, GOWTHAMI (Student)" userId="6e0e3c93-72c9-47ff-b237-5e6f0fcbda7d" providerId="ADAL" clId="{F4BA9C9D-9708-4F0F-A435-0EE0EE2CEF6A}" dt="2023-05-07T11:18:19.557" v="3575" actId="47"/>
        <pc:sldMkLst>
          <pc:docMk/>
          <pc:sldMk cId="1543500501" sldId="263"/>
        </pc:sldMkLst>
        <pc:spChg chg="mod">
          <ac:chgData name="NAGAPPAN, GOWTHAMI (Student)" userId="6e0e3c93-72c9-47ff-b237-5e6f0fcbda7d" providerId="ADAL" clId="{F4BA9C9D-9708-4F0F-A435-0EE0EE2CEF6A}" dt="2023-05-06T20:42:42.494" v="412" actId="14100"/>
          <ac:spMkLst>
            <pc:docMk/>
            <pc:sldMk cId="1543500501" sldId="263"/>
            <ac:spMk id="2" creationId="{6A96285D-AD2F-9793-A543-6039A1E0161D}"/>
          </ac:spMkLst>
        </pc:spChg>
        <pc:spChg chg="mod">
          <ac:chgData name="NAGAPPAN, GOWTHAMI (Student)" userId="6e0e3c93-72c9-47ff-b237-5e6f0fcbda7d" providerId="ADAL" clId="{F4BA9C9D-9708-4F0F-A435-0EE0EE2CEF6A}" dt="2023-05-07T11:08:02.220" v="3455" actId="207"/>
          <ac:spMkLst>
            <pc:docMk/>
            <pc:sldMk cId="1543500501" sldId="263"/>
            <ac:spMk id="3" creationId="{62D2A272-C7C3-8114-7243-D781906F44BD}"/>
          </ac:spMkLst>
        </pc:spChg>
        <pc:spChg chg="add del">
          <ac:chgData name="NAGAPPAN, GOWTHAMI (Student)" userId="6e0e3c93-72c9-47ff-b237-5e6f0fcbda7d" providerId="ADAL" clId="{F4BA9C9D-9708-4F0F-A435-0EE0EE2CEF6A}" dt="2023-05-07T11:10:11.679" v="3459" actId="11529"/>
          <ac:spMkLst>
            <pc:docMk/>
            <pc:sldMk cId="1543500501" sldId="263"/>
            <ac:spMk id="5" creationId="{38B55208-480D-AA14-0799-79418F4C53E0}"/>
          </ac:spMkLst>
        </pc:spChg>
        <pc:picChg chg="add mod">
          <ac:chgData name="NAGAPPAN, GOWTHAMI (Student)" userId="6e0e3c93-72c9-47ff-b237-5e6f0fcbda7d" providerId="ADAL" clId="{F4BA9C9D-9708-4F0F-A435-0EE0EE2CEF6A}" dt="2023-05-06T20:35:22.692" v="329"/>
          <ac:picMkLst>
            <pc:docMk/>
            <pc:sldMk cId="1543500501" sldId="263"/>
            <ac:picMk id="4" creationId="{D7A89731-E367-0C3B-2B83-47531BF6A09B}"/>
          </ac:picMkLst>
        </pc:picChg>
        <pc:picChg chg="add del mod">
          <ac:chgData name="NAGAPPAN, GOWTHAMI (Student)" userId="6e0e3c93-72c9-47ff-b237-5e6f0fcbda7d" providerId="ADAL" clId="{F4BA9C9D-9708-4F0F-A435-0EE0EE2CEF6A}" dt="2023-05-06T22:03:10.319" v="3004" actId="478"/>
          <ac:picMkLst>
            <pc:docMk/>
            <pc:sldMk cId="1543500501" sldId="263"/>
            <ac:picMk id="6" creationId="{C1DE7947-0562-F1DF-78C3-70B6F0321D9C}"/>
          </ac:picMkLst>
        </pc:picChg>
        <pc:picChg chg="add del mod">
          <ac:chgData name="NAGAPPAN, GOWTHAMI (Student)" userId="6e0e3c93-72c9-47ff-b237-5e6f0fcbda7d" providerId="ADAL" clId="{F4BA9C9D-9708-4F0F-A435-0EE0EE2CEF6A}" dt="2023-05-06T22:03:37.184" v="3012" actId="478"/>
          <ac:picMkLst>
            <pc:docMk/>
            <pc:sldMk cId="1543500501" sldId="263"/>
            <ac:picMk id="8" creationId="{FCB2ADD0-9F52-C028-0B8D-831A62E0865A}"/>
          </ac:picMkLst>
        </pc:picChg>
      </pc:sldChg>
      <pc:sldChg chg="addSp delSp modSp mod">
        <pc:chgData name="NAGAPPAN, GOWTHAMI (Student)" userId="6e0e3c93-72c9-47ff-b237-5e6f0fcbda7d" providerId="ADAL" clId="{F4BA9C9D-9708-4F0F-A435-0EE0EE2CEF6A}" dt="2023-05-09T08:38:51.776" v="8804" actId="1076"/>
        <pc:sldMkLst>
          <pc:docMk/>
          <pc:sldMk cId="2948220123" sldId="264"/>
        </pc:sldMkLst>
        <pc:spChg chg="mod">
          <ac:chgData name="NAGAPPAN, GOWTHAMI (Student)" userId="6e0e3c93-72c9-47ff-b237-5e6f0fcbda7d" providerId="ADAL" clId="{F4BA9C9D-9708-4F0F-A435-0EE0EE2CEF6A}" dt="2023-05-09T08:38:51.776" v="8804" actId="1076"/>
          <ac:spMkLst>
            <pc:docMk/>
            <pc:sldMk cId="2948220123" sldId="264"/>
            <ac:spMk id="2" creationId="{CC6D4BB3-9360-E628-FA20-23C6FDF792D1}"/>
          </ac:spMkLst>
        </pc:spChg>
        <pc:spChg chg="add del mod">
          <ac:chgData name="NAGAPPAN, GOWTHAMI (Student)" userId="6e0e3c93-72c9-47ff-b237-5e6f0fcbda7d" providerId="ADAL" clId="{F4BA9C9D-9708-4F0F-A435-0EE0EE2CEF6A}" dt="2023-05-08T21:33:30.998" v="7612" actId="478"/>
          <ac:spMkLst>
            <pc:docMk/>
            <pc:sldMk cId="2948220123" sldId="264"/>
            <ac:spMk id="3" creationId="{E9FD139B-0E0B-4856-FBD6-1DF4A68A6888}"/>
          </ac:spMkLst>
        </pc:spChg>
        <pc:spChg chg="add del mod">
          <ac:chgData name="NAGAPPAN, GOWTHAMI (Student)" userId="6e0e3c93-72c9-47ff-b237-5e6f0fcbda7d" providerId="ADAL" clId="{F4BA9C9D-9708-4F0F-A435-0EE0EE2CEF6A}" dt="2023-05-08T21:15:41.423" v="7345" actId="478"/>
          <ac:spMkLst>
            <pc:docMk/>
            <pc:sldMk cId="2948220123" sldId="264"/>
            <ac:spMk id="5" creationId="{3546B777-EDCB-DCC5-7594-3CFFDFA74F68}"/>
          </ac:spMkLst>
        </pc:spChg>
        <pc:spChg chg="add del mod">
          <ac:chgData name="NAGAPPAN, GOWTHAMI (Student)" userId="6e0e3c93-72c9-47ff-b237-5e6f0fcbda7d" providerId="ADAL" clId="{F4BA9C9D-9708-4F0F-A435-0EE0EE2CEF6A}" dt="2023-05-08T21:26:54.788" v="7463" actId="478"/>
          <ac:spMkLst>
            <pc:docMk/>
            <pc:sldMk cId="2948220123" sldId="264"/>
            <ac:spMk id="6" creationId="{34E2BD43-BB69-F785-54DC-D9D480EF17DF}"/>
          </ac:spMkLst>
        </pc:spChg>
        <pc:spChg chg="add del mod">
          <ac:chgData name="NAGAPPAN, GOWTHAMI (Student)" userId="6e0e3c93-72c9-47ff-b237-5e6f0fcbda7d" providerId="ADAL" clId="{F4BA9C9D-9708-4F0F-A435-0EE0EE2CEF6A}" dt="2023-05-08T21:30:39.281" v="7563" actId="478"/>
          <ac:spMkLst>
            <pc:docMk/>
            <pc:sldMk cId="2948220123" sldId="264"/>
            <ac:spMk id="7" creationId="{1FD4882E-536C-E483-CA67-9E2D8F946E2E}"/>
          </ac:spMkLst>
        </pc:spChg>
        <pc:spChg chg="add del mod">
          <ac:chgData name="NAGAPPAN, GOWTHAMI (Student)" userId="6e0e3c93-72c9-47ff-b237-5e6f0fcbda7d" providerId="ADAL" clId="{F4BA9C9D-9708-4F0F-A435-0EE0EE2CEF6A}" dt="2023-05-08T21:30:46.315" v="7570" actId="478"/>
          <ac:spMkLst>
            <pc:docMk/>
            <pc:sldMk cId="2948220123" sldId="264"/>
            <ac:spMk id="8" creationId="{B8640373-7370-1BE0-F0DA-88B0E7A9BB2E}"/>
          </ac:spMkLst>
        </pc:spChg>
        <pc:spChg chg="add del mod">
          <ac:chgData name="NAGAPPAN, GOWTHAMI (Student)" userId="6e0e3c93-72c9-47ff-b237-5e6f0fcbda7d" providerId="ADAL" clId="{F4BA9C9D-9708-4F0F-A435-0EE0EE2CEF6A}" dt="2023-05-08T21:27:53.273" v="7487" actId="478"/>
          <ac:spMkLst>
            <pc:docMk/>
            <pc:sldMk cId="2948220123" sldId="264"/>
            <ac:spMk id="9" creationId="{365379BE-9819-B7AB-325D-5AC452B20FE2}"/>
          </ac:spMkLst>
        </pc:spChg>
        <pc:spChg chg="add del mod">
          <ac:chgData name="NAGAPPAN, GOWTHAMI (Student)" userId="6e0e3c93-72c9-47ff-b237-5e6f0fcbda7d" providerId="ADAL" clId="{F4BA9C9D-9708-4F0F-A435-0EE0EE2CEF6A}" dt="2023-05-08T21:30:54.343" v="7575" actId="478"/>
          <ac:spMkLst>
            <pc:docMk/>
            <pc:sldMk cId="2948220123" sldId="264"/>
            <ac:spMk id="10" creationId="{91CF63CC-17BB-2ABD-09DC-C4E339895E78}"/>
          </ac:spMkLst>
        </pc:spChg>
        <pc:spChg chg="add del mod">
          <ac:chgData name="NAGAPPAN, GOWTHAMI (Student)" userId="6e0e3c93-72c9-47ff-b237-5e6f0fcbda7d" providerId="ADAL" clId="{F4BA9C9D-9708-4F0F-A435-0EE0EE2CEF6A}" dt="2023-05-08T21:30:58.304" v="7577" actId="478"/>
          <ac:spMkLst>
            <pc:docMk/>
            <pc:sldMk cId="2948220123" sldId="264"/>
            <ac:spMk id="11" creationId="{BB99CA4D-F52B-311E-64CA-054DB0601103}"/>
          </ac:spMkLst>
        </pc:spChg>
        <pc:spChg chg="add del mod">
          <ac:chgData name="NAGAPPAN, GOWTHAMI (Student)" userId="6e0e3c93-72c9-47ff-b237-5e6f0fcbda7d" providerId="ADAL" clId="{F4BA9C9D-9708-4F0F-A435-0EE0EE2CEF6A}" dt="2023-05-08T21:30:40.012" v="7564" actId="478"/>
          <ac:spMkLst>
            <pc:docMk/>
            <pc:sldMk cId="2948220123" sldId="264"/>
            <ac:spMk id="12" creationId="{7944B8A3-A295-1954-D5AA-7296BD3A87B6}"/>
          </ac:spMkLst>
        </pc:spChg>
        <pc:spChg chg="add del mod">
          <ac:chgData name="NAGAPPAN, GOWTHAMI (Student)" userId="6e0e3c93-72c9-47ff-b237-5e6f0fcbda7d" providerId="ADAL" clId="{F4BA9C9D-9708-4F0F-A435-0EE0EE2CEF6A}" dt="2023-05-08T21:30:13.287" v="7539" actId="478"/>
          <ac:spMkLst>
            <pc:docMk/>
            <pc:sldMk cId="2948220123" sldId="264"/>
            <ac:spMk id="14" creationId="{33813328-135F-0195-6ADB-0D15C7413E8E}"/>
          </ac:spMkLst>
        </pc:spChg>
        <pc:spChg chg="add mod">
          <ac:chgData name="NAGAPPAN, GOWTHAMI (Student)" userId="6e0e3c93-72c9-47ff-b237-5e6f0fcbda7d" providerId="ADAL" clId="{F4BA9C9D-9708-4F0F-A435-0EE0EE2CEF6A}" dt="2023-05-09T08:38:21.215" v="8802" actId="14100"/>
          <ac:spMkLst>
            <pc:docMk/>
            <pc:sldMk cId="2948220123" sldId="264"/>
            <ac:spMk id="15" creationId="{C65E8CEA-9DFB-6FE0-D1C0-C03F6454A552}"/>
          </ac:spMkLst>
        </pc:spChg>
        <pc:spChg chg="add mod">
          <ac:chgData name="NAGAPPAN, GOWTHAMI (Student)" userId="6e0e3c93-72c9-47ff-b237-5e6f0fcbda7d" providerId="ADAL" clId="{F4BA9C9D-9708-4F0F-A435-0EE0EE2CEF6A}" dt="2023-05-09T08:37:57.438" v="8797" actId="5793"/>
          <ac:spMkLst>
            <pc:docMk/>
            <pc:sldMk cId="2948220123" sldId="264"/>
            <ac:spMk id="16" creationId="{B7B5FDBF-A705-C00B-6BCD-CAF16363254F}"/>
          </ac:spMkLst>
        </pc:spChg>
        <pc:spChg chg="add del mod">
          <ac:chgData name="NAGAPPAN, GOWTHAMI (Student)" userId="6e0e3c93-72c9-47ff-b237-5e6f0fcbda7d" providerId="ADAL" clId="{F4BA9C9D-9708-4F0F-A435-0EE0EE2CEF6A}" dt="2023-05-08T21:33:34.850" v="7614" actId="478"/>
          <ac:spMkLst>
            <pc:docMk/>
            <pc:sldMk cId="2948220123" sldId="264"/>
            <ac:spMk id="18" creationId="{3C444501-B10C-531C-8325-4CAD50D41FE6}"/>
          </ac:spMkLst>
        </pc:spChg>
        <pc:spChg chg="add mod">
          <ac:chgData name="NAGAPPAN, GOWTHAMI (Student)" userId="6e0e3c93-72c9-47ff-b237-5e6f0fcbda7d" providerId="ADAL" clId="{F4BA9C9D-9708-4F0F-A435-0EE0EE2CEF6A}" dt="2023-05-08T21:35:24.579" v="7638" actId="14100"/>
          <ac:spMkLst>
            <pc:docMk/>
            <pc:sldMk cId="2948220123" sldId="264"/>
            <ac:spMk id="19" creationId="{96B00F93-6432-BCE9-BC3F-68B660CBE39D}"/>
          </ac:spMkLst>
        </pc:spChg>
        <pc:picChg chg="add mod">
          <ac:chgData name="NAGAPPAN, GOWTHAMI (Student)" userId="6e0e3c93-72c9-47ff-b237-5e6f0fcbda7d" providerId="ADAL" clId="{F4BA9C9D-9708-4F0F-A435-0EE0EE2CEF6A}" dt="2023-05-08T21:33:15.626" v="7608" actId="1076"/>
          <ac:picMkLst>
            <pc:docMk/>
            <pc:sldMk cId="2948220123" sldId="264"/>
            <ac:picMk id="4" creationId="{DF570B2B-B93F-6C10-FA5A-587DA550B074}"/>
          </ac:picMkLst>
        </pc:picChg>
      </pc:sldChg>
      <pc:sldChg chg="addSp modSp del">
        <pc:chgData name="NAGAPPAN, GOWTHAMI (Student)" userId="6e0e3c93-72c9-47ff-b237-5e6f0fcbda7d" providerId="ADAL" clId="{F4BA9C9D-9708-4F0F-A435-0EE0EE2CEF6A}" dt="2023-05-06T22:04:56.104" v="3013" actId="47"/>
        <pc:sldMkLst>
          <pc:docMk/>
          <pc:sldMk cId="1566547309" sldId="265"/>
        </pc:sldMkLst>
        <pc:picChg chg="add mod">
          <ac:chgData name="NAGAPPAN, GOWTHAMI (Student)" userId="6e0e3c93-72c9-47ff-b237-5e6f0fcbda7d" providerId="ADAL" clId="{F4BA9C9D-9708-4F0F-A435-0EE0EE2CEF6A}" dt="2023-05-06T20:35:25.801" v="331"/>
          <ac:picMkLst>
            <pc:docMk/>
            <pc:sldMk cId="1566547309" sldId="265"/>
            <ac:picMk id="4" creationId="{37E0ED82-E8F4-BFEE-CBFC-A15F0C0F9238}"/>
          </ac:picMkLst>
        </pc:picChg>
      </pc:sldChg>
      <pc:sldChg chg="addSp delSp modSp mod setBg">
        <pc:chgData name="NAGAPPAN, GOWTHAMI (Student)" userId="6e0e3c93-72c9-47ff-b237-5e6f0fcbda7d" providerId="ADAL" clId="{F4BA9C9D-9708-4F0F-A435-0EE0EE2CEF6A}" dt="2023-05-09T08:41:26.928" v="8818" actId="1076"/>
        <pc:sldMkLst>
          <pc:docMk/>
          <pc:sldMk cId="2177260524" sldId="266"/>
        </pc:sldMkLst>
        <pc:spChg chg="del mod">
          <ac:chgData name="NAGAPPAN, GOWTHAMI (Student)" userId="6e0e3c93-72c9-47ff-b237-5e6f0fcbda7d" providerId="ADAL" clId="{F4BA9C9D-9708-4F0F-A435-0EE0EE2CEF6A}" dt="2023-05-07T11:30:41.723" v="3604" actId="478"/>
          <ac:spMkLst>
            <pc:docMk/>
            <pc:sldMk cId="2177260524" sldId="266"/>
            <ac:spMk id="2" creationId="{63C2A7C9-1E5E-FA79-A07C-F8A2D1172721}"/>
          </ac:spMkLst>
        </pc:spChg>
        <pc:spChg chg="del mod">
          <ac:chgData name="NAGAPPAN, GOWTHAMI (Student)" userId="6e0e3c93-72c9-47ff-b237-5e6f0fcbda7d" providerId="ADAL" clId="{F4BA9C9D-9708-4F0F-A435-0EE0EE2CEF6A}" dt="2023-05-07T11:30:44.337" v="3606" actId="478"/>
          <ac:spMkLst>
            <pc:docMk/>
            <pc:sldMk cId="2177260524" sldId="266"/>
            <ac:spMk id="3" creationId="{0F22727A-2FE0-ABE2-FD93-2D5E1D0DCBA8}"/>
          </ac:spMkLst>
        </pc:spChg>
        <pc:spChg chg="add mod">
          <ac:chgData name="NAGAPPAN, GOWTHAMI (Student)" userId="6e0e3c93-72c9-47ff-b237-5e6f0fcbda7d" providerId="ADAL" clId="{F4BA9C9D-9708-4F0F-A435-0EE0EE2CEF6A}" dt="2023-05-09T08:41:26.928" v="8818" actId="1076"/>
          <ac:spMkLst>
            <pc:docMk/>
            <pc:sldMk cId="2177260524" sldId="266"/>
            <ac:spMk id="8" creationId="{FA11DBE7-CE35-BE69-1660-23D3C191B7B5}"/>
          </ac:spMkLst>
        </pc:spChg>
        <pc:picChg chg="add mod">
          <ac:chgData name="NAGAPPAN, GOWTHAMI (Student)" userId="6e0e3c93-72c9-47ff-b237-5e6f0fcbda7d" providerId="ADAL" clId="{F4BA9C9D-9708-4F0F-A435-0EE0EE2CEF6A}" dt="2023-05-06T20:35:27.184" v="332"/>
          <ac:picMkLst>
            <pc:docMk/>
            <pc:sldMk cId="2177260524" sldId="266"/>
            <ac:picMk id="4" creationId="{02424A7E-07B6-BADC-22C9-343EAC7E2B52}"/>
          </ac:picMkLst>
        </pc:picChg>
        <pc:picChg chg="add del mod">
          <ac:chgData name="NAGAPPAN, GOWTHAMI (Student)" userId="6e0e3c93-72c9-47ff-b237-5e6f0fcbda7d" providerId="ADAL" clId="{F4BA9C9D-9708-4F0F-A435-0EE0EE2CEF6A}" dt="2023-05-09T08:41:23.191" v="8817" actId="478"/>
          <ac:picMkLst>
            <pc:docMk/>
            <pc:sldMk cId="2177260524" sldId="266"/>
            <ac:picMk id="6" creationId="{1A394110-FAF8-29CC-4D5A-76F5FE96ABFA}"/>
          </ac:picMkLst>
        </pc:picChg>
      </pc:sldChg>
      <pc:sldChg chg="modSp new del mod ord">
        <pc:chgData name="NAGAPPAN, GOWTHAMI (Student)" userId="6e0e3c93-72c9-47ff-b237-5e6f0fcbda7d" providerId="ADAL" clId="{F4BA9C9D-9708-4F0F-A435-0EE0EE2CEF6A}" dt="2023-05-06T22:05:01.194" v="3014" actId="47"/>
        <pc:sldMkLst>
          <pc:docMk/>
          <pc:sldMk cId="925868700" sldId="267"/>
        </pc:sldMkLst>
        <pc:spChg chg="mod">
          <ac:chgData name="NAGAPPAN, GOWTHAMI (Student)" userId="6e0e3c93-72c9-47ff-b237-5e6f0fcbda7d" providerId="ADAL" clId="{F4BA9C9D-9708-4F0F-A435-0EE0EE2CEF6A}" dt="2023-05-06T17:23:25.204" v="277" actId="20577"/>
          <ac:spMkLst>
            <pc:docMk/>
            <pc:sldMk cId="925868700" sldId="267"/>
            <ac:spMk id="2" creationId="{6741C6CB-4038-D9BB-3652-7E4A1AF9C29C}"/>
          </ac:spMkLst>
        </pc:spChg>
        <pc:spChg chg="mod">
          <ac:chgData name="NAGAPPAN, GOWTHAMI (Student)" userId="6e0e3c93-72c9-47ff-b237-5e6f0fcbda7d" providerId="ADAL" clId="{F4BA9C9D-9708-4F0F-A435-0EE0EE2CEF6A}" dt="2023-05-06T17:22:31.331" v="273"/>
          <ac:spMkLst>
            <pc:docMk/>
            <pc:sldMk cId="925868700" sldId="267"/>
            <ac:spMk id="3" creationId="{25314B68-622A-1C11-77E2-48843FE13886}"/>
          </ac:spMkLst>
        </pc:spChg>
      </pc:sldChg>
      <pc:sldChg chg="addSp delSp modSp new mod ord">
        <pc:chgData name="NAGAPPAN, GOWTHAMI (Student)" userId="6e0e3c93-72c9-47ff-b237-5e6f0fcbda7d" providerId="ADAL" clId="{F4BA9C9D-9708-4F0F-A435-0EE0EE2CEF6A}" dt="2023-05-09T08:36:38.384" v="8784" actId="1076"/>
        <pc:sldMkLst>
          <pc:docMk/>
          <pc:sldMk cId="3407233850" sldId="268"/>
        </pc:sldMkLst>
        <pc:spChg chg="mod">
          <ac:chgData name="NAGAPPAN, GOWTHAMI (Student)" userId="6e0e3c93-72c9-47ff-b237-5e6f0fcbda7d" providerId="ADAL" clId="{F4BA9C9D-9708-4F0F-A435-0EE0EE2CEF6A}" dt="2023-05-09T08:36:38.384" v="8784" actId="1076"/>
          <ac:spMkLst>
            <pc:docMk/>
            <pc:sldMk cId="3407233850" sldId="268"/>
            <ac:spMk id="2" creationId="{40D6D194-C09D-3D09-0EDB-DFB1EBFD293F}"/>
          </ac:spMkLst>
        </pc:spChg>
        <pc:spChg chg="del">
          <ac:chgData name="NAGAPPAN, GOWTHAMI (Student)" userId="6e0e3c93-72c9-47ff-b237-5e6f0fcbda7d" providerId="ADAL" clId="{F4BA9C9D-9708-4F0F-A435-0EE0EE2CEF6A}" dt="2023-05-06T21:36:30.435" v="2495" actId="931"/>
          <ac:spMkLst>
            <pc:docMk/>
            <pc:sldMk cId="3407233850" sldId="268"/>
            <ac:spMk id="3" creationId="{F5DCA5AD-A77C-2A50-2FB5-CE8F45664639}"/>
          </ac:spMkLst>
        </pc:spChg>
        <pc:picChg chg="add mod">
          <ac:chgData name="NAGAPPAN, GOWTHAMI (Student)" userId="6e0e3c93-72c9-47ff-b237-5e6f0fcbda7d" providerId="ADAL" clId="{F4BA9C9D-9708-4F0F-A435-0EE0EE2CEF6A}" dt="2023-05-06T21:39:09.516" v="2520" actId="1076"/>
          <ac:picMkLst>
            <pc:docMk/>
            <pc:sldMk cId="3407233850" sldId="268"/>
            <ac:picMk id="5" creationId="{89526A52-036D-E0AA-892B-19FDA0121836}"/>
          </ac:picMkLst>
        </pc:picChg>
        <pc:picChg chg="add mod">
          <ac:chgData name="NAGAPPAN, GOWTHAMI (Student)" userId="6e0e3c93-72c9-47ff-b237-5e6f0fcbda7d" providerId="ADAL" clId="{F4BA9C9D-9708-4F0F-A435-0EE0EE2CEF6A}" dt="2023-05-06T21:39:17.003" v="2522" actId="1076"/>
          <ac:picMkLst>
            <pc:docMk/>
            <pc:sldMk cId="3407233850" sldId="268"/>
            <ac:picMk id="6" creationId="{905C84B6-201F-CD5C-4BF7-875FED3F7C97}"/>
          </ac:picMkLst>
        </pc:picChg>
        <pc:picChg chg="add mod">
          <ac:chgData name="NAGAPPAN, GOWTHAMI (Student)" userId="6e0e3c93-72c9-47ff-b237-5e6f0fcbda7d" providerId="ADAL" clId="{F4BA9C9D-9708-4F0F-A435-0EE0EE2CEF6A}" dt="2023-05-06T22:06:23.222" v="3106"/>
          <ac:picMkLst>
            <pc:docMk/>
            <pc:sldMk cId="3407233850" sldId="268"/>
            <ac:picMk id="7" creationId="{DD6A22C6-CF94-FC9B-85A6-2351F0D332BD}"/>
          </ac:picMkLst>
        </pc:picChg>
      </pc:sldChg>
      <pc:sldChg chg="modSp new del mod">
        <pc:chgData name="NAGAPPAN, GOWTHAMI (Student)" userId="6e0e3c93-72c9-47ff-b237-5e6f0fcbda7d" providerId="ADAL" clId="{F4BA9C9D-9708-4F0F-A435-0EE0EE2CEF6A}" dt="2023-05-06T21:53:17.380" v="2993" actId="47"/>
        <pc:sldMkLst>
          <pc:docMk/>
          <pc:sldMk cId="309909812" sldId="269"/>
        </pc:sldMkLst>
        <pc:spChg chg="mod">
          <ac:chgData name="NAGAPPAN, GOWTHAMI (Student)" userId="6e0e3c93-72c9-47ff-b237-5e6f0fcbda7d" providerId="ADAL" clId="{F4BA9C9D-9708-4F0F-A435-0EE0EE2CEF6A}" dt="2023-05-06T21:46:46.525" v="2913" actId="14100"/>
          <ac:spMkLst>
            <pc:docMk/>
            <pc:sldMk cId="309909812" sldId="269"/>
            <ac:spMk id="2" creationId="{35215BAA-95CA-10A5-1C09-4CDC4C5F302F}"/>
          </ac:spMkLst>
        </pc:spChg>
        <pc:spChg chg="mod">
          <ac:chgData name="NAGAPPAN, GOWTHAMI (Student)" userId="6e0e3c93-72c9-47ff-b237-5e6f0fcbda7d" providerId="ADAL" clId="{F4BA9C9D-9708-4F0F-A435-0EE0EE2CEF6A}" dt="2023-05-06T21:48:21.634" v="2919" actId="13926"/>
          <ac:spMkLst>
            <pc:docMk/>
            <pc:sldMk cId="309909812" sldId="269"/>
            <ac:spMk id="3" creationId="{F86455CC-1EF7-0FCB-011A-38188B5D839F}"/>
          </ac:spMkLst>
        </pc:spChg>
      </pc:sldChg>
      <pc:sldChg chg="addSp delSp modSp new del mod">
        <pc:chgData name="NAGAPPAN, GOWTHAMI (Student)" userId="6e0e3c93-72c9-47ff-b237-5e6f0fcbda7d" providerId="ADAL" clId="{F4BA9C9D-9708-4F0F-A435-0EE0EE2CEF6A}" dt="2023-05-06T21:39:20.751" v="2523" actId="47"/>
        <pc:sldMkLst>
          <pc:docMk/>
          <pc:sldMk cId="1687376905" sldId="269"/>
        </pc:sldMkLst>
        <pc:spChg chg="del mod">
          <ac:chgData name="NAGAPPAN, GOWTHAMI (Student)" userId="6e0e3c93-72c9-47ff-b237-5e6f0fcbda7d" providerId="ADAL" clId="{F4BA9C9D-9708-4F0F-A435-0EE0EE2CEF6A}" dt="2023-05-06T21:38:27.321" v="2503" actId="931"/>
          <ac:spMkLst>
            <pc:docMk/>
            <pc:sldMk cId="1687376905" sldId="269"/>
            <ac:spMk id="3" creationId="{0C7D232D-0B12-6B73-B44D-B34472FE8B74}"/>
          </ac:spMkLst>
        </pc:spChg>
        <pc:spChg chg="add mod">
          <ac:chgData name="NAGAPPAN, GOWTHAMI (Student)" userId="6e0e3c93-72c9-47ff-b237-5e6f0fcbda7d" providerId="ADAL" clId="{F4BA9C9D-9708-4F0F-A435-0EE0EE2CEF6A}" dt="2023-05-06T21:38:31.193" v="2507" actId="21"/>
          <ac:spMkLst>
            <pc:docMk/>
            <pc:sldMk cId="1687376905" sldId="269"/>
            <ac:spMk id="7" creationId="{F4B6DAF5-0511-FE85-8FE8-BEC96E739162}"/>
          </ac:spMkLst>
        </pc:spChg>
        <pc:picChg chg="add del mod">
          <ac:chgData name="NAGAPPAN, GOWTHAMI (Student)" userId="6e0e3c93-72c9-47ff-b237-5e6f0fcbda7d" providerId="ADAL" clId="{F4BA9C9D-9708-4F0F-A435-0EE0EE2CEF6A}" dt="2023-05-06T21:38:31.193" v="2507" actId="21"/>
          <ac:picMkLst>
            <pc:docMk/>
            <pc:sldMk cId="1687376905" sldId="269"/>
            <ac:picMk id="5" creationId="{D223AEAB-CAC5-171A-0750-4DED37CCDC3C}"/>
          </ac:picMkLst>
        </pc:picChg>
      </pc:sldChg>
      <pc:sldChg chg="addSp delSp modSp new mod">
        <pc:chgData name="NAGAPPAN, GOWTHAMI (Student)" userId="6e0e3c93-72c9-47ff-b237-5e6f0fcbda7d" providerId="ADAL" clId="{F4BA9C9D-9708-4F0F-A435-0EE0EE2CEF6A}" dt="2023-05-09T08:36:49.753" v="8786" actId="1076"/>
        <pc:sldMkLst>
          <pc:docMk/>
          <pc:sldMk cId="3259440550" sldId="270"/>
        </pc:sldMkLst>
        <pc:spChg chg="mod">
          <ac:chgData name="NAGAPPAN, GOWTHAMI (Student)" userId="6e0e3c93-72c9-47ff-b237-5e6f0fcbda7d" providerId="ADAL" clId="{F4BA9C9D-9708-4F0F-A435-0EE0EE2CEF6A}" dt="2023-05-09T08:36:49.753" v="8786" actId="1076"/>
          <ac:spMkLst>
            <pc:docMk/>
            <pc:sldMk cId="3259440550" sldId="270"/>
            <ac:spMk id="2" creationId="{E0694DD8-170D-D370-A2A7-B092C5CD0F81}"/>
          </ac:spMkLst>
        </pc:spChg>
        <pc:spChg chg="del">
          <ac:chgData name="NAGAPPAN, GOWTHAMI (Student)" userId="6e0e3c93-72c9-47ff-b237-5e6f0fcbda7d" providerId="ADAL" clId="{F4BA9C9D-9708-4F0F-A435-0EE0EE2CEF6A}" dt="2023-05-06T21:51:00.747" v="2921" actId="931"/>
          <ac:spMkLst>
            <pc:docMk/>
            <pc:sldMk cId="3259440550" sldId="270"/>
            <ac:spMk id="3" creationId="{DD58D600-7FD1-8FCC-8312-437A4BA3BF35}"/>
          </ac:spMkLst>
        </pc:spChg>
        <pc:spChg chg="add del mod">
          <ac:chgData name="NAGAPPAN, GOWTHAMI (Student)" userId="6e0e3c93-72c9-47ff-b237-5e6f0fcbda7d" providerId="ADAL" clId="{F4BA9C9D-9708-4F0F-A435-0EE0EE2CEF6A}" dt="2023-05-06T21:51:18.992" v="2927" actId="931"/>
          <ac:spMkLst>
            <pc:docMk/>
            <pc:sldMk cId="3259440550" sldId="270"/>
            <ac:spMk id="7" creationId="{468C67F7-5755-0445-F97C-91AADD190F89}"/>
          </ac:spMkLst>
        </pc:spChg>
        <pc:spChg chg="add mod">
          <ac:chgData name="NAGAPPAN, GOWTHAMI (Student)" userId="6e0e3c93-72c9-47ff-b237-5e6f0fcbda7d" providerId="ADAL" clId="{F4BA9C9D-9708-4F0F-A435-0EE0EE2CEF6A}" dt="2023-05-06T21:52:47.170" v="2988" actId="20577"/>
          <ac:spMkLst>
            <pc:docMk/>
            <pc:sldMk cId="3259440550" sldId="270"/>
            <ac:spMk id="13" creationId="{29887706-26D7-6222-0CBB-F0B78F980F51}"/>
          </ac:spMkLst>
        </pc:spChg>
        <pc:picChg chg="add del mod">
          <ac:chgData name="NAGAPPAN, GOWTHAMI (Student)" userId="6e0e3c93-72c9-47ff-b237-5e6f0fcbda7d" providerId="ADAL" clId="{F4BA9C9D-9708-4F0F-A435-0EE0EE2CEF6A}" dt="2023-05-06T21:51:06.425" v="2926" actId="478"/>
          <ac:picMkLst>
            <pc:docMk/>
            <pc:sldMk cId="3259440550" sldId="270"/>
            <ac:picMk id="5" creationId="{F010D1D9-1602-9FAB-636C-096A51A530BB}"/>
          </ac:picMkLst>
        </pc:picChg>
        <pc:picChg chg="add mod">
          <ac:chgData name="NAGAPPAN, GOWTHAMI (Student)" userId="6e0e3c93-72c9-47ff-b237-5e6f0fcbda7d" providerId="ADAL" clId="{F4BA9C9D-9708-4F0F-A435-0EE0EE2CEF6A}" dt="2023-05-06T21:51:53.624" v="2942" actId="1076"/>
          <ac:picMkLst>
            <pc:docMk/>
            <pc:sldMk cId="3259440550" sldId="270"/>
            <ac:picMk id="9" creationId="{D9ABD038-C7F5-1A6A-49A3-6BA944275152}"/>
          </ac:picMkLst>
        </pc:picChg>
        <pc:picChg chg="add mod">
          <ac:chgData name="NAGAPPAN, GOWTHAMI (Student)" userId="6e0e3c93-72c9-47ff-b237-5e6f0fcbda7d" providerId="ADAL" clId="{F4BA9C9D-9708-4F0F-A435-0EE0EE2CEF6A}" dt="2023-05-06T21:53:11.474" v="2992" actId="1076"/>
          <ac:picMkLst>
            <pc:docMk/>
            <pc:sldMk cId="3259440550" sldId="270"/>
            <ac:picMk id="11" creationId="{9129C641-4865-11C5-CE8F-977DBD0D3CA9}"/>
          </ac:picMkLst>
        </pc:picChg>
        <pc:picChg chg="add mod">
          <ac:chgData name="NAGAPPAN, GOWTHAMI (Student)" userId="6e0e3c93-72c9-47ff-b237-5e6f0fcbda7d" providerId="ADAL" clId="{F4BA9C9D-9708-4F0F-A435-0EE0EE2CEF6A}" dt="2023-05-06T22:06:24.391" v="3107"/>
          <ac:picMkLst>
            <pc:docMk/>
            <pc:sldMk cId="3259440550" sldId="270"/>
            <ac:picMk id="14" creationId="{282AC06E-6269-42AA-3E4C-6ED592AC0AA2}"/>
          </ac:picMkLst>
        </pc:picChg>
      </pc:sldChg>
      <pc:sldChg chg="addSp delSp modSp new mod">
        <pc:chgData name="NAGAPPAN, GOWTHAMI (Student)" userId="6e0e3c93-72c9-47ff-b237-5e6f0fcbda7d" providerId="ADAL" clId="{F4BA9C9D-9708-4F0F-A435-0EE0EE2CEF6A}" dt="2023-05-08T21:31:38.602" v="7590" actId="207"/>
        <pc:sldMkLst>
          <pc:docMk/>
          <pc:sldMk cId="3216106389" sldId="271"/>
        </pc:sldMkLst>
        <pc:spChg chg="mod">
          <ac:chgData name="NAGAPPAN, GOWTHAMI (Student)" userId="6e0e3c93-72c9-47ff-b237-5e6f0fcbda7d" providerId="ADAL" clId="{F4BA9C9D-9708-4F0F-A435-0EE0EE2CEF6A}" dt="2023-05-08T21:04:40.502" v="6743" actId="255"/>
          <ac:spMkLst>
            <pc:docMk/>
            <pc:sldMk cId="3216106389" sldId="271"/>
            <ac:spMk id="2" creationId="{29A88774-C506-8636-3975-43D609556307}"/>
          </ac:spMkLst>
        </pc:spChg>
        <pc:spChg chg="del mod">
          <ac:chgData name="NAGAPPAN, GOWTHAMI (Student)" userId="6e0e3c93-72c9-47ff-b237-5e6f0fcbda7d" providerId="ADAL" clId="{F4BA9C9D-9708-4F0F-A435-0EE0EE2CEF6A}" dt="2023-05-08T21:04:19.421" v="6740" actId="478"/>
          <ac:spMkLst>
            <pc:docMk/>
            <pc:sldMk cId="3216106389" sldId="271"/>
            <ac:spMk id="3" creationId="{D1DCBC09-0C06-CC69-F935-670A87D46AFD}"/>
          </ac:spMkLst>
        </pc:spChg>
        <pc:spChg chg="add del mod">
          <ac:chgData name="NAGAPPAN, GOWTHAMI (Student)" userId="6e0e3c93-72c9-47ff-b237-5e6f0fcbda7d" providerId="ADAL" clId="{F4BA9C9D-9708-4F0F-A435-0EE0EE2CEF6A}" dt="2023-05-08T21:08:43.484" v="6818" actId="478"/>
          <ac:spMkLst>
            <pc:docMk/>
            <pc:sldMk cId="3216106389" sldId="271"/>
            <ac:spMk id="5" creationId="{859ED8F8-E809-24F2-B535-58E051D0291C}"/>
          </ac:spMkLst>
        </pc:spChg>
        <pc:spChg chg="add del mod">
          <ac:chgData name="NAGAPPAN, GOWTHAMI (Student)" userId="6e0e3c93-72c9-47ff-b237-5e6f0fcbda7d" providerId="ADAL" clId="{F4BA9C9D-9708-4F0F-A435-0EE0EE2CEF6A}" dt="2023-05-08T21:09:40.087" v="6833" actId="478"/>
          <ac:spMkLst>
            <pc:docMk/>
            <pc:sldMk cId="3216106389" sldId="271"/>
            <ac:spMk id="6" creationId="{5E0CA58E-2B9D-A9FD-9A70-7BFAF0229484}"/>
          </ac:spMkLst>
        </pc:spChg>
        <pc:spChg chg="add del mod">
          <ac:chgData name="NAGAPPAN, GOWTHAMI (Student)" userId="6e0e3c93-72c9-47ff-b237-5e6f0fcbda7d" providerId="ADAL" clId="{F4BA9C9D-9708-4F0F-A435-0EE0EE2CEF6A}" dt="2023-05-08T21:09:59.426" v="6841" actId="478"/>
          <ac:spMkLst>
            <pc:docMk/>
            <pc:sldMk cId="3216106389" sldId="271"/>
            <ac:spMk id="7" creationId="{6FE28489-99F0-FAD8-7DD1-B3DFE55A9C19}"/>
          </ac:spMkLst>
        </pc:spChg>
        <pc:spChg chg="add del mod">
          <ac:chgData name="NAGAPPAN, GOWTHAMI (Student)" userId="6e0e3c93-72c9-47ff-b237-5e6f0fcbda7d" providerId="ADAL" clId="{F4BA9C9D-9708-4F0F-A435-0EE0EE2CEF6A}" dt="2023-05-08T21:10:16.604" v="6849" actId="478"/>
          <ac:spMkLst>
            <pc:docMk/>
            <pc:sldMk cId="3216106389" sldId="271"/>
            <ac:spMk id="8" creationId="{B02BD4B7-8827-29DC-2FF2-0516C1791996}"/>
          </ac:spMkLst>
        </pc:spChg>
        <pc:spChg chg="add del mod">
          <ac:chgData name="NAGAPPAN, GOWTHAMI (Student)" userId="6e0e3c93-72c9-47ff-b237-5e6f0fcbda7d" providerId="ADAL" clId="{F4BA9C9D-9708-4F0F-A435-0EE0EE2CEF6A}" dt="2023-05-08T21:10:26.970" v="6854" actId="478"/>
          <ac:spMkLst>
            <pc:docMk/>
            <pc:sldMk cId="3216106389" sldId="271"/>
            <ac:spMk id="9" creationId="{2F222D08-D972-BEA9-726D-2AF420B880A6}"/>
          </ac:spMkLst>
        </pc:spChg>
        <pc:spChg chg="add mod">
          <ac:chgData name="NAGAPPAN, GOWTHAMI (Student)" userId="6e0e3c93-72c9-47ff-b237-5e6f0fcbda7d" providerId="ADAL" clId="{F4BA9C9D-9708-4F0F-A435-0EE0EE2CEF6A}" dt="2023-05-08T21:31:30.179" v="7586" actId="207"/>
          <ac:spMkLst>
            <pc:docMk/>
            <pc:sldMk cId="3216106389" sldId="271"/>
            <ac:spMk id="10" creationId="{F9F4446D-D125-8BBE-F70C-C8963FD74564}"/>
          </ac:spMkLst>
        </pc:spChg>
        <pc:spChg chg="add mod">
          <ac:chgData name="NAGAPPAN, GOWTHAMI (Student)" userId="6e0e3c93-72c9-47ff-b237-5e6f0fcbda7d" providerId="ADAL" clId="{F4BA9C9D-9708-4F0F-A435-0EE0EE2CEF6A}" dt="2023-05-08T21:31:31.916" v="7587" actId="207"/>
          <ac:spMkLst>
            <pc:docMk/>
            <pc:sldMk cId="3216106389" sldId="271"/>
            <ac:spMk id="11" creationId="{4EE2AD95-C874-3C7D-05AD-35A0CF50F5B0}"/>
          </ac:spMkLst>
        </pc:spChg>
        <pc:spChg chg="add mod">
          <ac:chgData name="NAGAPPAN, GOWTHAMI (Student)" userId="6e0e3c93-72c9-47ff-b237-5e6f0fcbda7d" providerId="ADAL" clId="{F4BA9C9D-9708-4F0F-A435-0EE0EE2CEF6A}" dt="2023-05-08T21:31:34.135" v="7588" actId="207"/>
          <ac:spMkLst>
            <pc:docMk/>
            <pc:sldMk cId="3216106389" sldId="271"/>
            <ac:spMk id="12" creationId="{7007C3B8-0750-6B89-08BF-3F4F87DAFF4C}"/>
          </ac:spMkLst>
        </pc:spChg>
        <pc:spChg chg="add mod">
          <ac:chgData name="NAGAPPAN, GOWTHAMI (Student)" userId="6e0e3c93-72c9-47ff-b237-5e6f0fcbda7d" providerId="ADAL" clId="{F4BA9C9D-9708-4F0F-A435-0EE0EE2CEF6A}" dt="2023-05-08T21:31:36.069" v="7589" actId="207"/>
          <ac:spMkLst>
            <pc:docMk/>
            <pc:sldMk cId="3216106389" sldId="271"/>
            <ac:spMk id="13" creationId="{2ED63C1F-90E3-7010-5417-648888FF2AA4}"/>
          </ac:spMkLst>
        </pc:spChg>
        <pc:spChg chg="add mod">
          <ac:chgData name="NAGAPPAN, GOWTHAMI (Student)" userId="6e0e3c93-72c9-47ff-b237-5e6f0fcbda7d" providerId="ADAL" clId="{F4BA9C9D-9708-4F0F-A435-0EE0EE2CEF6A}" dt="2023-05-08T21:31:38.602" v="7590" actId="207"/>
          <ac:spMkLst>
            <pc:docMk/>
            <pc:sldMk cId="3216106389" sldId="271"/>
            <ac:spMk id="14" creationId="{78B25F0F-7322-AB14-66EE-C0A0A1B5AE51}"/>
          </ac:spMkLst>
        </pc:spChg>
        <pc:picChg chg="add mod">
          <ac:chgData name="NAGAPPAN, GOWTHAMI (Student)" userId="6e0e3c93-72c9-47ff-b237-5e6f0fcbda7d" providerId="ADAL" clId="{F4BA9C9D-9708-4F0F-A435-0EE0EE2CEF6A}" dt="2023-05-06T22:06:29.769" v="3110"/>
          <ac:picMkLst>
            <pc:docMk/>
            <pc:sldMk cId="3216106389" sldId="271"/>
            <ac:picMk id="4" creationId="{F98FB74D-1701-2B5D-EA96-8AF43B352371}"/>
          </ac:picMkLst>
        </pc:picChg>
      </pc:sldChg>
      <pc:sldChg chg="addSp delSp modSp new mod">
        <pc:chgData name="NAGAPPAN, GOWTHAMI (Student)" userId="6e0e3c93-72c9-47ff-b237-5e6f0fcbda7d" providerId="ADAL" clId="{F4BA9C9D-9708-4F0F-A435-0EE0EE2CEF6A}" dt="2023-05-08T21:26:28.552" v="7459" actId="255"/>
        <pc:sldMkLst>
          <pc:docMk/>
          <pc:sldMk cId="3426593373" sldId="272"/>
        </pc:sldMkLst>
        <pc:spChg chg="del mod">
          <ac:chgData name="NAGAPPAN, GOWTHAMI (Student)" userId="6e0e3c93-72c9-47ff-b237-5e6f0fcbda7d" providerId="ADAL" clId="{F4BA9C9D-9708-4F0F-A435-0EE0EE2CEF6A}" dt="2023-05-07T11:20:55.015" v="3581" actId="478"/>
          <ac:spMkLst>
            <pc:docMk/>
            <pc:sldMk cId="3426593373" sldId="272"/>
            <ac:spMk id="2" creationId="{3EDFE686-8567-CCEE-F1AA-FDEF05EC18C3}"/>
          </ac:spMkLst>
        </pc:spChg>
        <pc:spChg chg="del mod">
          <ac:chgData name="NAGAPPAN, GOWTHAMI (Student)" userId="6e0e3c93-72c9-47ff-b237-5e6f0fcbda7d" providerId="ADAL" clId="{F4BA9C9D-9708-4F0F-A435-0EE0EE2CEF6A}" dt="2023-05-07T11:20:52.193" v="3579" actId="478"/>
          <ac:spMkLst>
            <pc:docMk/>
            <pc:sldMk cId="3426593373" sldId="272"/>
            <ac:spMk id="3" creationId="{F859FB25-B27E-86D4-D61B-6BBDC326C344}"/>
          </ac:spMkLst>
        </pc:spChg>
        <pc:spChg chg="add mod">
          <ac:chgData name="NAGAPPAN, GOWTHAMI (Student)" userId="6e0e3c93-72c9-47ff-b237-5e6f0fcbda7d" providerId="ADAL" clId="{F4BA9C9D-9708-4F0F-A435-0EE0EE2CEF6A}" dt="2023-05-08T21:26:28.552" v="7459" actId="255"/>
          <ac:spMkLst>
            <pc:docMk/>
            <pc:sldMk cId="3426593373" sldId="272"/>
            <ac:spMk id="4" creationId="{AEB8CBDA-3F22-FBDE-FED7-D8A08691BFC3}"/>
          </ac:spMkLst>
        </pc:spChg>
        <pc:spChg chg="add mod">
          <ac:chgData name="NAGAPPAN, GOWTHAMI (Student)" userId="6e0e3c93-72c9-47ff-b237-5e6f0fcbda7d" providerId="ADAL" clId="{F4BA9C9D-9708-4F0F-A435-0EE0EE2CEF6A}" dt="2023-05-08T21:24:24.682" v="7443" actId="207"/>
          <ac:spMkLst>
            <pc:docMk/>
            <pc:sldMk cId="3426593373" sldId="272"/>
            <ac:spMk id="5" creationId="{DA712DFE-6CB5-47FE-1236-1806BA378B93}"/>
          </ac:spMkLst>
        </pc:spChg>
        <pc:spChg chg="add mod">
          <ac:chgData name="NAGAPPAN, GOWTHAMI (Student)" userId="6e0e3c93-72c9-47ff-b237-5e6f0fcbda7d" providerId="ADAL" clId="{F4BA9C9D-9708-4F0F-A435-0EE0EE2CEF6A}" dt="2023-05-08T21:24:37.159" v="7448" actId="207"/>
          <ac:spMkLst>
            <pc:docMk/>
            <pc:sldMk cId="3426593373" sldId="272"/>
            <ac:spMk id="6" creationId="{2B006342-7804-3F9E-3C13-F9495F5D4C9B}"/>
          </ac:spMkLst>
        </pc:spChg>
        <pc:spChg chg="add mod">
          <ac:chgData name="NAGAPPAN, GOWTHAMI (Student)" userId="6e0e3c93-72c9-47ff-b237-5e6f0fcbda7d" providerId="ADAL" clId="{F4BA9C9D-9708-4F0F-A435-0EE0EE2CEF6A}" dt="2023-05-08T21:24:27.703" v="7445" actId="207"/>
          <ac:spMkLst>
            <pc:docMk/>
            <pc:sldMk cId="3426593373" sldId="272"/>
            <ac:spMk id="7" creationId="{6CA8F58C-79CC-2E12-0DCA-7B1A03F50BB6}"/>
          </ac:spMkLst>
        </pc:spChg>
        <pc:spChg chg="add mod">
          <ac:chgData name="NAGAPPAN, GOWTHAMI (Student)" userId="6e0e3c93-72c9-47ff-b237-5e6f0fcbda7d" providerId="ADAL" clId="{F4BA9C9D-9708-4F0F-A435-0EE0EE2CEF6A}" dt="2023-05-08T21:24:30.559" v="7446" actId="207"/>
          <ac:spMkLst>
            <pc:docMk/>
            <pc:sldMk cId="3426593373" sldId="272"/>
            <ac:spMk id="8" creationId="{3039FE8F-A4DF-C7C9-9306-C7F62AC0CB4E}"/>
          </ac:spMkLst>
        </pc:spChg>
        <pc:spChg chg="add mod">
          <ac:chgData name="NAGAPPAN, GOWTHAMI (Student)" userId="6e0e3c93-72c9-47ff-b237-5e6f0fcbda7d" providerId="ADAL" clId="{F4BA9C9D-9708-4F0F-A435-0EE0EE2CEF6A}" dt="2023-05-08T21:24:26.052" v="7444" actId="207"/>
          <ac:spMkLst>
            <pc:docMk/>
            <pc:sldMk cId="3426593373" sldId="272"/>
            <ac:spMk id="9" creationId="{76E2269D-14A5-3EDF-F19B-FB990D7DD742}"/>
          </ac:spMkLst>
        </pc:spChg>
        <pc:spChg chg="add del">
          <ac:chgData name="NAGAPPAN, GOWTHAMI (Student)" userId="6e0e3c93-72c9-47ff-b237-5e6f0fcbda7d" providerId="ADAL" clId="{F4BA9C9D-9708-4F0F-A435-0EE0EE2CEF6A}" dt="2023-05-07T11:15:29.731" v="3560" actId="22"/>
          <ac:spMkLst>
            <pc:docMk/>
            <pc:sldMk cId="3426593373" sldId="272"/>
            <ac:spMk id="11" creationId="{13175F3B-BE96-21AA-1C59-E04025DBB3BE}"/>
          </ac:spMkLst>
        </pc:spChg>
        <pc:picChg chg="add mod">
          <ac:chgData name="NAGAPPAN, GOWTHAMI (Student)" userId="6e0e3c93-72c9-47ff-b237-5e6f0fcbda7d" providerId="ADAL" clId="{F4BA9C9D-9708-4F0F-A435-0EE0EE2CEF6A}" dt="2023-05-07T11:49:14.535" v="4459"/>
          <ac:picMkLst>
            <pc:docMk/>
            <pc:sldMk cId="3426593373" sldId="272"/>
            <ac:picMk id="23" creationId="{A759000C-59C4-38A3-AD2F-DD726B8D98DB}"/>
          </ac:picMkLst>
        </pc:picChg>
        <pc:cxnChg chg="add">
          <ac:chgData name="NAGAPPAN, GOWTHAMI (Student)" userId="6e0e3c93-72c9-47ff-b237-5e6f0fcbda7d" providerId="ADAL" clId="{F4BA9C9D-9708-4F0F-A435-0EE0EE2CEF6A}" dt="2023-05-07T11:16:12.767" v="3569" actId="11529"/>
          <ac:cxnSpMkLst>
            <pc:docMk/>
            <pc:sldMk cId="3426593373" sldId="272"/>
            <ac:cxnSpMk id="13" creationId="{FEA6604F-F2F8-42B9-E470-F526EC3CD63A}"/>
          </ac:cxnSpMkLst>
        </pc:cxnChg>
        <pc:cxnChg chg="add">
          <ac:chgData name="NAGAPPAN, GOWTHAMI (Student)" userId="6e0e3c93-72c9-47ff-b237-5e6f0fcbda7d" providerId="ADAL" clId="{F4BA9C9D-9708-4F0F-A435-0EE0EE2CEF6A}" dt="2023-05-07T11:16:25.860" v="3570" actId="11529"/>
          <ac:cxnSpMkLst>
            <pc:docMk/>
            <pc:sldMk cId="3426593373" sldId="272"/>
            <ac:cxnSpMk id="15" creationId="{BA707B89-8003-3F49-1089-499B328DA6A8}"/>
          </ac:cxnSpMkLst>
        </pc:cxnChg>
        <pc:cxnChg chg="add">
          <ac:chgData name="NAGAPPAN, GOWTHAMI (Student)" userId="6e0e3c93-72c9-47ff-b237-5e6f0fcbda7d" providerId="ADAL" clId="{F4BA9C9D-9708-4F0F-A435-0EE0EE2CEF6A}" dt="2023-05-07T11:16:32.082" v="3571" actId="11529"/>
          <ac:cxnSpMkLst>
            <pc:docMk/>
            <pc:sldMk cId="3426593373" sldId="272"/>
            <ac:cxnSpMk id="17" creationId="{AF914ADF-DDB9-44BC-7620-E095949D24AF}"/>
          </ac:cxnSpMkLst>
        </pc:cxnChg>
        <pc:cxnChg chg="add mod">
          <ac:chgData name="NAGAPPAN, GOWTHAMI (Student)" userId="6e0e3c93-72c9-47ff-b237-5e6f0fcbda7d" providerId="ADAL" clId="{F4BA9C9D-9708-4F0F-A435-0EE0EE2CEF6A}" dt="2023-05-07T11:17:17.809" v="3574" actId="14100"/>
          <ac:cxnSpMkLst>
            <pc:docMk/>
            <pc:sldMk cId="3426593373" sldId="272"/>
            <ac:cxnSpMk id="19" creationId="{90568C89-3285-21F8-7B51-2C6DEAD82458}"/>
          </ac:cxnSpMkLst>
        </pc:cxnChg>
        <pc:cxnChg chg="add">
          <ac:chgData name="NAGAPPAN, GOWTHAMI (Student)" userId="6e0e3c93-72c9-47ff-b237-5e6f0fcbda7d" providerId="ADAL" clId="{F4BA9C9D-9708-4F0F-A435-0EE0EE2CEF6A}" dt="2023-05-07T11:17:11.763" v="3573" actId="11529"/>
          <ac:cxnSpMkLst>
            <pc:docMk/>
            <pc:sldMk cId="3426593373" sldId="272"/>
            <ac:cxnSpMk id="21" creationId="{8FB800CA-E980-F274-F88E-69F6E4D423F8}"/>
          </ac:cxnSpMkLst>
        </pc:cxnChg>
      </pc:sldChg>
      <pc:sldChg chg="addSp delSp modSp new del mod">
        <pc:chgData name="NAGAPPAN, GOWTHAMI (Student)" userId="6e0e3c93-72c9-47ff-b237-5e6f0fcbda7d" providerId="ADAL" clId="{F4BA9C9D-9708-4F0F-A435-0EE0EE2CEF6A}" dt="2023-05-09T07:52:20.865" v="7908" actId="47"/>
        <pc:sldMkLst>
          <pc:docMk/>
          <pc:sldMk cId="2704158119" sldId="273"/>
        </pc:sldMkLst>
        <pc:spChg chg="del mod">
          <ac:chgData name="NAGAPPAN, GOWTHAMI (Student)" userId="6e0e3c93-72c9-47ff-b237-5e6f0fcbda7d" providerId="ADAL" clId="{F4BA9C9D-9708-4F0F-A435-0EE0EE2CEF6A}" dt="2023-05-09T07:44:57.315" v="7852" actId="478"/>
          <ac:spMkLst>
            <pc:docMk/>
            <pc:sldMk cId="2704158119" sldId="273"/>
            <ac:spMk id="2" creationId="{DD40C92D-C75B-804E-373B-945F2731C593}"/>
          </ac:spMkLst>
        </pc:spChg>
        <pc:spChg chg="del">
          <ac:chgData name="NAGAPPAN, GOWTHAMI (Student)" userId="6e0e3c93-72c9-47ff-b237-5e6f0fcbda7d" providerId="ADAL" clId="{F4BA9C9D-9708-4F0F-A435-0EE0EE2CEF6A}" dt="2023-05-09T07:45:43.839" v="7853" actId="1032"/>
          <ac:spMkLst>
            <pc:docMk/>
            <pc:sldMk cId="2704158119" sldId="273"/>
            <ac:spMk id="3" creationId="{685F5291-D450-8578-8E55-20BDACDBA0E0}"/>
          </ac:spMkLst>
        </pc:spChg>
        <pc:spChg chg="add del mod">
          <ac:chgData name="NAGAPPAN, GOWTHAMI (Student)" userId="6e0e3c93-72c9-47ff-b237-5e6f0fcbda7d" providerId="ADAL" clId="{F4BA9C9D-9708-4F0F-A435-0EE0EE2CEF6A}" dt="2023-05-09T07:47:25.862" v="7873" actId="1032"/>
          <ac:spMkLst>
            <pc:docMk/>
            <pc:sldMk cId="2704158119" sldId="273"/>
            <ac:spMk id="9" creationId="{68090E5F-7853-C65E-9124-17D2F9139D16}"/>
          </ac:spMkLst>
        </pc:spChg>
        <pc:spChg chg="add del mod">
          <ac:chgData name="NAGAPPAN, GOWTHAMI (Student)" userId="6e0e3c93-72c9-47ff-b237-5e6f0fcbda7d" providerId="ADAL" clId="{F4BA9C9D-9708-4F0F-A435-0EE0EE2CEF6A}" dt="2023-05-09T07:48:27.937" v="7886" actId="478"/>
          <ac:spMkLst>
            <pc:docMk/>
            <pc:sldMk cId="2704158119" sldId="273"/>
            <ac:spMk id="13" creationId="{A5411115-144F-C014-6F33-6DF3FA601E75}"/>
          </ac:spMkLst>
        </pc:spChg>
        <pc:spChg chg="add del">
          <ac:chgData name="NAGAPPAN, GOWTHAMI (Student)" userId="6e0e3c93-72c9-47ff-b237-5e6f0fcbda7d" providerId="ADAL" clId="{F4BA9C9D-9708-4F0F-A435-0EE0EE2CEF6A}" dt="2023-05-09T07:50:08.357" v="7907" actId="478"/>
          <ac:spMkLst>
            <pc:docMk/>
            <pc:sldMk cId="2704158119" sldId="273"/>
            <ac:spMk id="14" creationId="{B9BAD23A-8A35-F58B-C7F5-239D4AC61E55}"/>
          </ac:spMkLst>
        </pc:spChg>
        <pc:spChg chg="add mod">
          <ac:chgData name="NAGAPPAN, GOWTHAMI (Student)" userId="6e0e3c93-72c9-47ff-b237-5e6f0fcbda7d" providerId="ADAL" clId="{F4BA9C9D-9708-4F0F-A435-0EE0EE2CEF6A}" dt="2023-05-09T07:48:42.640" v="7889" actId="1076"/>
          <ac:spMkLst>
            <pc:docMk/>
            <pc:sldMk cId="2704158119" sldId="273"/>
            <ac:spMk id="15" creationId="{2C82AD7A-8576-6A7B-083A-D1531AB9ACB2}"/>
          </ac:spMkLst>
        </pc:spChg>
        <pc:spChg chg="add mod">
          <ac:chgData name="NAGAPPAN, GOWTHAMI (Student)" userId="6e0e3c93-72c9-47ff-b237-5e6f0fcbda7d" providerId="ADAL" clId="{F4BA9C9D-9708-4F0F-A435-0EE0EE2CEF6A}" dt="2023-05-09T07:48:45.732" v="7891" actId="1076"/>
          <ac:spMkLst>
            <pc:docMk/>
            <pc:sldMk cId="2704158119" sldId="273"/>
            <ac:spMk id="16" creationId="{2EB9E85E-6FAC-ED52-5DE6-DFA7EAE618CE}"/>
          </ac:spMkLst>
        </pc:spChg>
        <pc:spChg chg="add mod">
          <ac:chgData name="NAGAPPAN, GOWTHAMI (Student)" userId="6e0e3c93-72c9-47ff-b237-5e6f0fcbda7d" providerId="ADAL" clId="{F4BA9C9D-9708-4F0F-A435-0EE0EE2CEF6A}" dt="2023-05-09T07:48:50.086" v="7893" actId="1076"/>
          <ac:spMkLst>
            <pc:docMk/>
            <pc:sldMk cId="2704158119" sldId="273"/>
            <ac:spMk id="17" creationId="{4646FC91-6C12-8695-733F-CD0A500318B0}"/>
          </ac:spMkLst>
        </pc:spChg>
        <pc:spChg chg="add mod">
          <ac:chgData name="NAGAPPAN, GOWTHAMI (Student)" userId="6e0e3c93-72c9-47ff-b237-5e6f0fcbda7d" providerId="ADAL" clId="{F4BA9C9D-9708-4F0F-A435-0EE0EE2CEF6A}" dt="2023-05-09T07:48:53.037" v="7895" actId="1076"/>
          <ac:spMkLst>
            <pc:docMk/>
            <pc:sldMk cId="2704158119" sldId="273"/>
            <ac:spMk id="18" creationId="{2AA3C977-0C2C-1DB0-FE61-EB5CA1AB1A87}"/>
          </ac:spMkLst>
        </pc:spChg>
        <pc:spChg chg="add mod">
          <ac:chgData name="NAGAPPAN, GOWTHAMI (Student)" userId="6e0e3c93-72c9-47ff-b237-5e6f0fcbda7d" providerId="ADAL" clId="{F4BA9C9D-9708-4F0F-A435-0EE0EE2CEF6A}" dt="2023-05-09T07:49:25.811" v="7906" actId="14100"/>
          <ac:spMkLst>
            <pc:docMk/>
            <pc:sldMk cId="2704158119" sldId="273"/>
            <ac:spMk id="19" creationId="{9B76E537-4235-BBE4-D2AC-661AA2DA0EAE}"/>
          </ac:spMkLst>
        </pc:spChg>
        <pc:spChg chg="add mod">
          <ac:chgData name="NAGAPPAN, GOWTHAMI (Student)" userId="6e0e3c93-72c9-47ff-b237-5e6f0fcbda7d" providerId="ADAL" clId="{F4BA9C9D-9708-4F0F-A435-0EE0EE2CEF6A}" dt="2023-05-09T07:48:55.795" v="7897" actId="571"/>
          <ac:spMkLst>
            <pc:docMk/>
            <pc:sldMk cId="2704158119" sldId="273"/>
            <ac:spMk id="20" creationId="{A3184740-0E2B-CCED-D780-41D832409B66}"/>
          </ac:spMkLst>
        </pc:spChg>
        <pc:spChg chg="add mod">
          <ac:chgData name="NAGAPPAN, GOWTHAMI (Student)" userId="6e0e3c93-72c9-47ff-b237-5e6f0fcbda7d" providerId="ADAL" clId="{F4BA9C9D-9708-4F0F-A435-0EE0EE2CEF6A}" dt="2023-05-09T07:48:58.301" v="7899" actId="1076"/>
          <ac:spMkLst>
            <pc:docMk/>
            <pc:sldMk cId="2704158119" sldId="273"/>
            <ac:spMk id="21" creationId="{EB3B0D68-B227-1008-8561-AE9B1BD8A854}"/>
          </ac:spMkLst>
        </pc:spChg>
        <pc:spChg chg="add mod">
          <ac:chgData name="NAGAPPAN, GOWTHAMI (Student)" userId="6e0e3c93-72c9-47ff-b237-5e6f0fcbda7d" providerId="ADAL" clId="{F4BA9C9D-9708-4F0F-A435-0EE0EE2CEF6A}" dt="2023-05-09T07:49:05.445" v="7902" actId="1076"/>
          <ac:spMkLst>
            <pc:docMk/>
            <pc:sldMk cId="2704158119" sldId="273"/>
            <ac:spMk id="22" creationId="{B639BA53-0A15-DD6A-6A9F-0560C2B005B3}"/>
          </ac:spMkLst>
        </pc:spChg>
        <pc:graphicFrameChg chg="add del mod modGraphic">
          <ac:chgData name="NAGAPPAN, GOWTHAMI (Student)" userId="6e0e3c93-72c9-47ff-b237-5e6f0fcbda7d" providerId="ADAL" clId="{F4BA9C9D-9708-4F0F-A435-0EE0EE2CEF6A}" dt="2023-05-09T07:45:49.909" v="7855" actId="478"/>
          <ac:graphicFrameMkLst>
            <pc:docMk/>
            <pc:sldMk cId="2704158119" sldId="273"/>
            <ac:graphicFrameMk id="7" creationId="{565D53B5-C647-FD2C-CAAF-9F5E344902FE}"/>
          </ac:graphicFrameMkLst>
        </pc:graphicFrameChg>
        <pc:graphicFrameChg chg="add del mod modGraphic">
          <ac:chgData name="NAGAPPAN, GOWTHAMI (Student)" userId="6e0e3c93-72c9-47ff-b237-5e6f0fcbda7d" providerId="ADAL" clId="{F4BA9C9D-9708-4F0F-A435-0EE0EE2CEF6A}" dt="2023-05-09T07:47:16.732" v="7872" actId="1032"/>
          <ac:graphicFrameMkLst>
            <pc:docMk/>
            <pc:sldMk cId="2704158119" sldId="273"/>
            <ac:graphicFrameMk id="10" creationId="{36E61D1B-DEF0-CC8A-D48E-0DE0F15CDC8E}"/>
          </ac:graphicFrameMkLst>
        </pc:graphicFrameChg>
        <pc:graphicFrameChg chg="add del mod modGraphic">
          <ac:chgData name="NAGAPPAN, GOWTHAMI (Student)" userId="6e0e3c93-72c9-47ff-b237-5e6f0fcbda7d" providerId="ADAL" clId="{F4BA9C9D-9708-4F0F-A435-0EE0EE2CEF6A}" dt="2023-05-09T07:48:22.991" v="7884" actId="478"/>
          <ac:graphicFrameMkLst>
            <pc:docMk/>
            <pc:sldMk cId="2704158119" sldId="273"/>
            <ac:graphicFrameMk id="11" creationId="{3F0A48DB-5069-F1FE-45C2-1B7AD85362CD}"/>
          </ac:graphicFrameMkLst>
        </pc:graphicFrameChg>
      </pc:sldChg>
      <pc:sldChg chg="addSp delSp modSp new mod ord">
        <pc:chgData name="NAGAPPAN, GOWTHAMI (Student)" userId="6e0e3c93-72c9-47ff-b237-5e6f0fcbda7d" providerId="ADAL" clId="{F4BA9C9D-9708-4F0F-A435-0EE0EE2CEF6A}" dt="2023-05-09T08:29:26.254" v="8780" actId="1076"/>
        <pc:sldMkLst>
          <pc:docMk/>
          <pc:sldMk cId="4216916150" sldId="273"/>
        </pc:sldMkLst>
        <pc:spChg chg="del mod">
          <ac:chgData name="NAGAPPAN, GOWTHAMI (Student)" userId="6e0e3c93-72c9-47ff-b237-5e6f0fcbda7d" providerId="ADAL" clId="{F4BA9C9D-9708-4F0F-A435-0EE0EE2CEF6A}" dt="2023-05-09T07:52:30.761" v="7914" actId="478"/>
          <ac:spMkLst>
            <pc:docMk/>
            <pc:sldMk cId="4216916150" sldId="273"/>
            <ac:spMk id="2" creationId="{D7024787-FE6C-79AB-24B6-B9F08922C2C6}"/>
          </ac:spMkLst>
        </pc:spChg>
        <pc:spChg chg="del mod">
          <ac:chgData name="NAGAPPAN, GOWTHAMI (Student)" userId="6e0e3c93-72c9-47ff-b237-5e6f0fcbda7d" providerId="ADAL" clId="{F4BA9C9D-9708-4F0F-A435-0EE0EE2CEF6A}" dt="2023-05-09T07:52:28.745" v="7911" actId="478"/>
          <ac:spMkLst>
            <pc:docMk/>
            <pc:sldMk cId="4216916150" sldId="273"/>
            <ac:spMk id="3" creationId="{38435F86-911A-57B3-BD09-AD6BAA4D203B}"/>
          </ac:spMkLst>
        </pc:spChg>
        <pc:spChg chg="add del mod">
          <ac:chgData name="NAGAPPAN, GOWTHAMI (Student)" userId="6e0e3c93-72c9-47ff-b237-5e6f0fcbda7d" providerId="ADAL" clId="{F4BA9C9D-9708-4F0F-A435-0EE0EE2CEF6A}" dt="2023-05-09T07:52:45.129" v="7916" actId="767"/>
          <ac:spMkLst>
            <pc:docMk/>
            <pc:sldMk cId="4216916150" sldId="273"/>
            <ac:spMk id="4" creationId="{B4B12907-D74B-F6BC-12A3-366A8BF3A8AB}"/>
          </ac:spMkLst>
        </pc:spChg>
        <pc:spChg chg="add mod">
          <ac:chgData name="NAGAPPAN, GOWTHAMI (Student)" userId="6e0e3c93-72c9-47ff-b237-5e6f0fcbda7d" providerId="ADAL" clId="{F4BA9C9D-9708-4F0F-A435-0EE0EE2CEF6A}" dt="2023-05-09T08:20:29.999" v="8729" actId="113"/>
          <ac:spMkLst>
            <pc:docMk/>
            <pc:sldMk cId="4216916150" sldId="273"/>
            <ac:spMk id="5" creationId="{7C1204B1-7265-1016-308E-AEE4F077D877}"/>
          </ac:spMkLst>
        </pc:spChg>
        <pc:spChg chg="add mod">
          <ac:chgData name="NAGAPPAN, GOWTHAMI (Student)" userId="6e0e3c93-72c9-47ff-b237-5e6f0fcbda7d" providerId="ADAL" clId="{F4BA9C9D-9708-4F0F-A435-0EE0EE2CEF6A}" dt="2023-05-09T08:15:38.899" v="8693" actId="14100"/>
          <ac:spMkLst>
            <pc:docMk/>
            <pc:sldMk cId="4216916150" sldId="273"/>
            <ac:spMk id="6" creationId="{DA6B23E9-561C-3E7C-830D-7DBFEBF2CC08}"/>
          </ac:spMkLst>
        </pc:spChg>
        <pc:spChg chg="add del mod">
          <ac:chgData name="NAGAPPAN, GOWTHAMI (Student)" userId="6e0e3c93-72c9-47ff-b237-5e6f0fcbda7d" providerId="ADAL" clId="{F4BA9C9D-9708-4F0F-A435-0EE0EE2CEF6A}" dt="2023-05-09T08:17:28.405" v="8713" actId="1076"/>
          <ac:spMkLst>
            <pc:docMk/>
            <pc:sldMk cId="4216916150" sldId="273"/>
            <ac:spMk id="7" creationId="{EAE1F268-4BFE-186B-FF42-2EF85D2A2A70}"/>
          </ac:spMkLst>
        </pc:spChg>
        <pc:spChg chg="add mod">
          <ac:chgData name="NAGAPPAN, GOWTHAMI (Student)" userId="6e0e3c93-72c9-47ff-b237-5e6f0fcbda7d" providerId="ADAL" clId="{F4BA9C9D-9708-4F0F-A435-0EE0EE2CEF6A}" dt="2023-05-09T08:15:32.771" v="8692" actId="14100"/>
          <ac:spMkLst>
            <pc:docMk/>
            <pc:sldMk cId="4216916150" sldId="273"/>
            <ac:spMk id="8" creationId="{982CAA62-6630-57DC-FD48-646C1C4CB2F6}"/>
          </ac:spMkLst>
        </pc:spChg>
        <pc:spChg chg="add mod">
          <ac:chgData name="NAGAPPAN, GOWTHAMI (Student)" userId="6e0e3c93-72c9-47ff-b237-5e6f0fcbda7d" providerId="ADAL" clId="{F4BA9C9D-9708-4F0F-A435-0EE0EE2CEF6A}" dt="2023-05-09T08:17:36.070" v="8715" actId="1076"/>
          <ac:spMkLst>
            <pc:docMk/>
            <pc:sldMk cId="4216916150" sldId="273"/>
            <ac:spMk id="9" creationId="{A39E76B8-E12B-49D6-4775-CDB7EE59A93C}"/>
          </ac:spMkLst>
        </pc:spChg>
        <pc:spChg chg="add mod">
          <ac:chgData name="NAGAPPAN, GOWTHAMI (Student)" userId="6e0e3c93-72c9-47ff-b237-5e6f0fcbda7d" providerId="ADAL" clId="{F4BA9C9D-9708-4F0F-A435-0EE0EE2CEF6A}" dt="2023-05-09T08:15:43.233" v="8694" actId="14100"/>
          <ac:spMkLst>
            <pc:docMk/>
            <pc:sldMk cId="4216916150" sldId="273"/>
            <ac:spMk id="10" creationId="{2BD17C13-A430-FD3F-41C6-856D0379A9B5}"/>
          </ac:spMkLst>
        </pc:spChg>
        <pc:spChg chg="add mod">
          <ac:chgData name="NAGAPPAN, GOWTHAMI (Student)" userId="6e0e3c93-72c9-47ff-b237-5e6f0fcbda7d" providerId="ADAL" clId="{F4BA9C9D-9708-4F0F-A435-0EE0EE2CEF6A}" dt="2023-05-09T08:20:18.368" v="8727" actId="20577"/>
          <ac:spMkLst>
            <pc:docMk/>
            <pc:sldMk cId="4216916150" sldId="273"/>
            <ac:spMk id="11" creationId="{9B2711F0-F58E-147D-87C1-86B281DED82A}"/>
          </ac:spMkLst>
        </pc:spChg>
        <pc:spChg chg="add mod">
          <ac:chgData name="NAGAPPAN, GOWTHAMI (Student)" userId="6e0e3c93-72c9-47ff-b237-5e6f0fcbda7d" providerId="ADAL" clId="{F4BA9C9D-9708-4F0F-A435-0EE0EE2CEF6A}" dt="2023-05-09T08:15:22.218" v="8690" actId="14100"/>
          <ac:spMkLst>
            <pc:docMk/>
            <pc:sldMk cId="4216916150" sldId="273"/>
            <ac:spMk id="12" creationId="{0D0A6064-464C-5E0D-981D-1C1AB3C46E05}"/>
          </ac:spMkLst>
        </pc:spChg>
        <pc:spChg chg="add mod">
          <ac:chgData name="NAGAPPAN, GOWTHAMI (Student)" userId="6e0e3c93-72c9-47ff-b237-5e6f0fcbda7d" providerId="ADAL" clId="{F4BA9C9D-9708-4F0F-A435-0EE0EE2CEF6A}" dt="2023-05-09T08:15:18.081" v="8689" actId="14100"/>
          <ac:spMkLst>
            <pc:docMk/>
            <pc:sldMk cId="4216916150" sldId="273"/>
            <ac:spMk id="13" creationId="{B80B4A0E-1B2A-DF09-38E3-F6571AE05CC4}"/>
          </ac:spMkLst>
        </pc:spChg>
        <pc:spChg chg="add mod">
          <ac:chgData name="NAGAPPAN, GOWTHAMI (Student)" userId="6e0e3c93-72c9-47ff-b237-5e6f0fcbda7d" providerId="ADAL" clId="{F4BA9C9D-9708-4F0F-A435-0EE0EE2CEF6A}" dt="2023-05-09T08:15:14.317" v="8688" actId="1076"/>
          <ac:spMkLst>
            <pc:docMk/>
            <pc:sldMk cId="4216916150" sldId="273"/>
            <ac:spMk id="14" creationId="{F274DA39-FC62-0886-2BED-94744C41CAE4}"/>
          </ac:spMkLst>
        </pc:spChg>
        <pc:spChg chg="add del mod">
          <ac:chgData name="NAGAPPAN, GOWTHAMI (Student)" userId="6e0e3c93-72c9-47ff-b237-5e6f0fcbda7d" providerId="ADAL" clId="{F4BA9C9D-9708-4F0F-A435-0EE0EE2CEF6A}" dt="2023-05-09T08:09:05.350" v="8564" actId="478"/>
          <ac:spMkLst>
            <pc:docMk/>
            <pc:sldMk cId="4216916150" sldId="273"/>
            <ac:spMk id="15" creationId="{772D5C03-0840-8036-1C7A-8F2EA79FB7A5}"/>
          </ac:spMkLst>
        </pc:spChg>
        <pc:spChg chg="add mod">
          <ac:chgData name="NAGAPPAN, GOWTHAMI (Student)" userId="6e0e3c93-72c9-47ff-b237-5e6f0fcbda7d" providerId="ADAL" clId="{F4BA9C9D-9708-4F0F-A435-0EE0EE2CEF6A}" dt="2023-05-09T08:15:04.603" v="8686" actId="14100"/>
          <ac:spMkLst>
            <pc:docMk/>
            <pc:sldMk cId="4216916150" sldId="273"/>
            <ac:spMk id="16" creationId="{58B5595C-A137-DC38-182E-8E0A1E146DD5}"/>
          </ac:spMkLst>
        </pc:spChg>
        <pc:spChg chg="add mod">
          <ac:chgData name="NAGAPPAN, GOWTHAMI (Student)" userId="6e0e3c93-72c9-47ff-b237-5e6f0fcbda7d" providerId="ADAL" clId="{F4BA9C9D-9708-4F0F-A435-0EE0EE2CEF6A}" dt="2023-05-09T08:17:02.897" v="8712" actId="14100"/>
          <ac:spMkLst>
            <pc:docMk/>
            <pc:sldMk cId="4216916150" sldId="273"/>
            <ac:spMk id="17" creationId="{6A28A1BB-FB8C-A01F-1E3C-8B8D3E00FBE7}"/>
          </ac:spMkLst>
        </pc:spChg>
        <pc:spChg chg="add del">
          <ac:chgData name="NAGAPPAN, GOWTHAMI (Student)" userId="6e0e3c93-72c9-47ff-b237-5e6f0fcbda7d" providerId="ADAL" clId="{F4BA9C9D-9708-4F0F-A435-0EE0EE2CEF6A}" dt="2023-05-09T08:12:24.381" v="8655" actId="11529"/>
          <ac:spMkLst>
            <pc:docMk/>
            <pc:sldMk cId="4216916150" sldId="273"/>
            <ac:spMk id="37" creationId="{38789B89-3795-08B5-55C4-4C1F690CC3F8}"/>
          </ac:spMkLst>
        </pc:spChg>
        <pc:spChg chg="add">
          <ac:chgData name="NAGAPPAN, GOWTHAMI (Student)" userId="6e0e3c93-72c9-47ff-b237-5e6f0fcbda7d" providerId="ADAL" clId="{F4BA9C9D-9708-4F0F-A435-0EE0EE2CEF6A}" dt="2023-05-09T08:13:00.904" v="8658" actId="11529"/>
          <ac:spMkLst>
            <pc:docMk/>
            <pc:sldMk cId="4216916150" sldId="273"/>
            <ac:spMk id="38" creationId="{EE8B1145-8E97-E1B6-CC69-8F2C2B42214C}"/>
          </ac:spMkLst>
        </pc:spChg>
        <pc:spChg chg="add mod">
          <ac:chgData name="NAGAPPAN, GOWTHAMI (Student)" userId="6e0e3c93-72c9-47ff-b237-5e6f0fcbda7d" providerId="ADAL" clId="{F4BA9C9D-9708-4F0F-A435-0EE0EE2CEF6A}" dt="2023-05-09T08:13:35.632" v="8668" actId="1076"/>
          <ac:spMkLst>
            <pc:docMk/>
            <pc:sldMk cId="4216916150" sldId="273"/>
            <ac:spMk id="39" creationId="{65523C54-38B6-E7E6-6B0F-2124EC0DCD70}"/>
          </ac:spMkLst>
        </pc:spChg>
        <pc:spChg chg="add mod">
          <ac:chgData name="NAGAPPAN, GOWTHAMI (Student)" userId="6e0e3c93-72c9-47ff-b237-5e6f0fcbda7d" providerId="ADAL" clId="{F4BA9C9D-9708-4F0F-A435-0EE0EE2CEF6A}" dt="2023-05-09T08:13:22.407" v="8665" actId="1076"/>
          <ac:spMkLst>
            <pc:docMk/>
            <pc:sldMk cId="4216916150" sldId="273"/>
            <ac:spMk id="40" creationId="{35C88D50-E4B8-C485-0708-DE813DB7B76A}"/>
          </ac:spMkLst>
        </pc:spChg>
        <pc:spChg chg="add mod">
          <ac:chgData name="NAGAPPAN, GOWTHAMI (Student)" userId="6e0e3c93-72c9-47ff-b237-5e6f0fcbda7d" providerId="ADAL" clId="{F4BA9C9D-9708-4F0F-A435-0EE0EE2CEF6A}" dt="2023-05-09T08:13:29.676" v="8667" actId="1076"/>
          <ac:spMkLst>
            <pc:docMk/>
            <pc:sldMk cId="4216916150" sldId="273"/>
            <ac:spMk id="41" creationId="{238EFF8F-808D-C041-1B30-50E33C52CC65}"/>
          </ac:spMkLst>
        </pc:spChg>
        <pc:spChg chg="add mod">
          <ac:chgData name="NAGAPPAN, GOWTHAMI (Student)" userId="6e0e3c93-72c9-47ff-b237-5e6f0fcbda7d" providerId="ADAL" clId="{F4BA9C9D-9708-4F0F-A435-0EE0EE2CEF6A}" dt="2023-05-09T08:29:13.153" v="8779" actId="1076"/>
          <ac:spMkLst>
            <pc:docMk/>
            <pc:sldMk cId="4216916150" sldId="273"/>
            <ac:spMk id="49" creationId="{6D975A12-7E4B-83EA-E025-FE28F9E11DDE}"/>
          </ac:spMkLst>
        </pc:spChg>
        <pc:cxnChg chg="add del mod">
          <ac:chgData name="NAGAPPAN, GOWTHAMI (Student)" userId="6e0e3c93-72c9-47ff-b237-5e6f0fcbda7d" providerId="ADAL" clId="{F4BA9C9D-9708-4F0F-A435-0EE0EE2CEF6A}" dt="2023-05-09T08:12:30.448" v="8657" actId="478"/>
          <ac:cxnSpMkLst>
            <pc:docMk/>
            <pc:sldMk cId="4216916150" sldId="273"/>
            <ac:cxnSpMk id="19" creationId="{FF5F6A9B-7508-DB96-BB78-B72C1A4F5547}"/>
          </ac:cxnSpMkLst>
        </pc:cxnChg>
        <pc:cxnChg chg="add del mod">
          <ac:chgData name="NAGAPPAN, GOWTHAMI (Student)" userId="6e0e3c93-72c9-47ff-b237-5e6f0fcbda7d" providerId="ADAL" clId="{F4BA9C9D-9708-4F0F-A435-0EE0EE2CEF6A}" dt="2023-05-09T08:10:58.223" v="8643"/>
          <ac:cxnSpMkLst>
            <pc:docMk/>
            <pc:sldMk cId="4216916150" sldId="273"/>
            <ac:cxnSpMk id="20" creationId="{286B321F-999E-0417-9A2E-AF5943CD552A}"/>
          </ac:cxnSpMkLst>
        </pc:cxnChg>
        <pc:cxnChg chg="add mod">
          <ac:chgData name="NAGAPPAN, GOWTHAMI (Student)" userId="6e0e3c93-72c9-47ff-b237-5e6f0fcbda7d" providerId="ADAL" clId="{F4BA9C9D-9708-4F0F-A435-0EE0EE2CEF6A}" dt="2023-05-09T08:29:26.254" v="8780" actId="1076"/>
          <ac:cxnSpMkLst>
            <pc:docMk/>
            <pc:sldMk cId="4216916150" sldId="273"/>
            <ac:cxnSpMk id="22" creationId="{9D1C4986-E9CF-574C-032E-F79D321FEC90}"/>
          </ac:cxnSpMkLst>
        </pc:cxnChg>
        <pc:cxnChg chg="add mod">
          <ac:chgData name="NAGAPPAN, GOWTHAMI (Student)" userId="6e0e3c93-72c9-47ff-b237-5e6f0fcbda7d" providerId="ADAL" clId="{F4BA9C9D-9708-4F0F-A435-0EE0EE2CEF6A}" dt="2023-05-09T08:16:08.913" v="8699" actId="14100"/>
          <ac:cxnSpMkLst>
            <pc:docMk/>
            <pc:sldMk cId="4216916150" sldId="273"/>
            <ac:cxnSpMk id="24" creationId="{11E49ED6-F7B1-A3E4-FC4B-45BE0BAC3B5A}"/>
          </ac:cxnSpMkLst>
        </pc:cxnChg>
        <pc:cxnChg chg="add del">
          <ac:chgData name="NAGAPPAN, GOWTHAMI (Student)" userId="6e0e3c93-72c9-47ff-b237-5e6f0fcbda7d" providerId="ADAL" clId="{F4BA9C9D-9708-4F0F-A435-0EE0EE2CEF6A}" dt="2023-05-09T08:11:27.334" v="8648" actId="11529"/>
          <ac:cxnSpMkLst>
            <pc:docMk/>
            <pc:sldMk cId="4216916150" sldId="273"/>
            <ac:cxnSpMk id="26" creationId="{DB695386-04B4-8AE9-F24A-645EA2BF35C1}"/>
          </ac:cxnSpMkLst>
        </pc:cxnChg>
        <pc:cxnChg chg="add mod">
          <ac:chgData name="NAGAPPAN, GOWTHAMI (Student)" userId="6e0e3c93-72c9-47ff-b237-5e6f0fcbda7d" providerId="ADAL" clId="{F4BA9C9D-9708-4F0F-A435-0EE0EE2CEF6A}" dt="2023-05-09T08:16:12.835" v="8701" actId="1076"/>
          <ac:cxnSpMkLst>
            <pc:docMk/>
            <pc:sldMk cId="4216916150" sldId="273"/>
            <ac:cxnSpMk id="28" creationId="{92200A71-78B7-BDEA-66D9-ED7FE6296932}"/>
          </ac:cxnSpMkLst>
        </pc:cxnChg>
        <pc:cxnChg chg="add mod">
          <ac:chgData name="NAGAPPAN, GOWTHAMI (Student)" userId="6e0e3c93-72c9-47ff-b237-5e6f0fcbda7d" providerId="ADAL" clId="{F4BA9C9D-9708-4F0F-A435-0EE0EE2CEF6A}" dt="2023-05-09T08:16:18.039" v="8702" actId="14100"/>
          <ac:cxnSpMkLst>
            <pc:docMk/>
            <pc:sldMk cId="4216916150" sldId="273"/>
            <ac:cxnSpMk id="30" creationId="{0C0C4D2F-CA44-B593-6D86-016D2ECA3705}"/>
          </ac:cxnSpMkLst>
        </pc:cxnChg>
        <pc:cxnChg chg="add mod">
          <ac:chgData name="NAGAPPAN, GOWTHAMI (Student)" userId="6e0e3c93-72c9-47ff-b237-5e6f0fcbda7d" providerId="ADAL" clId="{F4BA9C9D-9708-4F0F-A435-0EE0EE2CEF6A}" dt="2023-05-09T08:16:34.686" v="8706" actId="1076"/>
          <ac:cxnSpMkLst>
            <pc:docMk/>
            <pc:sldMk cId="4216916150" sldId="273"/>
            <ac:cxnSpMk id="32" creationId="{4BB663FC-5D89-425A-F760-925299E47F22}"/>
          </ac:cxnSpMkLst>
        </pc:cxnChg>
        <pc:cxnChg chg="add mod">
          <ac:chgData name="NAGAPPAN, GOWTHAMI (Student)" userId="6e0e3c93-72c9-47ff-b237-5e6f0fcbda7d" providerId="ADAL" clId="{F4BA9C9D-9708-4F0F-A435-0EE0EE2CEF6A}" dt="2023-05-09T08:16:41.936" v="8708" actId="1076"/>
          <ac:cxnSpMkLst>
            <pc:docMk/>
            <pc:sldMk cId="4216916150" sldId="273"/>
            <ac:cxnSpMk id="34" creationId="{F553A1E9-C9BC-064F-54C3-28F70D6842F2}"/>
          </ac:cxnSpMkLst>
        </pc:cxnChg>
        <pc:cxnChg chg="add mod">
          <ac:chgData name="NAGAPPAN, GOWTHAMI (Student)" userId="6e0e3c93-72c9-47ff-b237-5e6f0fcbda7d" providerId="ADAL" clId="{F4BA9C9D-9708-4F0F-A435-0EE0EE2CEF6A}" dt="2023-05-09T08:17:32.547" v="8714" actId="1076"/>
          <ac:cxnSpMkLst>
            <pc:docMk/>
            <pc:sldMk cId="4216916150" sldId="273"/>
            <ac:cxnSpMk id="36" creationId="{DA4B5F52-677F-591A-DD89-48B61A7DC027}"/>
          </ac:cxnSpMkLst>
        </pc:cxnChg>
      </pc:sldChg>
      <pc:sldChg chg="addSp delSp modSp new del">
        <pc:chgData name="NAGAPPAN, GOWTHAMI (Student)" userId="6e0e3c93-72c9-47ff-b237-5e6f0fcbda7d" providerId="ADAL" clId="{F4BA9C9D-9708-4F0F-A435-0EE0EE2CEF6A}" dt="2023-05-09T08:39:37.818" v="8811" actId="47"/>
        <pc:sldMkLst>
          <pc:docMk/>
          <pc:sldMk cId="4222227528" sldId="274"/>
        </pc:sldMkLst>
        <pc:spChg chg="add del">
          <ac:chgData name="NAGAPPAN, GOWTHAMI (Student)" userId="6e0e3c93-72c9-47ff-b237-5e6f0fcbda7d" providerId="ADAL" clId="{F4BA9C9D-9708-4F0F-A435-0EE0EE2CEF6A}" dt="2023-05-09T08:39:31.525" v="8810" actId="931"/>
          <ac:spMkLst>
            <pc:docMk/>
            <pc:sldMk cId="4222227528" sldId="274"/>
            <ac:spMk id="3" creationId="{EC974C4F-6E0B-EF77-8F45-BEA49275648B}"/>
          </ac:spMkLst>
        </pc:spChg>
        <pc:picChg chg="add del mod">
          <ac:chgData name="NAGAPPAN, GOWTHAMI (Student)" userId="6e0e3c93-72c9-47ff-b237-5e6f0fcbda7d" providerId="ADAL" clId="{F4BA9C9D-9708-4F0F-A435-0EE0EE2CEF6A}" dt="2023-05-09T08:39:31.525" v="8810" actId="931"/>
          <ac:picMkLst>
            <pc:docMk/>
            <pc:sldMk cId="4222227528" sldId="274"/>
            <ac:picMk id="5" creationId="{136CB0AC-63A4-C1C0-DE02-C400EFF83B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3581A-8157-403F-8312-BFB9212169B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46815-7588-43C0-B763-25D461297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morning and welcome to my presentation on 'Forecasting Telecom Industry Customer Attrition Using Machine Learning Techniques'.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presentation, I will be discussing my research on customer attrition in the telecom industry and how machine learning techniques can be used to forecast and provide retention strategies to avoid customer churn. 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6815-7588-43C0-B763-25D461297A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6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9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91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992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8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13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96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9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5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3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9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6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2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1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F4CC-A1B8-4124-A2F5-4E24213382D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4C51E8-40E4-4302-940F-BB6C0D064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1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100000" t="-21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4352-FD93-AF58-E50B-90A8CFD94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031" y="2046924"/>
            <a:ext cx="9296400" cy="210589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FORECASTING TELECOM INDUSTRY CUSTOMER ATTRITION USING MACHINE LEARNING TECHNIQUES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C1E21-3F0D-2743-FDCD-49E094E2C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568" y="4852288"/>
            <a:ext cx="3934692" cy="1745674"/>
          </a:xfrm>
        </p:spPr>
        <p:txBody>
          <a:bodyPr>
            <a:noAutofit/>
          </a:bodyPr>
          <a:lstStyle/>
          <a:p>
            <a:pPr algn="l"/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 </a:t>
            </a:r>
          </a:p>
          <a:p>
            <a:pPr algn="l"/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GOWTHAMI NAGAPPAN </a:t>
            </a:r>
          </a:p>
          <a:p>
            <a:pPr algn="l"/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B1326237@live.tees.ac.uk </a:t>
            </a:r>
          </a:p>
          <a:p>
            <a:pPr algn="l"/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Teesside University, UK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B54D832-42C2-2C6E-B0A6-9E0280170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29" y="83128"/>
            <a:ext cx="1598036" cy="15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6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4BB3-9360-E628-FA20-23C6FDF7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5" y="374072"/>
            <a:ext cx="3007975" cy="5580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IN" sz="32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F570B2B-B93F-6C10-FA5A-587DA550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83" y="184654"/>
            <a:ext cx="1598036" cy="1598036"/>
          </a:xfrm>
          <a:prstGeom prst="rect">
            <a:avLst/>
          </a:prstGeom>
        </p:spPr>
      </p:pic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C65E8CEA-9DFB-6FE0-D1C0-C03F6454A552}"/>
              </a:ext>
            </a:extLst>
          </p:cNvPr>
          <p:cNvSpPr/>
          <p:nvPr/>
        </p:nvSpPr>
        <p:spPr>
          <a:xfrm>
            <a:off x="1012246" y="1181474"/>
            <a:ext cx="9212409" cy="3418235"/>
          </a:xfrm>
          <a:prstGeom prst="flowChartDela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 Classifier achieved 92% accuracy, outperforming other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Churn score and tenure months were identified as key factors influencing customer attrition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 can be used for customized marketing and retention efforts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SHAP waterfall model displays factors inducing customer attrition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 app is flexible for targeting customers with different demographics and service patterns</a:t>
            </a:r>
          </a:p>
        </p:txBody>
      </p:sp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B7B5FDBF-A705-C00B-6BCD-CAF16363254F}"/>
              </a:ext>
            </a:extLst>
          </p:cNvPr>
          <p:cNvSpPr/>
          <p:nvPr/>
        </p:nvSpPr>
        <p:spPr>
          <a:xfrm>
            <a:off x="2453784" y="4724399"/>
            <a:ext cx="7563051" cy="1901913"/>
          </a:xfrm>
          <a:prstGeom prst="flowChartDela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model's reliance on user-supplied data could be a weakness.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customer preferences and competitor offers over time may also have an impact on the model's accuracy.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6B00F93-6432-BCE9-BC3F-68B660CBE39D}"/>
              </a:ext>
            </a:extLst>
          </p:cNvPr>
          <p:cNvSpPr/>
          <p:nvPr/>
        </p:nvSpPr>
        <p:spPr>
          <a:xfrm>
            <a:off x="263236" y="5098473"/>
            <a:ext cx="2092037" cy="84512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IN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LIMITATIONS 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310B-97E3-FCAF-115A-DA134EA9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2991"/>
            <a:ext cx="8792251" cy="1320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ACHIEVEMENTS &amp; </a:t>
            </a:r>
            <a:br>
              <a:rPr lang="en-US" sz="32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KNOWLEDGE GAINED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5E5C-8695-F351-6594-17B56D8C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9855"/>
            <a:ext cx="8596668" cy="3741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EAEA0CF-6A99-E5DD-2B1D-C8B456A7E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29" y="83128"/>
            <a:ext cx="1598036" cy="1598036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EBBBF53-3E19-B514-B05F-E8F092970903}"/>
              </a:ext>
            </a:extLst>
          </p:cNvPr>
          <p:cNvSpPr/>
          <p:nvPr/>
        </p:nvSpPr>
        <p:spPr>
          <a:xfrm>
            <a:off x="698113" y="5380962"/>
            <a:ext cx="8792251" cy="4572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developing web application for ML model deployment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1A5EDAC-A17F-F45C-605F-F5D7E4ECDB7C}"/>
              </a:ext>
            </a:extLst>
          </p:cNvPr>
          <p:cNvSpPr/>
          <p:nvPr/>
        </p:nvSpPr>
        <p:spPr>
          <a:xfrm>
            <a:off x="698113" y="4655127"/>
            <a:ext cx="8154942" cy="4572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SHAP for model prediction and Feature significance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1A7C0180-1E96-5C7F-D345-D5B97060D626}"/>
              </a:ext>
            </a:extLst>
          </p:cNvPr>
          <p:cNvSpPr/>
          <p:nvPr/>
        </p:nvSpPr>
        <p:spPr>
          <a:xfrm>
            <a:off x="698113" y="2961036"/>
            <a:ext cx="6395413" cy="4572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 Knowledge for various algorithms for categorization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38873AD-285F-65FB-8CAA-2961303675EF}"/>
              </a:ext>
            </a:extLst>
          </p:cNvPr>
          <p:cNvSpPr/>
          <p:nvPr/>
        </p:nvSpPr>
        <p:spPr>
          <a:xfrm>
            <a:off x="698114" y="2134381"/>
            <a:ext cx="5079230" cy="4572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Exploratory data analysis for ML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C57BC3B1-8FC7-9B37-802C-9BB7C1C94682}"/>
              </a:ext>
            </a:extLst>
          </p:cNvPr>
          <p:cNvSpPr/>
          <p:nvPr/>
        </p:nvSpPr>
        <p:spPr>
          <a:xfrm>
            <a:off x="677334" y="3828472"/>
            <a:ext cx="7372157" cy="4572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for improved performance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5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8774-C506-8636-3975-43D60955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0356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1F5F"/>
                </a:solidFill>
                <a:latin typeface="Times New Roman" panose="02020603050405020304" pitchFamily="18" charset="0"/>
              </a:rPr>
              <a:t>FUTURE WORK</a:t>
            </a:r>
            <a:endParaRPr lang="en-IN" sz="32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98FB74D-1701-2B5D-EA96-8AF43B35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29" y="83128"/>
            <a:ext cx="1598036" cy="1598036"/>
          </a:xfrm>
          <a:prstGeom prst="rect">
            <a:avLst/>
          </a:prstGeom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F9F4446D-D125-8BBE-F70C-C8963FD74564}"/>
              </a:ext>
            </a:extLst>
          </p:cNvPr>
          <p:cNvSpPr/>
          <p:nvPr/>
        </p:nvSpPr>
        <p:spPr>
          <a:xfrm>
            <a:off x="798254" y="1863657"/>
            <a:ext cx="5436292" cy="679957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dataset addition for improved application.</a:t>
            </a:r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4EE2AD95-C874-3C7D-05AD-35A0CF50F5B0}"/>
              </a:ext>
            </a:extLst>
          </p:cNvPr>
          <p:cNvSpPr/>
          <p:nvPr/>
        </p:nvSpPr>
        <p:spPr>
          <a:xfrm>
            <a:off x="1250142" y="2558166"/>
            <a:ext cx="6134331" cy="789566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ML techniques for imbalanced dataset handling.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7007C3B8-0750-6B89-08BF-3F4F87DAFF4C}"/>
              </a:ext>
            </a:extLst>
          </p:cNvPr>
          <p:cNvSpPr/>
          <p:nvPr/>
        </p:nvSpPr>
        <p:spPr>
          <a:xfrm>
            <a:off x="1908502" y="3355008"/>
            <a:ext cx="6134331" cy="789566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different algorithms for better accuracy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2ED63C1F-90E3-7010-5417-648888FF2AA4}"/>
              </a:ext>
            </a:extLst>
          </p:cNvPr>
          <p:cNvSpPr/>
          <p:nvPr/>
        </p:nvSpPr>
        <p:spPr>
          <a:xfrm>
            <a:off x="2628938" y="4159126"/>
            <a:ext cx="6362661" cy="789566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model for scalability and dependability in real time.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78B25F0F-7322-AB14-66EE-C0A0A1B5AE51}"/>
              </a:ext>
            </a:extLst>
          </p:cNvPr>
          <p:cNvSpPr/>
          <p:nvPr/>
        </p:nvSpPr>
        <p:spPr>
          <a:xfrm>
            <a:off x="3364942" y="4963244"/>
            <a:ext cx="6362661" cy="789566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Conducting user research feedback on usefulness.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0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2424A7E-07B6-BADC-22C9-343EAC7E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29" y="83128"/>
            <a:ext cx="1598036" cy="1598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11DBE7-CE35-BE69-1660-23D3C191B7B5}"/>
              </a:ext>
            </a:extLst>
          </p:cNvPr>
          <p:cNvSpPr txBox="1"/>
          <p:nvPr/>
        </p:nvSpPr>
        <p:spPr>
          <a:xfrm>
            <a:off x="3734386" y="882146"/>
            <a:ext cx="38896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1F5F"/>
                </a:solidFill>
                <a:latin typeface="Times New Roman" panose="02020603050405020304" pitchFamily="18" charset="0"/>
              </a:rPr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7726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B6A1-1779-22DF-201E-EF4BB7CF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10558703" cy="7897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IN" sz="32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BD99ECB-C865-ED2F-96B2-85A920E78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29" y="83128"/>
            <a:ext cx="1598036" cy="1598036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87D5740-54BB-C15B-307F-A2C505548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684262"/>
            <a:ext cx="6362267" cy="1702455"/>
          </a:xfrm>
          <a:prstGeom prst="rect">
            <a:avLst/>
          </a:prstGeom>
          <a:noFill/>
        </p:spPr>
      </p:pic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A5FBD9F6-3585-96F5-F983-BF7C65DB4BC6}"/>
              </a:ext>
            </a:extLst>
          </p:cNvPr>
          <p:cNvSpPr/>
          <p:nvPr/>
        </p:nvSpPr>
        <p:spPr>
          <a:xfrm>
            <a:off x="1911541" y="4060101"/>
            <a:ext cx="6761404" cy="2423825"/>
          </a:xfrm>
          <a:prstGeom prst="flowChartDela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Attrition is a Challenge in Telecom.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Strategies have not worked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game changer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 firms need more knowledge in this area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Bridging this gap is crucial for success.</a:t>
            </a:r>
            <a:endParaRPr lang="en-IN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D2C4-8E7D-ADEF-033A-CFACFF98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STATEMENT</a:t>
            </a:r>
            <a:endParaRPr lang="en-IN" sz="32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CEA680D-2F1D-1AB9-C93D-65C8709C1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29" y="83128"/>
            <a:ext cx="1598036" cy="1598036"/>
          </a:xfrm>
          <a:prstGeom prst="rect">
            <a:avLst/>
          </a:prstGeom>
        </p:spPr>
      </p:pic>
      <p:pic>
        <p:nvPicPr>
          <p:cNvPr id="8" name="Picture 7" descr="A picture containing website&#10;&#10;Description automatically generated">
            <a:extLst>
              <a:ext uri="{FF2B5EF4-FFF2-40B4-BE49-F238E27FC236}">
                <a16:creationId xmlns:a16="http://schemas.microsoft.com/office/drawing/2014/main" id="{3C2D7F8C-E9B2-DAA9-0669-C59C3286E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12" y="1769945"/>
            <a:ext cx="5195526" cy="1747837"/>
          </a:xfrm>
          <a:prstGeom prst="rect">
            <a:avLst/>
          </a:prstGeom>
        </p:spPr>
      </p:pic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AF86902D-32B6-24E6-E088-C68FFCCD5E67}"/>
              </a:ext>
            </a:extLst>
          </p:cNvPr>
          <p:cNvSpPr/>
          <p:nvPr/>
        </p:nvSpPr>
        <p:spPr>
          <a:xfrm>
            <a:off x="2138912" y="3916127"/>
            <a:ext cx="7135090" cy="2664782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reduces profitability and customer base.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loyalty programs don’t work – ML is needed.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offers customized plans to retain customers.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deploys ML models to estimate and control attrition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is on addressing customer attrition in telecom with ML.</a:t>
            </a:r>
          </a:p>
        </p:txBody>
      </p:sp>
    </p:spTree>
    <p:extLst>
      <p:ext uri="{BB962C8B-B14F-4D97-AF65-F5344CB8AC3E}">
        <p14:creationId xmlns:p14="http://schemas.microsoft.com/office/powerpoint/2010/main" val="336446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75A9B0D-047B-6442-5491-DCD7F1F62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29" y="83128"/>
            <a:ext cx="1598036" cy="159803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C33EE78-7CCE-6D62-9A5E-C6391000AD5E}"/>
              </a:ext>
            </a:extLst>
          </p:cNvPr>
          <p:cNvSpPr/>
          <p:nvPr/>
        </p:nvSpPr>
        <p:spPr>
          <a:xfrm>
            <a:off x="669781" y="655928"/>
            <a:ext cx="2064328" cy="1025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60000"/>
              </a:lnSpc>
              <a:buNone/>
            </a:pPr>
            <a:r>
              <a:rPr lang="en-IN" sz="1800" b="1" dirty="0">
                <a:solidFill>
                  <a:srgbClr val="001F5F"/>
                </a:solidFill>
                <a:latin typeface="Times New Roman" panose="02020603050405020304" pitchFamily="18" charset="0"/>
                <a:cs typeface="+mj-cs"/>
              </a:rPr>
              <a:t>        AIM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0974C34-EFBF-2EB4-B886-356298036C1F}"/>
              </a:ext>
            </a:extLst>
          </p:cNvPr>
          <p:cNvSpPr/>
          <p:nvPr/>
        </p:nvSpPr>
        <p:spPr>
          <a:xfrm>
            <a:off x="669781" y="3823856"/>
            <a:ext cx="2064328" cy="1025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60000"/>
              </a:lnSpc>
            </a:pPr>
            <a:r>
              <a:rPr lang="en-IN" sz="1800" b="1" dirty="0">
                <a:solidFill>
                  <a:srgbClr val="001F5F"/>
                </a:solidFill>
                <a:latin typeface="Times New Roman" panose="02020603050405020304" pitchFamily="18" charset="0"/>
                <a:cs typeface="+mj-cs"/>
              </a:rPr>
              <a:t>OBJECTIVES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35259-2384-9B0F-B8C7-0DF1D58808E1}"/>
              </a:ext>
            </a:extLst>
          </p:cNvPr>
          <p:cNvSpPr/>
          <p:nvPr/>
        </p:nvSpPr>
        <p:spPr>
          <a:xfrm>
            <a:off x="2734109" y="434255"/>
            <a:ext cx="6770109" cy="16625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identifies key factors behind customer attrition.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 companies can take targeted actions to retain customers using ML insights.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2F0BCD-974C-7471-0AA1-092F7A1AF1E8}"/>
              </a:ext>
            </a:extLst>
          </p:cNvPr>
          <p:cNvSpPr/>
          <p:nvPr/>
        </p:nvSpPr>
        <p:spPr>
          <a:xfrm>
            <a:off x="2734109" y="2466109"/>
            <a:ext cx="6770109" cy="41147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attrition is important in Telecom industry and can be addressed using ML Algorithms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in data preparation, modelling and validation are critical for accurate results in customer attrition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real-world applications of ML for customer attrition in telecom business can lead to recommendations for retention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trategies and improved profitability.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9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1204B1-7265-1016-308E-AEE4F077D877}"/>
              </a:ext>
            </a:extLst>
          </p:cNvPr>
          <p:cNvSpPr/>
          <p:nvPr/>
        </p:nvSpPr>
        <p:spPr>
          <a:xfrm>
            <a:off x="557650" y="2978731"/>
            <a:ext cx="1208805" cy="1059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Telecom Customer Churn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B23E9-561C-3E7C-830D-7DBFEBF2CC08}"/>
              </a:ext>
            </a:extLst>
          </p:cNvPr>
          <p:cNvSpPr/>
          <p:nvPr/>
        </p:nvSpPr>
        <p:spPr>
          <a:xfrm>
            <a:off x="6369627" y="753283"/>
            <a:ext cx="2150917" cy="2596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CatBoosting Classifier Gradient Boosting XGBClassifier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 Classifier Logistic Regression Random Forest</a:t>
            </a:r>
          </a:p>
          <a:p>
            <a:pPr algn="ctr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K-Neighbors Classifi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1F268-4BFE-186B-FF42-2EF85D2A2A70}"/>
              </a:ext>
            </a:extLst>
          </p:cNvPr>
          <p:cNvSpPr/>
          <p:nvPr/>
        </p:nvSpPr>
        <p:spPr>
          <a:xfrm>
            <a:off x="9315446" y="2570047"/>
            <a:ext cx="668482" cy="477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CAA62-6630-57DC-FD48-646C1C4CB2F6}"/>
              </a:ext>
            </a:extLst>
          </p:cNvPr>
          <p:cNvSpPr/>
          <p:nvPr/>
        </p:nvSpPr>
        <p:spPr>
          <a:xfrm>
            <a:off x="4270664" y="5680363"/>
            <a:ext cx="1437410" cy="77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&amp; Test Split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9E76B8-E12B-49D6-4775-CDB7EE59A93C}"/>
              </a:ext>
            </a:extLst>
          </p:cNvPr>
          <p:cNvSpPr/>
          <p:nvPr/>
        </p:nvSpPr>
        <p:spPr>
          <a:xfrm>
            <a:off x="9287737" y="4218704"/>
            <a:ext cx="793174" cy="3948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D17C13-A430-FD3F-41C6-856D0379A9B5}"/>
              </a:ext>
            </a:extLst>
          </p:cNvPr>
          <p:cNvSpPr/>
          <p:nvPr/>
        </p:nvSpPr>
        <p:spPr>
          <a:xfrm>
            <a:off x="6369628" y="4239451"/>
            <a:ext cx="2040082" cy="481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2711F0-F58E-147D-87C1-86B281DED82A}"/>
              </a:ext>
            </a:extLst>
          </p:cNvPr>
          <p:cNvSpPr/>
          <p:nvPr/>
        </p:nvSpPr>
        <p:spPr>
          <a:xfrm>
            <a:off x="4263739" y="3986634"/>
            <a:ext cx="1444334" cy="958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dataset with SMOTE Tomek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A6064-464C-5E0D-981D-1C1AB3C46E05}"/>
              </a:ext>
            </a:extLst>
          </p:cNvPr>
          <p:cNvSpPr/>
          <p:nvPr/>
        </p:nvSpPr>
        <p:spPr>
          <a:xfrm>
            <a:off x="4224774" y="2493824"/>
            <a:ext cx="1483300" cy="561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Encoding &amp; Scaling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B4A0E-1B2A-DF09-38E3-F6571AE05CC4}"/>
              </a:ext>
            </a:extLst>
          </p:cNvPr>
          <p:cNvSpPr/>
          <p:nvPr/>
        </p:nvSpPr>
        <p:spPr>
          <a:xfrm>
            <a:off x="4263739" y="890153"/>
            <a:ext cx="1444334" cy="7897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Transformation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4DA39-FC62-0886-2BED-94744C41CAE4}"/>
              </a:ext>
            </a:extLst>
          </p:cNvPr>
          <p:cNvSpPr/>
          <p:nvPr/>
        </p:nvSpPr>
        <p:spPr>
          <a:xfrm>
            <a:off x="2609849" y="4021277"/>
            <a:ext cx="864176" cy="78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5595C-A137-DC38-182E-8E0A1E146DD5}"/>
              </a:ext>
            </a:extLst>
          </p:cNvPr>
          <p:cNvSpPr/>
          <p:nvPr/>
        </p:nvSpPr>
        <p:spPr>
          <a:xfrm>
            <a:off x="2550973" y="2047015"/>
            <a:ext cx="864175" cy="78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28A1BB-FB8C-A01F-1E3C-8B8D3E00FBE7}"/>
              </a:ext>
            </a:extLst>
          </p:cNvPr>
          <p:cNvSpPr/>
          <p:nvPr/>
        </p:nvSpPr>
        <p:spPr>
          <a:xfrm>
            <a:off x="6381750" y="5666492"/>
            <a:ext cx="2027959" cy="625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– Best Model</a:t>
            </a: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 Classifier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1C4986-E9CF-574C-032E-F79D321FEC90}"/>
              </a:ext>
            </a:extLst>
          </p:cNvPr>
          <p:cNvCxnSpPr/>
          <p:nvPr/>
        </p:nvCxnSpPr>
        <p:spPr>
          <a:xfrm>
            <a:off x="3007301" y="3082619"/>
            <a:ext cx="0" cy="5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E49ED6-F7B1-A3E4-FC4B-45BE0BAC3B5A}"/>
              </a:ext>
            </a:extLst>
          </p:cNvPr>
          <p:cNvCxnSpPr>
            <a:cxnSpLocks/>
          </p:cNvCxnSpPr>
          <p:nvPr/>
        </p:nvCxnSpPr>
        <p:spPr>
          <a:xfrm>
            <a:off x="5001491" y="1910659"/>
            <a:ext cx="0" cy="40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200A71-78B7-BDEA-66D9-ED7FE6296932}"/>
              </a:ext>
            </a:extLst>
          </p:cNvPr>
          <p:cNvCxnSpPr/>
          <p:nvPr/>
        </p:nvCxnSpPr>
        <p:spPr>
          <a:xfrm>
            <a:off x="5001491" y="3280072"/>
            <a:ext cx="0" cy="45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0C4D2F-CA44-B593-6D86-016D2ECA3705}"/>
              </a:ext>
            </a:extLst>
          </p:cNvPr>
          <p:cNvCxnSpPr>
            <a:cxnSpLocks/>
          </p:cNvCxnSpPr>
          <p:nvPr/>
        </p:nvCxnSpPr>
        <p:spPr>
          <a:xfrm>
            <a:off x="5001491" y="5178116"/>
            <a:ext cx="0" cy="3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B663FC-5D89-425A-F760-925299E47F22}"/>
              </a:ext>
            </a:extLst>
          </p:cNvPr>
          <p:cNvCxnSpPr>
            <a:cxnSpLocks/>
          </p:cNvCxnSpPr>
          <p:nvPr/>
        </p:nvCxnSpPr>
        <p:spPr>
          <a:xfrm>
            <a:off x="7406119" y="3480934"/>
            <a:ext cx="0" cy="71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53A1E9-C9BC-064F-54C3-28F70D6842F2}"/>
              </a:ext>
            </a:extLst>
          </p:cNvPr>
          <p:cNvCxnSpPr>
            <a:cxnSpLocks/>
          </p:cNvCxnSpPr>
          <p:nvPr/>
        </p:nvCxnSpPr>
        <p:spPr>
          <a:xfrm>
            <a:off x="7406119" y="4916687"/>
            <a:ext cx="0" cy="62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4B5F52-677F-591A-DD89-48B61A7DC027}"/>
              </a:ext>
            </a:extLst>
          </p:cNvPr>
          <p:cNvCxnSpPr>
            <a:cxnSpLocks/>
          </p:cNvCxnSpPr>
          <p:nvPr/>
        </p:nvCxnSpPr>
        <p:spPr>
          <a:xfrm>
            <a:off x="9649687" y="3307738"/>
            <a:ext cx="0" cy="48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E8B1145-8E97-E1B6-CC69-8F2C2B42214C}"/>
              </a:ext>
            </a:extLst>
          </p:cNvPr>
          <p:cNvSpPr/>
          <p:nvPr/>
        </p:nvSpPr>
        <p:spPr>
          <a:xfrm>
            <a:off x="2216727" y="3429000"/>
            <a:ext cx="268431" cy="159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5523C54-38B6-E7E6-6B0F-2124EC0DCD70}"/>
              </a:ext>
            </a:extLst>
          </p:cNvPr>
          <p:cNvSpPr/>
          <p:nvPr/>
        </p:nvSpPr>
        <p:spPr>
          <a:xfrm>
            <a:off x="3914780" y="3474007"/>
            <a:ext cx="268431" cy="159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5C88D50-E4B8-C485-0708-DE813DB7B76A}"/>
              </a:ext>
            </a:extLst>
          </p:cNvPr>
          <p:cNvSpPr/>
          <p:nvPr/>
        </p:nvSpPr>
        <p:spPr>
          <a:xfrm>
            <a:off x="6010277" y="3480934"/>
            <a:ext cx="268429" cy="159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38EFF8F-808D-C041-1B30-50E33C52CC65}"/>
              </a:ext>
            </a:extLst>
          </p:cNvPr>
          <p:cNvSpPr/>
          <p:nvPr/>
        </p:nvSpPr>
        <p:spPr>
          <a:xfrm>
            <a:off x="9019308" y="3508658"/>
            <a:ext cx="268429" cy="159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975A12-7E4B-83EA-E025-FE28F9E11DDE}"/>
              </a:ext>
            </a:extLst>
          </p:cNvPr>
          <p:cNvSpPr txBox="1"/>
          <p:nvPr/>
        </p:nvSpPr>
        <p:spPr>
          <a:xfrm>
            <a:off x="197432" y="95203"/>
            <a:ext cx="6435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1F5F"/>
                </a:solidFill>
                <a:latin typeface="Times New Roman" panose="02020603050405020304" pitchFamily="18" charset="0"/>
              </a:rPr>
              <a:t>RESEARCH METHODOLOGY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169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D194-C09D-3D09-0EDB-DFB1EBFD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63" y="398762"/>
            <a:ext cx="6921847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ANALYSIS : KEY FINDINGS </a:t>
            </a:r>
            <a:endParaRPr lang="en-IN" sz="3200" dirty="0"/>
          </a:p>
        </p:txBody>
      </p:sp>
      <p:pic>
        <p:nvPicPr>
          <p:cNvPr id="5" name="Content Placeholder 4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89526A52-036D-E0AA-892B-19FDA012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44" y="1427018"/>
            <a:ext cx="6213566" cy="3048500"/>
          </a:xfrm>
        </p:spPr>
      </p:pic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05C84B6-201F-CD5C-4BF7-875FED3F7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44" y="4402726"/>
            <a:ext cx="6317437" cy="205651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A22C6-CF94-FC9B-85A6-2351F0D33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29" y="83128"/>
            <a:ext cx="1598036" cy="15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3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4DD8-170D-D370-A2A7-B092C5CD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79" y="294394"/>
            <a:ext cx="6540884" cy="69272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 PERFORMANCE REPORT</a:t>
            </a:r>
            <a:endParaRPr lang="en-IN" sz="3200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9ABD038-C7F5-1A6A-49A3-6BA944275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8" y="1302327"/>
            <a:ext cx="7537649" cy="3058408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9129C641-4865-11C5-CE8F-977DBD0D3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05" y="5036158"/>
            <a:ext cx="7182502" cy="15274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887706-26D7-6222-0CBB-F0B78F980F51}"/>
              </a:ext>
            </a:extLst>
          </p:cNvPr>
          <p:cNvSpPr txBox="1"/>
          <p:nvPr/>
        </p:nvSpPr>
        <p:spPr>
          <a:xfrm>
            <a:off x="872058" y="4522432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 WITH HYPER PARAMETER TUNING</a:t>
            </a:r>
            <a:endParaRPr lang="en-IN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82AC06E-6269-42AA-3E4C-6ED592AC0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29" y="83128"/>
            <a:ext cx="1598036" cy="15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4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FD43-3D76-5917-D555-D420AE02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1433"/>
            <a:ext cx="2190557" cy="73429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152818-1000-E014-41EB-A72EBC9B8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9506"/>
            <a:ext cx="2651653" cy="3326619"/>
          </a:xfr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C038D6B-5DE2-B614-5C77-12AA5CB5A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29" y="83128"/>
            <a:ext cx="1598036" cy="1598036"/>
          </a:xfrm>
          <a:prstGeom prst="rect">
            <a:avLst/>
          </a:prstGeom>
        </p:spPr>
      </p:pic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939FEC6A-0BD2-CC2F-9EAF-63B403AE3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973" y="1347726"/>
            <a:ext cx="5740674" cy="3390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C6F7F8-A366-ACDB-15FD-97EDE94A3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5" y="5791289"/>
            <a:ext cx="8596668" cy="6952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627D1A-0AB8-912B-311F-2B41F9DBFC55}"/>
              </a:ext>
            </a:extLst>
          </p:cNvPr>
          <p:cNvSpPr txBox="1"/>
          <p:nvPr/>
        </p:nvSpPr>
        <p:spPr>
          <a:xfrm>
            <a:off x="521786" y="5168791"/>
            <a:ext cx="4692209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RETENTION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23875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B8CBDA-3F22-FBDE-FED7-D8A08691BFC3}"/>
              </a:ext>
            </a:extLst>
          </p:cNvPr>
          <p:cNvSpPr/>
          <p:nvPr/>
        </p:nvSpPr>
        <p:spPr>
          <a:xfrm>
            <a:off x="3745498" y="2828443"/>
            <a:ext cx="3477491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ETHICAL CONCERNS</a:t>
            </a:r>
            <a:endParaRPr lang="en-IN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712DFE-6CB5-47FE-1236-1806BA378B93}"/>
              </a:ext>
            </a:extLst>
          </p:cNvPr>
          <p:cNvSpPr/>
          <p:nvPr/>
        </p:nvSpPr>
        <p:spPr>
          <a:xfrm>
            <a:off x="1537855" y="741645"/>
            <a:ext cx="3477490" cy="1600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       Concerns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006342-7804-3F9E-3C13-F9495F5D4C9B}"/>
              </a:ext>
            </a:extLst>
          </p:cNvPr>
          <p:cNvSpPr/>
          <p:nvPr/>
        </p:nvSpPr>
        <p:spPr>
          <a:xfrm>
            <a:off x="227271" y="3705645"/>
            <a:ext cx="3320571" cy="1600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Policies &amp; Guidelines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A8F58C-79CC-2E12-0DCA-7B1A03F50BB6}"/>
              </a:ext>
            </a:extLst>
          </p:cNvPr>
          <p:cNvSpPr/>
          <p:nvPr/>
        </p:nvSpPr>
        <p:spPr>
          <a:xfrm>
            <a:off x="7527292" y="3496297"/>
            <a:ext cx="3196126" cy="1809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&amp; ethical use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9FE8F-A4DF-C7C9-9306-C7F62AC0CB4E}"/>
              </a:ext>
            </a:extLst>
          </p:cNvPr>
          <p:cNvSpPr/>
          <p:nvPr/>
        </p:nvSpPr>
        <p:spPr>
          <a:xfrm>
            <a:off x="3745498" y="5096497"/>
            <a:ext cx="3781794" cy="16127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&amp; Discrimination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2269D-14A5-3EDF-F19B-FB990D7DD742}"/>
              </a:ext>
            </a:extLst>
          </p:cNvPr>
          <p:cNvSpPr/>
          <p:nvPr/>
        </p:nvSpPr>
        <p:spPr>
          <a:xfrm>
            <a:off x="6045353" y="882301"/>
            <a:ext cx="3426304" cy="1600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&amp; legal standards</a:t>
            </a:r>
            <a:endParaRPr lang="en-IN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A6604F-F2F8-42B9-E470-F526EC3CD63A}"/>
              </a:ext>
            </a:extLst>
          </p:cNvPr>
          <p:cNvCxnSpPr/>
          <p:nvPr/>
        </p:nvCxnSpPr>
        <p:spPr>
          <a:xfrm>
            <a:off x="3879273" y="2341845"/>
            <a:ext cx="387927" cy="486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707B89-8003-3F49-1089-499B328DA6A8}"/>
              </a:ext>
            </a:extLst>
          </p:cNvPr>
          <p:cNvCxnSpPr/>
          <p:nvPr/>
        </p:nvCxnSpPr>
        <p:spPr>
          <a:xfrm flipV="1">
            <a:off x="3214255" y="3760789"/>
            <a:ext cx="531243" cy="18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914ADF-DDB9-44BC-7620-E095949D24AF}"/>
              </a:ext>
            </a:extLst>
          </p:cNvPr>
          <p:cNvCxnSpPr/>
          <p:nvPr/>
        </p:nvCxnSpPr>
        <p:spPr>
          <a:xfrm flipH="1">
            <a:off x="6428509" y="2473890"/>
            <a:ext cx="567540" cy="354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568C89-3285-21F8-7B51-2C6DEAD8245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222989" y="3705645"/>
            <a:ext cx="772365" cy="5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B800CA-E980-F274-F88E-69F6E4D423F8}"/>
              </a:ext>
            </a:extLst>
          </p:cNvPr>
          <p:cNvCxnSpPr/>
          <p:nvPr/>
        </p:nvCxnSpPr>
        <p:spPr>
          <a:xfrm flipH="1" flipV="1">
            <a:off x="5847698" y="4441162"/>
            <a:ext cx="105733" cy="65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A759000C-59C4-38A3-AD2F-DD726B8D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29" y="83128"/>
            <a:ext cx="1598036" cy="15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93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505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FORECASTING TELECOM INDUSTRY CUSTOMER ATTRITION USING MACHINE LEARNING TECHNIQUES</vt:lpstr>
      <vt:lpstr>INTRODUCTION</vt:lpstr>
      <vt:lpstr>PROBLEM STATEMENT</vt:lpstr>
      <vt:lpstr>PowerPoint Presentation</vt:lpstr>
      <vt:lpstr>PowerPoint Presentation</vt:lpstr>
      <vt:lpstr>DATA ANALYSIS : KEY FINDINGS </vt:lpstr>
      <vt:lpstr>ML PERFORMANCE REPORT</vt:lpstr>
      <vt:lpstr>RESULTS</vt:lpstr>
      <vt:lpstr>PowerPoint Presentation</vt:lpstr>
      <vt:lpstr>CONCLUSION</vt:lpstr>
      <vt:lpstr>KEY ACHIEVEMENTS &amp;                                     KNOWLEDGE GAINED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TELCOM INDUSTRY CUSTOMER ATTRITION USING MACHINE LEARNING TECHNIQUES</dc:title>
  <dc:creator>NAGAPPAN, GOWTHAMI (Student)</dc:creator>
  <cp:lastModifiedBy>NAGAPPAN, GOWTHAMI (Student)</cp:lastModifiedBy>
  <cp:revision>1</cp:revision>
  <dcterms:created xsi:type="dcterms:W3CDTF">2023-05-06T17:13:14Z</dcterms:created>
  <dcterms:modified xsi:type="dcterms:W3CDTF">2023-05-10T12:11:13Z</dcterms:modified>
</cp:coreProperties>
</file>