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stats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Gowthami Manchuri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69" y="513870"/>
            <a:ext cx="4161057" cy="2680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89" y="3914145"/>
            <a:ext cx="4373955" cy="26783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34" y="3871677"/>
            <a:ext cx="4308743" cy="27632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1252" y="144538"/>
            <a:ext cx="2269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Spread of RSSI </a:t>
            </a:r>
            <a:r>
              <a:rPr lang="en-IE" dirty="0"/>
              <a:t>levels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0482" y="3495158"/>
            <a:ext cx="3522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Spread of </a:t>
            </a:r>
            <a:r>
              <a:rPr lang="en-IE" dirty="0"/>
              <a:t>R</a:t>
            </a:r>
            <a:r>
              <a:rPr lang="en-IE" dirty="0" smtClean="0"/>
              <a:t>x </a:t>
            </a:r>
            <a:r>
              <a:rPr lang="en-IE" dirty="0" smtClean="0"/>
              <a:t>Weighted PhyRate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91541" y="3502345"/>
            <a:ext cx="332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Spread of </a:t>
            </a:r>
            <a:r>
              <a:rPr lang="en-IE" dirty="0" err="1" smtClean="0"/>
              <a:t>Tx</a:t>
            </a:r>
            <a:r>
              <a:rPr lang="en-IE" dirty="0" smtClean="0"/>
              <a:t> </a:t>
            </a:r>
            <a:r>
              <a:rPr lang="en-IE" dirty="0" smtClean="0"/>
              <a:t>Weighted PhyRate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9177"/>
            <a:ext cx="10148258" cy="112263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histogram </a:t>
            </a:r>
            <a:r>
              <a:rPr lang="en-US" sz="2400" b="1" dirty="0" smtClean="0"/>
              <a:t>for </a:t>
            </a:r>
            <a:r>
              <a:rPr lang="en-US" sz="2400" b="1" dirty="0"/>
              <a:t>the average Tx and Rx Weighed Phy Rate </a:t>
            </a:r>
            <a:r>
              <a:rPr lang="en-US" sz="2400" b="1" dirty="0" smtClean="0"/>
              <a:t>between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/>
              <a:t>-85 and -65 dB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13" y="1321807"/>
            <a:ext cx="7421071" cy="4350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3554" y="5862406"/>
            <a:ext cx="10212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Observations</a:t>
            </a:r>
            <a:r>
              <a:rPr lang="en-GB" dirty="0" smtClean="0"/>
              <a:t>: In a given range of RSSI levels both </a:t>
            </a:r>
            <a:r>
              <a:rPr lang="en-GB" dirty="0" err="1" smtClean="0"/>
              <a:t>Tx</a:t>
            </a:r>
            <a:r>
              <a:rPr lang="en-GB" dirty="0" smtClean="0"/>
              <a:t> &amp; Rx </a:t>
            </a:r>
            <a:r>
              <a:rPr lang="en-GB" dirty="0" err="1" smtClean="0"/>
              <a:t>Phyrates</a:t>
            </a:r>
            <a:r>
              <a:rPr lang="en-GB" dirty="0" smtClean="0"/>
              <a:t> are directly </a:t>
            </a:r>
            <a:r>
              <a:rPr lang="en-GB" dirty="0" err="1" smtClean="0"/>
              <a:t>propotional</a:t>
            </a:r>
            <a:r>
              <a:rPr lang="en-GB" dirty="0" smtClean="0"/>
              <a:t> to each other </a:t>
            </a:r>
          </a:p>
          <a:p>
            <a:r>
              <a:rPr lang="en-GB" dirty="0" smtClean="0"/>
              <a:t>as RSSI values are increasing. The </a:t>
            </a:r>
            <a:r>
              <a:rPr lang="en-GB" dirty="0" err="1" smtClean="0"/>
              <a:t>avg</a:t>
            </a:r>
            <a:r>
              <a:rPr lang="en-GB" dirty="0" smtClean="0"/>
              <a:t> </a:t>
            </a:r>
            <a:r>
              <a:rPr lang="en-GB" dirty="0" err="1" smtClean="0"/>
              <a:t>Tx</a:t>
            </a:r>
            <a:r>
              <a:rPr lang="en-GB" dirty="0" smtClean="0"/>
              <a:t> weighted </a:t>
            </a:r>
            <a:r>
              <a:rPr lang="en-GB" dirty="0" err="1" smtClean="0"/>
              <a:t>Phyrate</a:t>
            </a:r>
            <a:r>
              <a:rPr lang="en-GB" dirty="0" smtClean="0"/>
              <a:t> is more at the point of -81DB of RSSI than -80DB.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9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284" y="122174"/>
            <a:ext cx="10148258" cy="1122630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% of devices are connected to 2.4 GHz and 5 GHz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9643" y="5756529"/>
            <a:ext cx="7140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Observations</a:t>
            </a:r>
            <a:r>
              <a:rPr lang="en-US" dirty="0" smtClean="0"/>
              <a:t>: </a:t>
            </a:r>
            <a:r>
              <a:rPr lang="en-US" dirty="0" smtClean="0"/>
              <a:t>54.4% </a:t>
            </a:r>
            <a:r>
              <a:rPr lang="en-US" dirty="0" smtClean="0"/>
              <a:t>devices (i.e.,</a:t>
            </a:r>
            <a:r>
              <a:rPr lang="en-US" dirty="0" smtClean="0"/>
              <a:t>190k </a:t>
            </a:r>
            <a:r>
              <a:rPr lang="en-US" dirty="0" smtClean="0"/>
              <a:t>among 350k) are connected to 5G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45.6% </a:t>
            </a:r>
            <a:r>
              <a:rPr lang="en-US" dirty="0" smtClean="0"/>
              <a:t>devices (i.e.,</a:t>
            </a:r>
            <a:r>
              <a:rPr lang="en-US" dirty="0" smtClean="0"/>
              <a:t>160k </a:t>
            </a:r>
            <a:r>
              <a:rPr lang="en-US" dirty="0" smtClean="0"/>
              <a:t>among 350k) are connected to 2G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43" y="891624"/>
            <a:ext cx="7153827" cy="48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31" y="102924"/>
            <a:ext cx="10148258" cy="112263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% of devices that will be on 2.4GHz and 5GHz </a:t>
            </a:r>
            <a:r>
              <a:rPr lang="en-US" sz="2400" dirty="0" smtClean="0"/>
              <a:t>as per the Given conditions – Future Frequency Band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1484935" y="6092246"/>
            <a:ext cx="1029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Observations</a:t>
            </a:r>
            <a:r>
              <a:rPr lang="en-GB" dirty="0" smtClean="0"/>
              <a:t>: It is clearly stating that more number of </a:t>
            </a:r>
            <a:r>
              <a:rPr lang="en-GB" dirty="0" smtClean="0"/>
              <a:t>devices(around 70%) </a:t>
            </a:r>
            <a:r>
              <a:rPr lang="en-GB" dirty="0" smtClean="0"/>
              <a:t>will be connected to 5G in future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13" y="1154522"/>
            <a:ext cx="7000023" cy="47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545" y="26109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 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8943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</TotalTime>
  <Words>146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Client stats Data Analysis</vt:lpstr>
      <vt:lpstr>PowerPoint Presentation</vt:lpstr>
      <vt:lpstr>histogram for the average Tx and Rx Weighed Phy Rate between  -85 and -65 dB</vt:lpstr>
      <vt:lpstr>% of devices are connected to 2.4 GHz and 5 GHz</vt:lpstr>
      <vt:lpstr>% of devices that will be on 2.4GHz and 5GHz as per the Given conditions – Future Frequency Band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Gowthami Manchuri</dc:creator>
  <cp:lastModifiedBy>Gowthami Manchuri</cp:lastModifiedBy>
  <cp:revision>9</cp:revision>
  <dcterms:created xsi:type="dcterms:W3CDTF">2021-03-19T07:34:07Z</dcterms:created>
  <dcterms:modified xsi:type="dcterms:W3CDTF">2021-03-22T17:40:53Z</dcterms:modified>
</cp:coreProperties>
</file>