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</a:t>
            </a:r>
            <a:r>
              <a:rPr lang="en-US" sz="2400" b="1" dirty="0">
                <a:solidFill>
                  <a:srgbClr val="002060"/>
                </a:solidFill>
              </a:rPr>
              <a:t>: Jawahar Srinath</a:t>
            </a:r>
            <a:endParaRPr lang="en-US" sz="2400" dirty="0"/>
          </a:p>
          <a:p>
            <a:r>
              <a:rPr lang="en-US" sz="2400" b="1" dirty="0"/>
              <a:t>REGISTER NO AND NMID : 4033877C1FA907AB13C4EA70C0E957D3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 :   B.SC.COMPUTER SCIENCE</a:t>
            </a:r>
          </a:p>
          <a:p>
            <a:r>
              <a:rPr lang="en-US" sz="2400" b="1" dirty="0"/>
              <a:t>COLLEGE :   VOORHEES COLLEGE VELLORE,</a:t>
            </a:r>
          </a:p>
          <a:p>
            <a:r>
              <a:rPr lang="en-US" sz="2400" b="1" dirty="0"/>
              <a:t>UNIVERSITY :  THIRUVALLUVAR UNIVERSITY.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CAAE5-DE0C-FF6E-0BF7-DB3CC746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0" y="624416"/>
            <a:ext cx="2839603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AC3D0-8223-91EB-B31B-786E23ED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52" y="624416"/>
            <a:ext cx="2815186" cy="5418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F1763-59EA-148C-367C-AD57B9658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69" y="624416"/>
            <a:ext cx="29295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0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Thank you for visiting my portfolio. This space reflects my journey as a learner and developer, showcasing my skills in </a:t>
            </a:r>
            <a:r>
              <a:rPr lang="en-US" sz="3200" b="1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3200" dirty="0"/>
              <a:t>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>
                <a:solidFill>
                  <a:srgbClr val="C00000"/>
                </a:solidFill>
              </a:rPr>
            </a:br>
            <a:br>
              <a:rPr lang="en-US" sz="4250" spc="25" dirty="0"/>
            </a:br>
            <a:r>
              <a:rPr lang="en-US" sz="4250" spc="25" dirty="0"/>
              <a:t>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/>
              <a:t>In today’s competitive job market, </a:t>
            </a:r>
            <a:r>
              <a:rPr lang="en-US" sz="2800" dirty="0" err="1"/>
              <a:t>freshers</a:t>
            </a:r>
            <a:r>
              <a:rPr lang="en-US" sz="2800" dirty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2800" dirty="0"/>
              <a:t>, while also providing an organized space to demonstrate my projects and achievements.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Chrome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(optional)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757237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774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Jeeva Gowtham</cp:lastModifiedBy>
  <cp:revision>51</cp:revision>
  <dcterms:created xsi:type="dcterms:W3CDTF">2024-03-29T15:07:22Z</dcterms:created>
  <dcterms:modified xsi:type="dcterms:W3CDTF">2025-09-19T10:15:59Z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