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CBE-6DB1-4B1B-ABB3-B63202E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7F89-5F03-480E-8C39-BE7723C3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A6B9-7556-400B-B4AC-433AB57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331-7D15-4DA4-9B6F-F190125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0A0A-8960-4A73-8B9B-F8E284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2A10-4392-4AD6-929E-227E4B3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47C7-ACB2-4E0E-947E-8988FB3C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B833-3184-47A5-BCD6-9C53AC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F833-8BC8-45EA-BFF4-903E11D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BB2-8FD9-4424-8EFC-E18CCD35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9A8D-1CA7-4961-BA18-89263A7A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FE6-DCBD-431E-99D6-4B35487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4D0-0311-48D0-805E-85C27A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9561-9855-4E6C-9663-CE83B4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B88F-4F71-430C-BC5E-4767A18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E35-505C-4661-A350-D48332BD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C6E-F342-4085-9221-5AD8946E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BF7A-7D25-491C-B744-D0ABCF1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26B-FE5C-41FB-A57A-2C06A95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87B-7262-41A1-984D-9A9F516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C57-6B97-4750-840C-2BEC361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807-4BBA-43DA-BD60-91F14B89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A53-092A-49DD-A391-80F1BF0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A654-A90A-44B0-89D2-053451B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9B6D-5E6E-419E-9334-9804D8E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2-8610-4B71-90D7-D32DE7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769-AC98-4BF6-A45E-619E93F6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DA5C-DA0E-42B7-940E-E41510ED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389-2245-405F-9E20-71C011F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AB5F-B68F-4088-8F0A-1B7AE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F76-EAF7-447B-A724-796F590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382D-B994-48A0-8D4F-9E4B265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2DA7-E357-4E79-948E-14D93DC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4071-8705-4799-8505-F7A64CE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B189-7903-4216-B49A-7154E16F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4BF6-3478-4A51-B0E0-31160284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C5DD-4E94-4EB1-AC14-0485D50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A404-6C0D-4DE9-BA53-8A44E6C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A75B-2B1B-410F-84AE-A3A3FF2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FBC-69EF-4DD9-A569-18FE7BE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B2D2-5DD7-4833-BF51-F3E697E7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6132-210B-4CCA-8F36-457AF6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6A77-955F-4304-B865-89A9DB6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AAF-04D4-4E97-90BC-98A9334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C425C-C440-4075-ACA5-C1D56B2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4AAB-D376-4EBC-A9E4-D713626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F48-9894-41D6-882C-1DA7612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3B81-8A03-4EC3-9688-4554E6B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C1B8-EDD4-4827-B8F9-DB74D76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718D-9C3F-4FC8-B203-6B74BA3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A3E-4DC6-4D95-A3BD-912F1D8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4BB3-8FC3-4B57-88F0-31B2C64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8A6-387D-47A4-BCDF-FEAA035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4CD6C-C2AF-453A-9CB0-F714B8AD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F76D-857D-4B16-A2BC-374B310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D72-CBEB-4011-B246-606AB82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3350-AE6F-44D4-BEA6-2A35AC3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9DF1-7DC0-4B81-A968-7306E0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5863-BB60-4FF4-85D6-6B118FC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557-7DD6-4B28-BA8C-D3F3929D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A98B-4738-4F2D-90A0-F4C6B13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C2-751E-4099-9875-B5427FD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6D0F-00D3-413A-9770-DECD2ADB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D29-D508-45F5-9FC4-04EE61C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2 Checkpoint 1</a:t>
            </a:r>
            <a:br>
              <a:rPr lang="en-US" dirty="0"/>
            </a:br>
            <a:r>
              <a:rPr lang="en-US" sz="3200" dirty="0"/>
              <a:t>ECE/CS 498DS</a:t>
            </a:r>
            <a:br>
              <a:rPr lang="en-US" sz="3200" dirty="0"/>
            </a:br>
            <a:r>
              <a:rPr lang="en-US" sz="3200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9350-515F-46E8-B587-7C3FE28E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Akhilesh </a:t>
            </a:r>
            <a:r>
              <a:rPr lang="en-US" dirty="0" err="1"/>
              <a:t>Somani</a:t>
            </a:r>
            <a:r>
              <a:rPr lang="en-US" dirty="0"/>
              <a:t> (somani4), Gowtham Kuntumalla (gowtham4), Manan Mehta(mananm2) </a:t>
            </a:r>
          </a:p>
        </p:txBody>
      </p:sp>
    </p:spTree>
    <p:extLst>
      <p:ext uri="{BB962C8B-B14F-4D97-AF65-F5344CB8AC3E}">
        <p14:creationId xmlns:p14="http://schemas.microsoft.com/office/powerpoint/2010/main" val="30092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Question 2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d. Q-Q plot:</a:t>
            </a:r>
          </a:p>
        </p:txBody>
      </p:sp>
    </p:spTree>
    <p:extLst>
      <p:ext uri="{BB962C8B-B14F-4D97-AF65-F5344CB8AC3E}">
        <p14:creationId xmlns:p14="http://schemas.microsoft.com/office/powerpoint/2010/main" val="2955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Question 2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e.i.</a:t>
            </a:r>
            <a:r>
              <a:rPr lang="en-US" sz="1400" dirty="0"/>
              <a:t> How does taking the -log10() of the p-values help you visualize the p-value distribution?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e.ii</a:t>
            </a:r>
            <a:r>
              <a:rPr lang="en-US" sz="1400" dirty="0"/>
              <a:t>. What can you conclude from the Q-Q plot?</a:t>
            </a:r>
          </a:p>
        </p:txBody>
      </p:sp>
    </p:spTree>
    <p:extLst>
      <p:ext uri="{BB962C8B-B14F-4D97-AF65-F5344CB8AC3E}">
        <p14:creationId xmlns:p14="http://schemas.microsoft.com/office/powerpoint/2010/main" val="237237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1 - Question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503-4181-4B53-893E-FCCEE467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587"/>
            <a:ext cx="955089" cy="554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2C8F6-6611-4E40-8611-99C12BBAD1CA}"/>
              </a:ext>
            </a:extLst>
          </p:cNvPr>
          <p:cNvSpPr txBox="1"/>
          <p:nvPr/>
        </p:nvSpPr>
        <p:spPr>
          <a:xfrm>
            <a:off x="1199114" y="1353639"/>
            <a:ext cx="9793771" cy="365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Why do biologists need multiple samples to identify microbes with significantly altered abundance?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C7E99-81D1-4D75-94C1-B8E7C53B3A4C}"/>
              </a:ext>
            </a:extLst>
          </p:cNvPr>
          <p:cNvSpPr txBox="1"/>
          <p:nvPr/>
        </p:nvSpPr>
        <p:spPr>
          <a:xfrm>
            <a:off x="1199114" y="5011238"/>
            <a:ext cx="9793771" cy="89225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2. Number of samples analyzed: </a:t>
            </a:r>
          </a:p>
          <a:p>
            <a:r>
              <a:rPr lang="en-US" dirty="0"/>
              <a:t>3. Number of microbes identified: </a:t>
            </a:r>
          </a:p>
        </p:txBody>
      </p:sp>
    </p:spTree>
    <p:extLst>
      <p:ext uri="{BB962C8B-B14F-4D97-AF65-F5344CB8AC3E}">
        <p14:creationId xmlns:p14="http://schemas.microsoft.com/office/powerpoint/2010/main" val="177481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a. Factorization of joint probability distribution: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b. Number of parameters needed to define conditional probability distribution: </a:t>
            </a:r>
          </a:p>
          <a:p>
            <a:r>
              <a:rPr lang="en-US" sz="1400" dirty="0"/>
              <a:t>c. Conditional probability tables: </a:t>
            </a:r>
          </a:p>
        </p:txBody>
      </p:sp>
    </p:spTree>
    <p:extLst>
      <p:ext uri="{BB962C8B-B14F-4D97-AF65-F5344CB8AC3E}">
        <p14:creationId xmlns:p14="http://schemas.microsoft.com/office/powerpoint/2010/main" val="8052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1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d. Table of P(</a:t>
            </a:r>
            <a:r>
              <a:rPr lang="en-US" sz="1400" dirty="0" err="1"/>
              <a:t>Quality|Storage</a:t>
            </a:r>
            <a:r>
              <a:rPr lang="en-US" sz="1400" dirty="0"/>
              <a:t> Temp, Collection Method, Lab Time):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e. Total number of samples dropped: </a:t>
            </a:r>
          </a:p>
        </p:txBody>
      </p:sp>
    </p:spTree>
    <p:extLst>
      <p:ext uri="{BB962C8B-B14F-4D97-AF65-F5344CB8AC3E}">
        <p14:creationId xmlns:p14="http://schemas.microsoft.com/office/powerpoint/2010/main" val="386139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1. Number of samples removed: </a:t>
            </a:r>
          </a:p>
          <a:p>
            <a:r>
              <a:rPr lang="en-US" sz="1400" dirty="0"/>
              <a:t>2. What are the benefits and drawbacks to using relative abundance data? Is there information that we lose when the normalization is performed?</a:t>
            </a:r>
          </a:p>
        </p:txBody>
      </p:sp>
    </p:spTree>
    <p:extLst>
      <p:ext uri="{BB962C8B-B14F-4D97-AF65-F5344CB8AC3E}">
        <p14:creationId xmlns:p14="http://schemas.microsoft.com/office/powerpoint/2010/main" val="7525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Heatmaps (HE0 on left HE1 on right):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Summarize your observations</a:t>
            </a:r>
          </a:p>
        </p:txBody>
      </p:sp>
    </p:spTree>
    <p:extLst>
      <p:ext uri="{BB962C8B-B14F-4D97-AF65-F5344CB8AC3E}">
        <p14:creationId xmlns:p14="http://schemas.microsoft.com/office/powerpoint/2010/main" val="317776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Question 3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Which aspects of the data are the heatmaps good at highlighting? What types of things are heatmaps less suitable for?</a:t>
            </a:r>
          </a:p>
        </p:txBody>
      </p:sp>
    </p:spTree>
    <p:extLst>
      <p:ext uri="{BB962C8B-B14F-4D97-AF65-F5344CB8AC3E}">
        <p14:creationId xmlns:p14="http://schemas.microsoft.com/office/powerpoint/2010/main" val="171816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b. What is the null hypothesis of the KS test in our context? Use one microbe as an example to explain your answer.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c. Count the number of microbes with significantly altered expression at alpha=0.1, 0.05, 0.01, 0.005 and 0.001 level? Summarize your answers in a table below:</a:t>
            </a:r>
          </a:p>
        </p:txBody>
      </p:sp>
    </p:spTree>
    <p:extLst>
      <p:ext uri="{BB962C8B-B14F-4D97-AF65-F5344CB8AC3E}">
        <p14:creationId xmlns:p14="http://schemas.microsoft.com/office/powerpoint/2010/main" val="343013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a. What does a p-value of 0.05 represent in our context?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b. If the null hypothesis is true, what distribution will the p-values follow?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c. If no microbe’s abundance was altered, how many significant p-values does one expect to see at alpha=0.1, 0.05, 0.01, 0.005 and 0.001 level? Compare your answers with your results in Task 2.1.c. Show the comparison in a table below:</a:t>
            </a:r>
          </a:p>
        </p:txBody>
      </p:sp>
    </p:spTree>
    <p:extLst>
      <p:ext uri="{BB962C8B-B14F-4D97-AF65-F5344CB8AC3E}">
        <p14:creationId xmlns:p14="http://schemas.microsoft.com/office/powerpoint/2010/main" val="278245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416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Mini-Project 2 Checkpoint 1 ECE/CS 498DS Spring 2020</vt:lpstr>
      <vt:lpstr>Task 1 - Question 0</vt:lpstr>
      <vt:lpstr>Task 1 – Question 1</vt:lpstr>
      <vt:lpstr>Task 1 – Question 1 (continued)</vt:lpstr>
      <vt:lpstr>Task 1 – Question 2</vt:lpstr>
      <vt:lpstr>Task 1 – Question 3</vt:lpstr>
      <vt:lpstr>Task 1 – Question 3 (continued)</vt:lpstr>
      <vt:lpstr>Task 2 – Question 1</vt:lpstr>
      <vt:lpstr>Task 2 – Question 2</vt:lpstr>
      <vt:lpstr>Task 2 – Question 2 (continued)</vt:lpstr>
      <vt:lpstr>Task 2 – Question 2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Kuntumalla, Gowtham</cp:lastModifiedBy>
  <cp:revision>32</cp:revision>
  <dcterms:created xsi:type="dcterms:W3CDTF">2020-01-30T21:31:06Z</dcterms:created>
  <dcterms:modified xsi:type="dcterms:W3CDTF">2020-03-12T22:08:12Z</dcterms:modified>
</cp:coreProperties>
</file>