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CAAAA-B70B-4E8C-8226-EE16BA713D17}" v="28" dt="2020-02-03T15:52:53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3ACAAAA-B70B-4E8C-8226-EE16BA713D17}"/>
    <pc:docChg chg="delSld modSld">
      <pc:chgData name="" userId="" providerId="" clId="Web-{83ACAAAA-B70B-4E8C-8226-EE16BA713D17}" dt="2020-02-03T15:52:53.440" v="62"/>
      <pc:docMkLst>
        <pc:docMk/>
      </pc:docMkLst>
      <pc:sldChg chg="modSp">
        <pc:chgData name="" userId="" providerId="" clId="Web-{83ACAAAA-B70B-4E8C-8226-EE16BA713D17}" dt="2020-02-03T15:52:34.737" v="54" actId="20577"/>
        <pc:sldMkLst>
          <pc:docMk/>
          <pc:sldMk cId="3009203704" sldId="256"/>
        </pc:sldMkLst>
        <pc:spChg chg="mod">
          <ac:chgData name="" userId="" providerId="" clId="Web-{83ACAAAA-B70B-4E8C-8226-EE16BA713D17}" dt="2020-02-03T15:52:34.737" v="54" actId="20577"/>
          <ac:spMkLst>
            <pc:docMk/>
            <pc:sldMk cId="3009203704" sldId="256"/>
            <ac:spMk id="2" creationId="{D8C58D29-D508-45F5-9FC4-04EE61C2DC6F}"/>
          </ac:spMkLst>
        </pc:spChg>
      </pc:sldChg>
      <pc:sldChg chg="del">
        <pc:chgData name="" userId="" providerId="" clId="Web-{83ACAAAA-B70B-4E8C-8226-EE16BA713D17}" dt="2020-02-03T15:52:53.440" v="62"/>
        <pc:sldMkLst>
          <pc:docMk/>
          <pc:sldMk cId="506750577" sldId="260"/>
        </pc:sldMkLst>
      </pc:sldChg>
      <pc:sldChg chg="del">
        <pc:chgData name="" userId="" providerId="" clId="Web-{83ACAAAA-B70B-4E8C-8226-EE16BA713D17}" dt="2020-02-03T15:52:53.440" v="61"/>
        <pc:sldMkLst>
          <pc:docMk/>
          <pc:sldMk cId="514443523" sldId="262"/>
        </pc:sldMkLst>
      </pc:sldChg>
      <pc:sldChg chg="del">
        <pc:chgData name="" userId="" providerId="" clId="Web-{83ACAAAA-B70B-4E8C-8226-EE16BA713D17}" dt="2020-02-03T15:52:53.440" v="60"/>
        <pc:sldMkLst>
          <pc:docMk/>
          <pc:sldMk cId="1970589078" sldId="263"/>
        </pc:sldMkLst>
      </pc:sldChg>
      <pc:sldChg chg="del">
        <pc:chgData name="" userId="" providerId="" clId="Web-{83ACAAAA-B70B-4E8C-8226-EE16BA713D17}" dt="2020-02-03T15:52:53.424" v="59"/>
        <pc:sldMkLst>
          <pc:docMk/>
          <pc:sldMk cId="436541502" sldId="264"/>
        </pc:sldMkLst>
      </pc:sldChg>
      <pc:sldChg chg="del">
        <pc:chgData name="" userId="" providerId="" clId="Web-{83ACAAAA-B70B-4E8C-8226-EE16BA713D17}" dt="2020-02-03T15:52:53.424" v="58"/>
        <pc:sldMkLst>
          <pc:docMk/>
          <pc:sldMk cId="1651234251" sldId="265"/>
        </pc:sldMkLst>
      </pc:sldChg>
      <pc:sldChg chg="del">
        <pc:chgData name="" userId="" providerId="" clId="Web-{83ACAAAA-B70B-4E8C-8226-EE16BA713D17}" dt="2020-02-03T15:52:53.424" v="57"/>
        <pc:sldMkLst>
          <pc:docMk/>
          <pc:sldMk cId="98574599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1 Checkpoint 1</a:t>
            </a:r>
            <a:br>
              <a:rPr lang="en-US" dirty="0"/>
            </a:br>
            <a:r>
              <a:rPr lang="en-US" sz="3200" dirty="0"/>
              <a:t>ECE/CS 498DS</a:t>
            </a:r>
            <a:br>
              <a:rPr lang="en-US" sz="3200" dirty="0"/>
            </a:br>
            <a:r>
              <a:rPr lang="en-US" sz="3200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Name1 (NetID1), Name2 (NetID2), Name3 (NetID3)</a:t>
            </a:r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503-4181-4B53-893E-FCCEE467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87"/>
            <a:ext cx="955089" cy="554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7C3324-633F-4AFD-83CD-6111A6FE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48347"/>
              </p:ext>
            </p:extLst>
          </p:nvPr>
        </p:nvGraphicFramePr>
        <p:xfrm>
          <a:off x="953155" y="1283905"/>
          <a:ext cx="569355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4926">
                  <a:extLst>
                    <a:ext uri="{9D8B030D-6E8A-4147-A177-3AD203B41FA5}">
                      <a16:colId xmlns:a16="http://schemas.microsoft.com/office/drawing/2014/main" val="2355088364"/>
                    </a:ext>
                  </a:extLst>
                </a:gridCol>
                <a:gridCol w="2578624">
                  <a:extLst>
                    <a:ext uri="{9D8B030D-6E8A-4147-A177-3AD203B41FA5}">
                      <a16:colId xmlns:a16="http://schemas.microsoft.com/office/drawing/2014/main" val="3727841829"/>
                    </a:ext>
                  </a:extLst>
                </a:gridCol>
              </a:tblGrid>
              <a:tr h="3025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Summarize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63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2(a) – Total Disengagements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920742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2(b) - # Unique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272020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2(c) – Unique Locations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966913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2(d) - # Unique Causes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30208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2(e) - # Rows with missing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5381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F2C8F6-6611-4E40-8611-99C12BBAD1CA}"/>
              </a:ext>
            </a:extLst>
          </p:cNvPr>
          <p:cNvSpPr txBox="1"/>
          <p:nvPr/>
        </p:nvSpPr>
        <p:spPr>
          <a:xfrm>
            <a:off x="953155" y="3562416"/>
            <a:ext cx="35214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3 - Causes of AV Disengagement</a:t>
            </a:r>
          </a:p>
          <a:p>
            <a:r>
              <a:rPr lang="en-US" dirty="0"/>
              <a:t>Pie chart: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2 causes of disengagement: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C1227-1A92-4E73-8508-9CF5223FCBE1}"/>
              </a:ext>
            </a:extLst>
          </p:cNvPr>
          <p:cNvSpPr txBox="1"/>
          <p:nvPr/>
        </p:nvSpPr>
        <p:spPr>
          <a:xfrm>
            <a:off x="7489473" y="3562416"/>
            <a:ext cx="35718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4 - Trend of disengagement/mile</a:t>
            </a:r>
          </a:p>
          <a:p>
            <a:r>
              <a:rPr lang="en-US" dirty="0"/>
              <a:t>Plot: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3A71E9-FCA9-47F0-A106-066706C5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2C38B-4622-4A40-8AF7-ED4ABC6E390F}"/>
              </a:ext>
            </a:extLst>
          </p:cNvPr>
          <p:cNvSpPr txBox="1"/>
          <p:nvPr/>
        </p:nvSpPr>
        <p:spPr>
          <a:xfrm>
            <a:off x="838200" y="1257527"/>
            <a:ext cx="32269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1 – Interpreting Distributions</a:t>
            </a:r>
          </a:p>
          <a:p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Gaussian – </a:t>
            </a:r>
          </a:p>
          <a:p>
            <a:endParaRPr lang="en-US" dirty="0"/>
          </a:p>
          <a:p>
            <a:r>
              <a:rPr lang="en-US" dirty="0"/>
              <a:t>(b) Exponential – </a:t>
            </a:r>
          </a:p>
          <a:p>
            <a:endParaRPr lang="en-US" dirty="0"/>
          </a:p>
          <a:p>
            <a:r>
              <a:rPr lang="en-US" dirty="0"/>
              <a:t>(c) Weibull –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71E22-0812-4038-8E65-67049E5DEDB9}"/>
              </a:ext>
            </a:extLst>
          </p:cNvPr>
          <p:cNvSpPr txBox="1"/>
          <p:nvPr/>
        </p:nvSpPr>
        <p:spPr>
          <a:xfrm>
            <a:off x="5772589" y="1257527"/>
            <a:ext cx="5523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2 – Probability distribution of reaction times</a:t>
            </a:r>
          </a:p>
          <a:p>
            <a:r>
              <a:rPr lang="en-US" dirty="0"/>
              <a:t>Plot:</a:t>
            </a:r>
          </a:p>
          <a:p>
            <a:endParaRPr lang="en-US" dirty="0"/>
          </a:p>
          <a:p>
            <a:r>
              <a:rPr lang="en-US" dirty="0"/>
              <a:t>What distribution does it fit and what is the significance?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7594C-F520-404C-AFF5-646B4944979B}"/>
              </a:ext>
            </a:extLst>
          </p:cNvPr>
          <p:cNvSpPr txBox="1"/>
          <p:nvPr/>
        </p:nvSpPr>
        <p:spPr>
          <a:xfrm>
            <a:off x="838200" y="4584810"/>
            <a:ext cx="3631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3 – Average Reaction times</a:t>
            </a:r>
          </a:p>
          <a:p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Over entire dataset:</a:t>
            </a:r>
          </a:p>
          <a:p>
            <a:pPr marL="342900" indent="-342900">
              <a:buAutoNum type="alphaLcParenBoth"/>
            </a:pPr>
            <a:r>
              <a:rPr lang="en-US" dirty="0"/>
              <a:t>Over entire dataset per location: </a:t>
            </a:r>
          </a:p>
        </p:txBody>
      </p:sp>
    </p:spTree>
    <p:extLst>
      <p:ext uri="{BB962C8B-B14F-4D97-AF65-F5344CB8AC3E}">
        <p14:creationId xmlns:p14="http://schemas.microsoft.com/office/powerpoint/2010/main" val="1952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80FF2F-004B-49D2-B536-6FB737011CDA}"/>
              </a:ext>
            </a:extLst>
          </p:cNvPr>
          <p:cNvSpPr txBox="1">
            <a:spLocks/>
          </p:cNvSpPr>
          <p:nvPr/>
        </p:nvSpPr>
        <p:spPr>
          <a:xfrm>
            <a:off x="838200" y="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0958E-7A6E-4A1F-848C-A9DC3ECDA044}"/>
              </a:ext>
            </a:extLst>
          </p:cNvPr>
          <p:cNvSpPr txBox="1"/>
          <p:nvPr/>
        </p:nvSpPr>
        <p:spPr>
          <a:xfrm>
            <a:off x="838200" y="1257527"/>
            <a:ext cx="3887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4 – Hypothesis Testing</a:t>
            </a:r>
          </a:p>
          <a:p>
            <a:endParaRPr lang="en-US" dirty="0"/>
          </a:p>
          <a:p>
            <a:r>
              <a:rPr lang="en-US" dirty="0"/>
              <a:t>State the Null and Alternate Hypothesis</a:t>
            </a:r>
          </a:p>
          <a:p>
            <a:endParaRPr lang="en-US" dirty="0"/>
          </a:p>
          <a:p>
            <a:r>
              <a:rPr lang="en-US" dirty="0"/>
              <a:t>Statistic Value = </a:t>
            </a:r>
          </a:p>
          <a:p>
            <a:endParaRPr lang="en-US" dirty="0"/>
          </a:p>
          <a:p>
            <a:r>
              <a:rPr lang="en-US" dirty="0"/>
              <a:t>Outcome of the hypothesis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5C8CE-65E6-4742-8FF9-578F140E8CA9}"/>
              </a:ext>
            </a:extLst>
          </p:cNvPr>
          <p:cNvSpPr txBox="1"/>
          <p:nvPr/>
        </p:nvSpPr>
        <p:spPr>
          <a:xfrm>
            <a:off x="6096000" y="1143596"/>
            <a:ext cx="5523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5 – Probability distribution of disengagements/mile</a:t>
            </a:r>
          </a:p>
          <a:p>
            <a:r>
              <a:rPr lang="en-US" dirty="0"/>
              <a:t>Plot:</a:t>
            </a:r>
          </a:p>
          <a:p>
            <a:endParaRPr lang="en-US" dirty="0"/>
          </a:p>
          <a:p>
            <a:r>
              <a:rPr lang="en-US" dirty="0"/>
              <a:t>What distribution does it fit and what is the significance?</a:t>
            </a:r>
          </a:p>
        </p:txBody>
      </p:sp>
    </p:spTree>
    <p:extLst>
      <p:ext uri="{BB962C8B-B14F-4D97-AF65-F5344CB8AC3E}">
        <p14:creationId xmlns:p14="http://schemas.microsoft.com/office/powerpoint/2010/main" val="57181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463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Mini-Project 1 Checkpoint 1 ECE/CS 498DS Spring 2020</vt:lpstr>
      <vt:lpstr>Task 0</vt:lpstr>
      <vt:lpstr>Task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James Cyriac</cp:lastModifiedBy>
  <cp:revision>23</cp:revision>
  <dcterms:created xsi:type="dcterms:W3CDTF">2020-01-30T21:31:06Z</dcterms:created>
  <dcterms:modified xsi:type="dcterms:W3CDTF">2020-02-03T15:52:57Z</dcterms:modified>
</cp:coreProperties>
</file>