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54" r:id="rId1"/>
  </p:sldMasterIdLst>
  <p:notesMasterIdLst>
    <p:notesMasterId r:id="rId2"/>
  </p:notesMasterIdLst>
  <p:sldIdLst>
    <p:sldId id="280" r:id="rId3"/>
    <p:sldId id="281" r:id="rId4"/>
    <p:sldId id="282" r:id="rId5"/>
    <p:sldId id="283" r:id="rId6"/>
    <p:sldId id="284" r:id="rId7"/>
    <p:sldId id="285" r:id="rId8"/>
    <p:sldId id="286" r:id="rId9"/>
    <p:sldId id="287" r:id="rId10"/>
    <p:sldId id="288" r:id="rId11"/>
    <p:sldId id="289" r:id="rId12"/>
    <p:sldId id="291" r:id="rId13"/>
  </p:sldIdLst>
  <p:sldSz type="screen16x9" cy="6858000" cx="12192000"/>
  <p:notesSz cx="12192000" cy="6858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8" d="100"/>
          <a:sy n="68" d="100"/>
        </p:scale>
        <p:origin x="798" y="6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4" name="Shape 2"/>
        <p:cNvGrpSpPr/>
        <p:nvPr/>
      </p:nvGrpSpPr>
      <p:grpSpPr>
        <a:xfrm>
          <a:off x="0" y="0"/>
          <a:ext cx="0" cy="0"/>
          <a:chOff x="0" y="0"/>
          <a:chExt cx="0" cy="0"/>
        </a:xfrm>
      </p:grpSpPr>
      <p:sp>
        <p:nvSpPr>
          <p:cNvPr id="1048722" name="Google Shape;3;n"/>
          <p:cNvSpPr>
            <a:spLocks noChangeAspect="1" noRot="1" noGrp="1"/>
          </p:cNvSpPr>
          <p:nvPr>
            <p:ph type="sldImg" idx="2"/>
          </p:nvPr>
        </p:nvSpPr>
        <p:spPr>
          <a:xfrm>
            <a:off x="2032400" y="514350"/>
            <a:ext cx="8128400" cy="257175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23" name="Google Shape;4;n"/>
          <p:cNvSpPr txBox="1">
            <a:spLocks noGrp="1"/>
          </p:cNvSpPr>
          <p:nvPr>
            <p:ph type="body" idx="1"/>
          </p:nvPr>
        </p:nvSpPr>
        <p:spPr>
          <a:xfrm>
            <a:off x="1219200" y="3257550"/>
            <a:ext cx="9753600" cy="3086100"/>
          </a:xfrm>
          <a:prstGeom prst="rect"/>
          <a:noFill/>
          <a:ln>
            <a:noFill/>
          </a:ln>
        </p:spPr>
        <p:txBody>
          <a:bodyPr anchor="t" anchorCtr="0" bIns="91425" lIns="91425" rIns="91425" spcFirstLastPara="1" tIns="91425" wrap="square">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49"/>
        <p:cNvGrpSpPr/>
        <p:nvPr/>
      </p:nvGrpSpPr>
      <p:grpSpPr>
        <a:xfrm>
          <a:off x="0" y="0"/>
          <a:ext cx="0" cy="0"/>
          <a:chOff x="0" y="0"/>
          <a:chExt cx="0" cy="0"/>
        </a:xfrm>
      </p:grpSpPr>
      <p:sp>
        <p:nvSpPr>
          <p:cNvPr id="1048665" name="Google Shape;50;p1:notes"/>
          <p:cNvSpPr txBox="1">
            <a:spLocks noGrp="1"/>
          </p:cNvSpPr>
          <p:nvPr>
            <p:ph type="body" idx="1"/>
          </p:nvPr>
        </p:nvSpPr>
        <p:spPr>
          <a:xfrm>
            <a:off x="1219200" y="3257550"/>
            <a:ext cx="9753600" cy="30861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66" name="Google Shape;51;p1:notes"/>
          <p:cNvSpPr>
            <a:spLocks noChangeAspect="1" noRot="1" noGrp="1"/>
          </p:cNvSpPr>
          <p:nvPr>
            <p:ph type="sldImg" idx="2"/>
          </p:nvPr>
        </p:nvSpPr>
        <p:spPr>
          <a:xfrm>
            <a:off x="3810000" y="514350"/>
            <a:ext cx="4573588" cy="257175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194"/>
        <p:cNvGrpSpPr/>
        <p:nvPr/>
      </p:nvGrpSpPr>
      <p:grpSpPr>
        <a:xfrm>
          <a:off x="0" y="0"/>
          <a:ext cx="0" cy="0"/>
          <a:chOff x="0" y="0"/>
          <a:chExt cx="0" cy="0"/>
        </a:xfrm>
      </p:grpSpPr>
      <p:sp>
        <p:nvSpPr>
          <p:cNvPr id="1048697" name="Google Shape;195;p9:notes"/>
          <p:cNvSpPr txBox="1">
            <a:spLocks noGrp="1"/>
          </p:cNvSpPr>
          <p:nvPr>
            <p:ph type="body" idx="1"/>
          </p:nvPr>
        </p:nvSpPr>
        <p:spPr>
          <a:xfrm>
            <a:off x="1219200" y="3257550"/>
            <a:ext cx="9753600" cy="3086100"/>
          </a:xfrm>
          <a:prstGeom prst="rect"/>
        </p:spPr>
        <p:txBody>
          <a:bodyPr anchor="t" anchorCtr="0" bIns="91425" lIns="91425" rIns="91425" spcFirstLastPara="1" tIns="91425" wrap="square">
            <a:noAutofit/>
          </a:bodyPr>
          <a:p>
            <a:pPr algn="l" indent="0" lvl="0" marL="0" rtl="0">
              <a:spcBef>
                <a:spcPts val="0"/>
              </a:spcBef>
              <a:spcAft>
                <a:spcPts val="0"/>
              </a:spcAft>
              <a:buNone/>
            </a:pPr>
            <a:endParaRPr dirty="0"/>
          </a:p>
        </p:txBody>
      </p:sp>
      <p:sp>
        <p:nvSpPr>
          <p:cNvPr id="1048698" name="Google Shape;196;p9:notes"/>
          <p:cNvSpPr>
            <a:spLocks noChangeAspect="1" noRot="1" noGrp="1"/>
          </p:cNvSpPr>
          <p:nvPr>
            <p:ph type="sldImg" idx="2"/>
          </p:nvPr>
        </p:nvSpPr>
        <p:spPr>
          <a:xfrm>
            <a:off x="3810000" y="514350"/>
            <a:ext cx="4573588" cy="257175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205"/>
        <p:cNvGrpSpPr/>
        <p:nvPr/>
      </p:nvGrpSpPr>
      <p:grpSpPr>
        <a:xfrm>
          <a:off x="0" y="0"/>
          <a:ext cx="0" cy="0"/>
          <a:chOff x="0" y="0"/>
          <a:chExt cx="0" cy="0"/>
        </a:xfrm>
      </p:grpSpPr>
      <p:sp>
        <p:nvSpPr>
          <p:cNvPr id="1048706" name="Google Shape;206;p10:notes"/>
          <p:cNvSpPr txBox="1">
            <a:spLocks noGrp="1"/>
          </p:cNvSpPr>
          <p:nvPr>
            <p:ph type="body" idx="1"/>
          </p:nvPr>
        </p:nvSpPr>
        <p:spPr>
          <a:xfrm>
            <a:off x="1219200" y="3257550"/>
            <a:ext cx="9753600" cy="30861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707" name="Google Shape;207;p10:notes"/>
          <p:cNvSpPr>
            <a:spLocks noChangeAspect="1" noRot="1" noGrp="1"/>
          </p:cNvSpPr>
          <p:nvPr>
            <p:ph type="sldImg" idx="2"/>
          </p:nvPr>
        </p:nvSpPr>
        <p:spPr>
          <a:xfrm>
            <a:off x="3810000" y="514350"/>
            <a:ext cx="4573588" cy="257175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 name="Shape 63"/>
        <p:cNvGrpSpPr/>
        <p:nvPr/>
      </p:nvGrpSpPr>
      <p:grpSpPr>
        <a:xfrm>
          <a:off x="0" y="0"/>
          <a:ext cx="0" cy="0"/>
          <a:chOff x="0" y="0"/>
          <a:chExt cx="0" cy="0"/>
        </a:xfrm>
      </p:grpSpPr>
      <p:sp>
        <p:nvSpPr>
          <p:cNvPr id="1048641" name="Google Shape;64;p2:notes"/>
          <p:cNvSpPr txBox="1">
            <a:spLocks noGrp="1"/>
          </p:cNvSpPr>
          <p:nvPr>
            <p:ph type="body" idx="1"/>
          </p:nvPr>
        </p:nvSpPr>
        <p:spPr>
          <a:xfrm>
            <a:off x="1219200" y="3257550"/>
            <a:ext cx="9753600" cy="30861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42" name="Google Shape;65;p2:notes"/>
          <p:cNvSpPr>
            <a:spLocks noChangeAspect="1" noRot="1" noGrp="1"/>
          </p:cNvSpPr>
          <p:nvPr>
            <p:ph type="sldImg" idx="2"/>
          </p:nvPr>
        </p:nvSpPr>
        <p:spPr>
          <a:xfrm>
            <a:off x="3810000" y="514350"/>
            <a:ext cx="4573588" cy="257175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 name="Shape 89"/>
        <p:cNvGrpSpPr/>
        <p:nvPr/>
      </p:nvGrpSpPr>
      <p:grpSpPr>
        <a:xfrm>
          <a:off x="0" y="0"/>
          <a:ext cx="0" cy="0"/>
          <a:chOff x="0" y="0"/>
          <a:chExt cx="0" cy="0"/>
        </a:xfrm>
      </p:grpSpPr>
      <p:sp>
        <p:nvSpPr>
          <p:cNvPr id="1048612" name="Google Shape;90;p3:notes"/>
          <p:cNvSpPr txBox="1">
            <a:spLocks noGrp="1"/>
          </p:cNvSpPr>
          <p:nvPr>
            <p:ph type="body" idx="1"/>
          </p:nvPr>
        </p:nvSpPr>
        <p:spPr>
          <a:xfrm>
            <a:off x="1219200" y="3257550"/>
            <a:ext cx="9753600" cy="30861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13" name="Google Shape;91;p3:notes"/>
          <p:cNvSpPr>
            <a:spLocks noChangeAspect="1" noRot="1" noGrp="1"/>
          </p:cNvSpPr>
          <p:nvPr>
            <p:ph type="sldImg" idx="2"/>
          </p:nvPr>
        </p:nvSpPr>
        <p:spPr>
          <a:xfrm>
            <a:off x="3810000" y="514350"/>
            <a:ext cx="4573588" cy="257175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 name="Shape 115"/>
        <p:cNvGrpSpPr/>
        <p:nvPr/>
      </p:nvGrpSpPr>
      <p:grpSpPr>
        <a:xfrm>
          <a:off x="0" y="0"/>
          <a:ext cx="0" cy="0"/>
          <a:chOff x="0" y="0"/>
          <a:chExt cx="0" cy="0"/>
        </a:xfrm>
      </p:grpSpPr>
      <p:sp>
        <p:nvSpPr>
          <p:cNvPr id="1048621" name="Google Shape;116;p4:notes"/>
          <p:cNvSpPr txBox="1">
            <a:spLocks noGrp="1"/>
          </p:cNvSpPr>
          <p:nvPr>
            <p:ph type="body" idx="1"/>
          </p:nvPr>
        </p:nvSpPr>
        <p:spPr>
          <a:xfrm>
            <a:off x="1219200" y="3257550"/>
            <a:ext cx="9753600" cy="30861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22" name="Google Shape;117;p4:notes"/>
          <p:cNvSpPr>
            <a:spLocks noChangeAspect="1" noRot="1" noGrp="1"/>
          </p:cNvSpPr>
          <p:nvPr>
            <p:ph type="sldImg" idx="2"/>
          </p:nvPr>
        </p:nvSpPr>
        <p:spPr>
          <a:xfrm>
            <a:off x="3810000" y="514350"/>
            <a:ext cx="4573588" cy="257175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 name="Shape 129"/>
        <p:cNvGrpSpPr/>
        <p:nvPr/>
      </p:nvGrpSpPr>
      <p:grpSpPr>
        <a:xfrm>
          <a:off x="0" y="0"/>
          <a:ext cx="0" cy="0"/>
          <a:chOff x="0" y="0"/>
          <a:chExt cx="0" cy="0"/>
        </a:xfrm>
      </p:grpSpPr>
      <p:sp>
        <p:nvSpPr>
          <p:cNvPr id="1048650" name="Google Shape;130;p5:notes"/>
          <p:cNvSpPr txBox="1">
            <a:spLocks noGrp="1"/>
          </p:cNvSpPr>
          <p:nvPr>
            <p:ph type="body" idx="1"/>
          </p:nvPr>
        </p:nvSpPr>
        <p:spPr>
          <a:xfrm>
            <a:off x="1219200" y="3257550"/>
            <a:ext cx="9753600" cy="30861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51" name="Google Shape;131;p5:notes"/>
          <p:cNvSpPr>
            <a:spLocks noChangeAspect="1" noRot="1" noGrp="1"/>
          </p:cNvSpPr>
          <p:nvPr>
            <p:ph type="sldImg" idx="2"/>
          </p:nvPr>
        </p:nvSpPr>
        <p:spPr>
          <a:xfrm>
            <a:off x="3810000" y="514350"/>
            <a:ext cx="4573588" cy="257175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152"/>
        <p:cNvGrpSpPr/>
        <p:nvPr/>
      </p:nvGrpSpPr>
      <p:grpSpPr>
        <a:xfrm>
          <a:off x="0" y="0"/>
          <a:ext cx="0" cy="0"/>
          <a:chOff x="0" y="0"/>
          <a:chExt cx="0" cy="0"/>
        </a:xfrm>
      </p:grpSpPr>
      <p:sp>
        <p:nvSpPr>
          <p:cNvPr id="1048671" name="Google Shape;153;p7:notes"/>
          <p:cNvSpPr txBox="1">
            <a:spLocks noGrp="1"/>
          </p:cNvSpPr>
          <p:nvPr>
            <p:ph type="body" idx="1"/>
          </p:nvPr>
        </p:nvSpPr>
        <p:spPr>
          <a:xfrm>
            <a:off x="1219200" y="3257550"/>
            <a:ext cx="9753600" cy="30861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72" name="Google Shape;154;p7:notes"/>
          <p:cNvSpPr>
            <a:spLocks noChangeAspect="1" noRot="1" noGrp="1"/>
          </p:cNvSpPr>
          <p:nvPr>
            <p:ph type="sldImg" idx="2"/>
          </p:nvPr>
        </p:nvSpPr>
        <p:spPr>
          <a:xfrm>
            <a:off x="3810000" y="514350"/>
            <a:ext cx="4573588" cy="257175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162"/>
        <p:cNvGrpSpPr/>
        <p:nvPr/>
      </p:nvGrpSpPr>
      <p:grpSpPr>
        <a:xfrm>
          <a:off x="0" y="0"/>
          <a:ext cx="0" cy="0"/>
          <a:chOff x="0" y="0"/>
          <a:chExt cx="0" cy="0"/>
        </a:xfrm>
      </p:grpSpPr>
      <p:sp>
        <p:nvSpPr>
          <p:cNvPr id="1048677" name="Google Shape;163;g2c782c48e2d_0_21:notes"/>
          <p:cNvSpPr txBox="1">
            <a:spLocks noGrp="1"/>
          </p:cNvSpPr>
          <p:nvPr>
            <p:ph type="body" idx="1"/>
          </p:nvPr>
        </p:nvSpPr>
        <p:spPr>
          <a:xfrm>
            <a:off x="1219200" y="3257550"/>
            <a:ext cx="9753600" cy="30861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78" name="Google Shape;164;g2c782c48e2d_0_21:notes"/>
          <p:cNvSpPr>
            <a:spLocks noChangeAspect="1" noRot="1" noGrp="1"/>
          </p:cNvSpPr>
          <p:nvPr>
            <p:ph type="sldImg" idx="2"/>
          </p:nvPr>
        </p:nvSpPr>
        <p:spPr>
          <a:xfrm>
            <a:off x="3810000" y="514350"/>
            <a:ext cx="4573588" cy="257175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172"/>
        <p:cNvGrpSpPr/>
        <p:nvPr/>
      </p:nvGrpSpPr>
      <p:grpSpPr>
        <a:xfrm>
          <a:off x="0" y="0"/>
          <a:ext cx="0" cy="0"/>
          <a:chOff x="0" y="0"/>
          <a:chExt cx="0" cy="0"/>
        </a:xfrm>
      </p:grpSpPr>
      <p:sp>
        <p:nvSpPr>
          <p:cNvPr id="1048686" name="Google Shape;173;p8:notes"/>
          <p:cNvSpPr txBox="1">
            <a:spLocks noGrp="1"/>
          </p:cNvSpPr>
          <p:nvPr>
            <p:ph type="body" idx="1"/>
          </p:nvPr>
        </p:nvSpPr>
        <p:spPr>
          <a:xfrm>
            <a:off x="1219200" y="3257550"/>
            <a:ext cx="9753600" cy="30861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87" name="Google Shape;174;p8:notes"/>
          <p:cNvSpPr>
            <a:spLocks noChangeAspect="1" noRot="1" noGrp="1"/>
          </p:cNvSpPr>
          <p:nvPr>
            <p:ph type="sldImg" idx="2"/>
          </p:nvPr>
        </p:nvSpPr>
        <p:spPr>
          <a:xfrm>
            <a:off x="3810000" y="514350"/>
            <a:ext cx="4573588" cy="257175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184"/>
        <p:cNvGrpSpPr/>
        <p:nvPr/>
      </p:nvGrpSpPr>
      <p:grpSpPr>
        <a:xfrm>
          <a:off x="0" y="0"/>
          <a:ext cx="0" cy="0"/>
          <a:chOff x="0" y="0"/>
          <a:chExt cx="0" cy="0"/>
        </a:xfrm>
      </p:grpSpPr>
      <p:sp>
        <p:nvSpPr>
          <p:cNvPr id="1048693" name="Google Shape;185;g2c782c48e2d_0_32:notes"/>
          <p:cNvSpPr txBox="1">
            <a:spLocks noGrp="1"/>
          </p:cNvSpPr>
          <p:nvPr>
            <p:ph type="body" idx="1"/>
          </p:nvPr>
        </p:nvSpPr>
        <p:spPr>
          <a:xfrm>
            <a:off x="1219200" y="3257550"/>
            <a:ext cx="9753600" cy="30861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94" name="Google Shape;186;g2c782c48e2d_0_32:notes"/>
          <p:cNvSpPr>
            <a:spLocks noChangeAspect="1" noRot="1" noGrp="1"/>
          </p:cNvSpPr>
          <p:nvPr>
            <p:ph type="sldImg" idx="2"/>
          </p:nvPr>
        </p:nvSpPr>
        <p:spPr>
          <a:xfrm>
            <a:off x="3810000" y="514350"/>
            <a:ext cx="4573588" cy="257175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38" name="Shape 21"/>
        <p:cNvGrpSpPr/>
        <p:nvPr/>
      </p:nvGrpSpPr>
      <p:grpSpPr>
        <a:xfrm>
          <a:off x="0" y="0"/>
          <a:ext cx="0" cy="0"/>
          <a:chOff x="0" y="0"/>
          <a:chExt cx="0" cy="0"/>
        </a:xfrm>
      </p:grpSpPr>
      <p:sp>
        <p:nvSpPr>
          <p:cNvPr id="1048652" name="Google Shape;22;p2"/>
          <p:cNvSpPr txBox="1">
            <a:spLocks noGrp="1"/>
          </p:cNvSpPr>
          <p:nvPr>
            <p:ph type="ctrTitle"/>
          </p:nvPr>
        </p:nvSpPr>
        <p:spPr>
          <a:xfrm>
            <a:off x="739775" y="291147"/>
            <a:ext cx="3304540"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53" name="Google Shape;23;p2"/>
          <p:cNvSpPr txBox="1">
            <a:spLocks noGrp="1"/>
          </p:cNvSpPr>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54" name="Google Shape;24;p2"/>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55" name="Google Shape;25;p2"/>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56" name="Google Shape;26;p2"/>
          <p:cNvSpPr txBox="1">
            <a:spLocks noGrp="1"/>
          </p:cNvSpPr>
          <p:nvPr>
            <p:ph type="sldNum" idx="12"/>
          </p:nvPr>
        </p:nvSpPr>
        <p:spPr>
          <a:xfrm>
            <a:off x="11277218" y="6473337"/>
            <a:ext cx="241300" cy="191770"/>
          </a:xfrm>
          <a:prstGeom prst="rect"/>
          <a:noFill/>
          <a:ln>
            <a:noFill/>
          </a:ln>
        </p:spPr>
        <p:txBody>
          <a:bodyPr anchor="t" anchorCtr="0" bIns="0" lIns="0" rIns="0" spcFirstLastPara="1" tIns="0" wrap="square">
            <a:spAutoFit/>
          </a:bodyPr>
          <a:lstStyle>
            <a:lvl1pPr indent="0" lvl="0" marL="114300">
              <a:lnSpc>
                <a:spcPct val="100000"/>
              </a:lnSpc>
              <a:spcBef>
                <a:spcPts val="0"/>
              </a:spcBef>
              <a:buNone/>
              <a:defRPr b="0" sz="1100" i="0">
                <a:solidFill>
                  <a:srgbClr val="2D936B"/>
                </a:solidFill>
                <a:latin typeface="Trebuchet MS"/>
                <a:ea typeface="Trebuchet MS"/>
                <a:cs typeface="Trebuchet MS"/>
                <a:sym typeface="Trebuchet MS"/>
              </a:defRPr>
            </a:lvl1pPr>
            <a:lvl2pPr indent="0" lvl="1" marL="114300">
              <a:lnSpc>
                <a:spcPct val="100000"/>
              </a:lnSpc>
              <a:spcBef>
                <a:spcPts val="0"/>
              </a:spcBef>
              <a:buNone/>
              <a:defRPr b="0" sz="1100" i="0">
                <a:solidFill>
                  <a:srgbClr val="2D936B"/>
                </a:solidFill>
                <a:latin typeface="Trebuchet MS"/>
                <a:ea typeface="Trebuchet MS"/>
                <a:cs typeface="Trebuchet MS"/>
                <a:sym typeface="Trebuchet MS"/>
              </a:defRPr>
            </a:lvl2pPr>
            <a:lvl3pPr indent="0" lvl="2" marL="114300">
              <a:lnSpc>
                <a:spcPct val="100000"/>
              </a:lnSpc>
              <a:spcBef>
                <a:spcPts val="0"/>
              </a:spcBef>
              <a:buNone/>
              <a:defRPr b="0" sz="1100" i="0">
                <a:solidFill>
                  <a:srgbClr val="2D936B"/>
                </a:solidFill>
                <a:latin typeface="Trebuchet MS"/>
                <a:ea typeface="Trebuchet MS"/>
                <a:cs typeface="Trebuchet MS"/>
                <a:sym typeface="Trebuchet MS"/>
              </a:defRPr>
            </a:lvl3pPr>
            <a:lvl4pPr indent="0" lvl="3" marL="114300">
              <a:lnSpc>
                <a:spcPct val="100000"/>
              </a:lnSpc>
              <a:spcBef>
                <a:spcPts val="0"/>
              </a:spcBef>
              <a:buNone/>
              <a:defRPr b="0" sz="1100" i="0">
                <a:solidFill>
                  <a:srgbClr val="2D936B"/>
                </a:solidFill>
                <a:latin typeface="Trebuchet MS"/>
                <a:ea typeface="Trebuchet MS"/>
                <a:cs typeface="Trebuchet MS"/>
                <a:sym typeface="Trebuchet MS"/>
              </a:defRPr>
            </a:lvl4pPr>
            <a:lvl5pPr indent="0" lvl="4" marL="114300">
              <a:lnSpc>
                <a:spcPct val="100000"/>
              </a:lnSpc>
              <a:spcBef>
                <a:spcPts val="0"/>
              </a:spcBef>
              <a:buNone/>
              <a:defRPr b="0" sz="1100" i="0">
                <a:solidFill>
                  <a:srgbClr val="2D936B"/>
                </a:solidFill>
                <a:latin typeface="Trebuchet MS"/>
                <a:ea typeface="Trebuchet MS"/>
                <a:cs typeface="Trebuchet MS"/>
                <a:sym typeface="Trebuchet MS"/>
              </a:defRPr>
            </a:lvl5pPr>
            <a:lvl6pPr indent="0" lvl="5" marL="114300">
              <a:lnSpc>
                <a:spcPct val="100000"/>
              </a:lnSpc>
              <a:spcBef>
                <a:spcPts val="0"/>
              </a:spcBef>
              <a:buNone/>
              <a:defRPr b="0" sz="1100" i="0">
                <a:solidFill>
                  <a:srgbClr val="2D936B"/>
                </a:solidFill>
                <a:latin typeface="Trebuchet MS"/>
                <a:ea typeface="Trebuchet MS"/>
                <a:cs typeface="Trebuchet MS"/>
                <a:sym typeface="Trebuchet MS"/>
              </a:defRPr>
            </a:lvl6pPr>
            <a:lvl7pPr indent="0" lvl="6" marL="114300">
              <a:lnSpc>
                <a:spcPct val="100000"/>
              </a:lnSpc>
              <a:spcBef>
                <a:spcPts val="0"/>
              </a:spcBef>
              <a:buNone/>
              <a:defRPr b="0" sz="1100" i="0">
                <a:solidFill>
                  <a:srgbClr val="2D936B"/>
                </a:solidFill>
                <a:latin typeface="Trebuchet MS"/>
                <a:ea typeface="Trebuchet MS"/>
                <a:cs typeface="Trebuchet MS"/>
                <a:sym typeface="Trebuchet MS"/>
              </a:defRPr>
            </a:lvl7pPr>
            <a:lvl8pPr indent="0" lvl="7" marL="114300">
              <a:lnSpc>
                <a:spcPct val="100000"/>
              </a:lnSpc>
              <a:spcBef>
                <a:spcPts val="0"/>
              </a:spcBef>
              <a:buNone/>
              <a:defRPr b="0" sz="1100" i="0">
                <a:solidFill>
                  <a:srgbClr val="2D936B"/>
                </a:solidFill>
                <a:latin typeface="Trebuchet MS"/>
                <a:ea typeface="Trebuchet MS"/>
                <a:cs typeface="Trebuchet MS"/>
                <a:sym typeface="Trebuchet MS"/>
              </a:defRPr>
            </a:lvl8pPr>
            <a:lvl9pPr indent="0" lvl="8" marL="11430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1143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8" name="Shape 27"/>
        <p:cNvGrpSpPr/>
        <p:nvPr/>
      </p:nvGrpSpPr>
      <p:grpSpPr>
        <a:xfrm>
          <a:off x="0" y="0"/>
          <a:ext cx="0" cy="0"/>
          <a:chOff x="0" y="0"/>
          <a:chExt cx="0" cy="0"/>
        </a:xfrm>
      </p:grpSpPr>
      <p:sp>
        <p:nvSpPr>
          <p:cNvPr id="1048591" name="Google Shape;28;p3"/>
          <p:cNvSpPr txBox="1">
            <a:spLocks noGrp="1"/>
          </p:cNvSpPr>
          <p:nvPr>
            <p:ph type="title"/>
          </p:nvPr>
        </p:nvSpPr>
        <p:spPr>
          <a:xfrm>
            <a:off x="558165" y="385444"/>
            <a:ext cx="9764395" cy="1122362"/>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9;p3"/>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3" name="Google Shape;30;p3"/>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4" name="Google Shape;31;p3"/>
          <p:cNvSpPr txBox="1">
            <a:spLocks noGrp="1"/>
          </p:cNvSpPr>
          <p:nvPr>
            <p:ph type="sldNum" idx="12"/>
          </p:nvPr>
        </p:nvSpPr>
        <p:spPr>
          <a:xfrm>
            <a:off x="11277218" y="6473337"/>
            <a:ext cx="241300" cy="191770"/>
          </a:xfrm>
          <a:prstGeom prst="rect"/>
          <a:noFill/>
          <a:ln>
            <a:noFill/>
          </a:ln>
        </p:spPr>
        <p:txBody>
          <a:bodyPr anchor="t" anchorCtr="0" bIns="0" lIns="0" rIns="0" spcFirstLastPara="1" tIns="0" wrap="square">
            <a:spAutoFit/>
          </a:bodyPr>
          <a:lstStyle>
            <a:lvl1pPr indent="0" lvl="0" marL="114300">
              <a:lnSpc>
                <a:spcPct val="100000"/>
              </a:lnSpc>
              <a:spcBef>
                <a:spcPts val="0"/>
              </a:spcBef>
              <a:buNone/>
              <a:defRPr b="0" sz="1100" i="0">
                <a:solidFill>
                  <a:srgbClr val="2D936B"/>
                </a:solidFill>
                <a:latin typeface="Trebuchet MS"/>
                <a:ea typeface="Trebuchet MS"/>
                <a:cs typeface="Trebuchet MS"/>
                <a:sym typeface="Trebuchet MS"/>
              </a:defRPr>
            </a:lvl1pPr>
            <a:lvl2pPr indent="0" lvl="1" marL="114300">
              <a:lnSpc>
                <a:spcPct val="100000"/>
              </a:lnSpc>
              <a:spcBef>
                <a:spcPts val="0"/>
              </a:spcBef>
              <a:buNone/>
              <a:defRPr b="0" sz="1100" i="0">
                <a:solidFill>
                  <a:srgbClr val="2D936B"/>
                </a:solidFill>
                <a:latin typeface="Trebuchet MS"/>
                <a:ea typeface="Trebuchet MS"/>
                <a:cs typeface="Trebuchet MS"/>
                <a:sym typeface="Trebuchet MS"/>
              </a:defRPr>
            </a:lvl2pPr>
            <a:lvl3pPr indent="0" lvl="2" marL="114300">
              <a:lnSpc>
                <a:spcPct val="100000"/>
              </a:lnSpc>
              <a:spcBef>
                <a:spcPts val="0"/>
              </a:spcBef>
              <a:buNone/>
              <a:defRPr b="0" sz="1100" i="0">
                <a:solidFill>
                  <a:srgbClr val="2D936B"/>
                </a:solidFill>
                <a:latin typeface="Trebuchet MS"/>
                <a:ea typeface="Trebuchet MS"/>
                <a:cs typeface="Trebuchet MS"/>
                <a:sym typeface="Trebuchet MS"/>
              </a:defRPr>
            </a:lvl3pPr>
            <a:lvl4pPr indent="0" lvl="3" marL="114300">
              <a:lnSpc>
                <a:spcPct val="100000"/>
              </a:lnSpc>
              <a:spcBef>
                <a:spcPts val="0"/>
              </a:spcBef>
              <a:buNone/>
              <a:defRPr b="0" sz="1100" i="0">
                <a:solidFill>
                  <a:srgbClr val="2D936B"/>
                </a:solidFill>
                <a:latin typeface="Trebuchet MS"/>
                <a:ea typeface="Trebuchet MS"/>
                <a:cs typeface="Trebuchet MS"/>
                <a:sym typeface="Trebuchet MS"/>
              </a:defRPr>
            </a:lvl4pPr>
            <a:lvl5pPr indent="0" lvl="4" marL="114300">
              <a:lnSpc>
                <a:spcPct val="100000"/>
              </a:lnSpc>
              <a:spcBef>
                <a:spcPts val="0"/>
              </a:spcBef>
              <a:buNone/>
              <a:defRPr b="0" sz="1100" i="0">
                <a:solidFill>
                  <a:srgbClr val="2D936B"/>
                </a:solidFill>
                <a:latin typeface="Trebuchet MS"/>
                <a:ea typeface="Trebuchet MS"/>
                <a:cs typeface="Trebuchet MS"/>
                <a:sym typeface="Trebuchet MS"/>
              </a:defRPr>
            </a:lvl5pPr>
            <a:lvl6pPr indent="0" lvl="5" marL="114300">
              <a:lnSpc>
                <a:spcPct val="100000"/>
              </a:lnSpc>
              <a:spcBef>
                <a:spcPts val="0"/>
              </a:spcBef>
              <a:buNone/>
              <a:defRPr b="0" sz="1100" i="0">
                <a:solidFill>
                  <a:srgbClr val="2D936B"/>
                </a:solidFill>
                <a:latin typeface="Trebuchet MS"/>
                <a:ea typeface="Trebuchet MS"/>
                <a:cs typeface="Trebuchet MS"/>
                <a:sym typeface="Trebuchet MS"/>
              </a:defRPr>
            </a:lvl6pPr>
            <a:lvl7pPr indent="0" lvl="6" marL="114300">
              <a:lnSpc>
                <a:spcPct val="100000"/>
              </a:lnSpc>
              <a:spcBef>
                <a:spcPts val="0"/>
              </a:spcBef>
              <a:buNone/>
              <a:defRPr b="0" sz="1100" i="0">
                <a:solidFill>
                  <a:srgbClr val="2D936B"/>
                </a:solidFill>
                <a:latin typeface="Trebuchet MS"/>
                <a:ea typeface="Trebuchet MS"/>
                <a:cs typeface="Trebuchet MS"/>
                <a:sym typeface="Trebuchet MS"/>
              </a:defRPr>
            </a:lvl7pPr>
            <a:lvl8pPr indent="0" lvl="7" marL="114300">
              <a:lnSpc>
                <a:spcPct val="100000"/>
              </a:lnSpc>
              <a:spcBef>
                <a:spcPts val="0"/>
              </a:spcBef>
              <a:buNone/>
              <a:defRPr b="0" sz="1100" i="0">
                <a:solidFill>
                  <a:srgbClr val="2D936B"/>
                </a:solidFill>
                <a:latin typeface="Trebuchet MS"/>
                <a:ea typeface="Trebuchet MS"/>
                <a:cs typeface="Trebuchet MS"/>
                <a:sym typeface="Trebuchet MS"/>
              </a:defRPr>
            </a:lvl8pPr>
            <a:lvl9pPr indent="0" lvl="8" marL="11430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1143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1" name="Shape 32"/>
        <p:cNvGrpSpPr/>
        <p:nvPr/>
      </p:nvGrpSpPr>
      <p:grpSpPr>
        <a:xfrm>
          <a:off x="0" y="0"/>
          <a:ext cx="0" cy="0"/>
          <a:chOff x="0" y="0"/>
          <a:chExt cx="0" cy="0"/>
        </a:xfrm>
      </p:grpSpPr>
      <p:sp>
        <p:nvSpPr>
          <p:cNvPr id="1048708" name="Google Shape;33;p4"/>
          <p:cNvSpPr txBox="1">
            <a:spLocks noGrp="1"/>
          </p:cNvSpPr>
          <p:nvPr>
            <p:ph type="title"/>
          </p:nvPr>
        </p:nvSpPr>
        <p:spPr>
          <a:xfrm>
            <a:off x="558165" y="385444"/>
            <a:ext cx="9764395" cy="1122362"/>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09" name="Google Shape;34;p4"/>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0" name="Google Shape;35;p4"/>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1" name="Google Shape;36;p4"/>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2" name="Google Shape;37;p4"/>
          <p:cNvSpPr txBox="1">
            <a:spLocks noGrp="1"/>
          </p:cNvSpPr>
          <p:nvPr>
            <p:ph type="sldNum" idx="12"/>
          </p:nvPr>
        </p:nvSpPr>
        <p:spPr>
          <a:xfrm>
            <a:off x="11277218" y="6473337"/>
            <a:ext cx="241300" cy="191770"/>
          </a:xfrm>
          <a:prstGeom prst="rect"/>
          <a:noFill/>
          <a:ln>
            <a:noFill/>
          </a:ln>
        </p:spPr>
        <p:txBody>
          <a:bodyPr anchor="t" anchorCtr="0" bIns="0" lIns="0" rIns="0" spcFirstLastPara="1" tIns="0" wrap="square">
            <a:spAutoFit/>
          </a:bodyPr>
          <a:lstStyle>
            <a:lvl1pPr indent="0" lvl="0" marL="114300">
              <a:lnSpc>
                <a:spcPct val="100000"/>
              </a:lnSpc>
              <a:spcBef>
                <a:spcPts val="0"/>
              </a:spcBef>
              <a:buNone/>
              <a:defRPr b="0" sz="1100" i="0">
                <a:solidFill>
                  <a:srgbClr val="2D936B"/>
                </a:solidFill>
                <a:latin typeface="Trebuchet MS"/>
                <a:ea typeface="Trebuchet MS"/>
                <a:cs typeface="Trebuchet MS"/>
                <a:sym typeface="Trebuchet MS"/>
              </a:defRPr>
            </a:lvl1pPr>
            <a:lvl2pPr indent="0" lvl="1" marL="114300">
              <a:lnSpc>
                <a:spcPct val="100000"/>
              </a:lnSpc>
              <a:spcBef>
                <a:spcPts val="0"/>
              </a:spcBef>
              <a:buNone/>
              <a:defRPr b="0" sz="1100" i="0">
                <a:solidFill>
                  <a:srgbClr val="2D936B"/>
                </a:solidFill>
                <a:latin typeface="Trebuchet MS"/>
                <a:ea typeface="Trebuchet MS"/>
                <a:cs typeface="Trebuchet MS"/>
                <a:sym typeface="Trebuchet MS"/>
              </a:defRPr>
            </a:lvl2pPr>
            <a:lvl3pPr indent="0" lvl="2" marL="114300">
              <a:lnSpc>
                <a:spcPct val="100000"/>
              </a:lnSpc>
              <a:spcBef>
                <a:spcPts val="0"/>
              </a:spcBef>
              <a:buNone/>
              <a:defRPr b="0" sz="1100" i="0">
                <a:solidFill>
                  <a:srgbClr val="2D936B"/>
                </a:solidFill>
                <a:latin typeface="Trebuchet MS"/>
                <a:ea typeface="Trebuchet MS"/>
                <a:cs typeface="Trebuchet MS"/>
                <a:sym typeface="Trebuchet MS"/>
              </a:defRPr>
            </a:lvl3pPr>
            <a:lvl4pPr indent="0" lvl="3" marL="114300">
              <a:lnSpc>
                <a:spcPct val="100000"/>
              </a:lnSpc>
              <a:spcBef>
                <a:spcPts val="0"/>
              </a:spcBef>
              <a:buNone/>
              <a:defRPr b="0" sz="1100" i="0">
                <a:solidFill>
                  <a:srgbClr val="2D936B"/>
                </a:solidFill>
                <a:latin typeface="Trebuchet MS"/>
                <a:ea typeface="Trebuchet MS"/>
                <a:cs typeface="Trebuchet MS"/>
                <a:sym typeface="Trebuchet MS"/>
              </a:defRPr>
            </a:lvl4pPr>
            <a:lvl5pPr indent="0" lvl="4" marL="114300">
              <a:lnSpc>
                <a:spcPct val="100000"/>
              </a:lnSpc>
              <a:spcBef>
                <a:spcPts val="0"/>
              </a:spcBef>
              <a:buNone/>
              <a:defRPr b="0" sz="1100" i="0">
                <a:solidFill>
                  <a:srgbClr val="2D936B"/>
                </a:solidFill>
                <a:latin typeface="Trebuchet MS"/>
                <a:ea typeface="Trebuchet MS"/>
                <a:cs typeface="Trebuchet MS"/>
                <a:sym typeface="Trebuchet MS"/>
              </a:defRPr>
            </a:lvl5pPr>
            <a:lvl6pPr indent="0" lvl="5" marL="114300">
              <a:lnSpc>
                <a:spcPct val="100000"/>
              </a:lnSpc>
              <a:spcBef>
                <a:spcPts val="0"/>
              </a:spcBef>
              <a:buNone/>
              <a:defRPr b="0" sz="1100" i="0">
                <a:solidFill>
                  <a:srgbClr val="2D936B"/>
                </a:solidFill>
                <a:latin typeface="Trebuchet MS"/>
                <a:ea typeface="Trebuchet MS"/>
                <a:cs typeface="Trebuchet MS"/>
                <a:sym typeface="Trebuchet MS"/>
              </a:defRPr>
            </a:lvl6pPr>
            <a:lvl7pPr indent="0" lvl="6" marL="114300">
              <a:lnSpc>
                <a:spcPct val="100000"/>
              </a:lnSpc>
              <a:spcBef>
                <a:spcPts val="0"/>
              </a:spcBef>
              <a:buNone/>
              <a:defRPr b="0" sz="1100" i="0">
                <a:solidFill>
                  <a:srgbClr val="2D936B"/>
                </a:solidFill>
                <a:latin typeface="Trebuchet MS"/>
                <a:ea typeface="Trebuchet MS"/>
                <a:cs typeface="Trebuchet MS"/>
                <a:sym typeface="Trebuchet MS"/>
              </a:defRPr>
            </a:lvl7pPr>
            <a:lvl8pPr indent="0" lvl="7" marL="114300">
              <a:lnSpc>
                <a:spcPct val="100000"/>
              </a:lnSpc>
              <a:spcBef>
                <a:spcPts val="0"/>
              </a:spcBef>
              <a:buNone/>
              <a:defRPr b="0" sz="1100" i="0">
                <a:solidFill>
                  <a:srgbClr val="2D936B"/>
                </a:solidFill>
                <a:latin typeface="Trebuchet MS"/>
                <a:ea typeface="Trebuchet MS"/>
                <a:cs typeface="Trebuchet MS"/>
                <a:sym typeface="Trebuchet MS"/>
              </a:defRPr>
            </a:lvl8pPr>
            <a:lvl9pPr indent="0" lvl="8" marL="11430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1143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62" name="Shape 38"/>
        <p:cNvGrpSpPr/>
        <p:nvPr/>
      </p:nvGrpSpPr>
      <p:grpSpPr>
        <a:xfrm>
          <a:off x="0" y="0"/>
          <a:ext cx="0" cy="0"/>
          <a:chOff x="0" y="0"/>
          <a:chExt cx="0" cy="0"/>
        </a:xfrm>
      </p:grpSpPr>
      <p:sp>
        <p:nvSpPr>
          <p:cNvPr id="1048713" name="Google Shape;39;p5"/>
          <p:cNvSpPr txBox="1">
            <a:spLocks noGrp="1"/>
          </p:cNvSpPr>
          <p:nvPr>
            <p:ph type="title"/>
          </p:nvPr>
        </p:nvSpPr>
        <p:spPr>
          <a:xfrm>
            <a:off x="558165" y="385444"/>
            <a:ext cx="9764395" cy="1122362"/>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4" name="Google Shape;40;p5"/>
          <p:cNvSpPr txBox="1">
            <a:spLocks noGrp="1"/>
          </p:cNvSpPr>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5" name="Google Shape;41;p5"/>
          <p:cNvSpPr txBox="1">
            <a:spLocks noGrp="1"/>
          </p:cNvSpPr>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6" name="Google Shape;42;p5"/>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43;p5"/>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8" name="Google Shape;44;p5"/>
          <p:cNvSpPr txBox="1">
            <a:spLocks noGrp="1"/>
          </p:cNvSpPr>
          <p:nvPr>
            <p:ph type="sldNum" idx="12"/>
          </p:nvPr>
        </p:nvSpPr>
        <p:spPr>
          <a:xfrm>
            <a:off x="11277218" y="6473337"/>
            <a:ext cx="241300" cy="191770"/>
          </a:xfrm>
          <a:prstGeom prst="rect"/>
          <a:noFill/>
          <a:ln>
            <a:noFill/>
          </a:ln>
        </p:spPr>
        <p:txBody>
          <a:bodyPr anchor="t" anchorCtr="0" bIns="0" lIns="0" rIns="0" spcFirstLastPara="1" tIns="0" wrap="square">
            <a:spAutoFit/>
          </a:bodyPr>
          <a:lstStyle>
            <a:lvl1pPr indent="0" lvl="0" marL="114300">
              <a:lnSpc>
                <a:spcPct val="100000"/>
              </a:lnSpc>
              <a:spcBef>
                <a:spcPts val="0"/>
              </a:spcBef>
              <a:buNone/>
              <a:defRPr b="0" sz="1100" i="0">
                <a:solidFill>
                  <a:srgbClr val="2D936B"/>
                </a:solidFill>
                <a:latin typeface="Trebuchet MS"/>
                <a:ea typeface="Trebuchet MS"/>
                <a:cs typeface="Trebuchet MS"/>
                <a:sym typeface="Trebuchet MS"/>
              </a:defRPr>
            </a:lvl1pPr>
            <a:lvl2pPr indent="0" lvl="1" marL="114300">
              <a:lnSpc>
                <a:spcPct val="100000"/>
              </a:lnSpc>
              <a:spcBef>
                <a:spcPts val="0"/>
              </a:spcBef>
              <a:buNone/>
              <a:defRPr b="0" sz="1100" i="0">
                <a:solidFill>
                  <a:srgbClr val="2D936B"/>
                </a:solidFill>
                <a:latin typeface="Trebuchet MS"/>
                <a:ea typeface="Trebuchet MS"/>
                <a:cs typeface="Trebuchet MS"/>
                <a:sym typeface="Trebuchet MS"/>
              </a:defRPr>
            </a:lvl2pPr>
            <a:lvl3pPr indent="0" lvl="2" marL="114300">
              <a:lnSpc>
                <a:spcPct val="100000"/>
              </a:lnSpc>
              <a:spcBef>
                <a:spcPts val="0"/>
              </a:spcBef>
              <a:buNone/>
              <a:defRPr b="0" sz="1100" i="0">
                <a:solidFill>
                  <a:srgbClr val="2D936B"/>
                </a:solidFill>
                <a:latin typeface="Trebuchet MS"/>
                <a:ea typeface="Trebuchet MS"/>
                <a:cs typeface="Trebuchet MS"/>
                <a:sym typeface="Trebuchet MS"/>
              </a:defRPr>
            </a:lvl3pPr>
            <a:lvl4pPr indent="0" lvl="3" marL="114300">
              <a:lnSpc>
                <a:spcPct val="100000"/>
              </a:lnSpc>
              <a:spcBef>
                <a:spcPts val="0"/>
              </a:spcBef>
              <a:buNone/>
              <a:defRPr b="0" sz="1100" i="0">
                <a:solidFill>
                  <a:srgbClr val="2D936B"/>
                </a:solidFill>
                <a:latin typeface="Trebuchet MS"/>
                <a:ea typeface="Trebuchet MS"/>
                <a:cs typeface="Trebuchet MS"/>
                <a:sym typeface="Trebuchet MS"/>
              </a:defRPr>
            </a:lvl4pPr>
            <a:lvl5pPr indent="0" lvl="4" marL="114300">
              <a:lnSpc>
                <a:spcPct val="100000"/>
              </a:lnSpc>
              <a:spcBef>
                <a:spcPts val="0"/>
              </a:spcBef>
              <a:buNone/>
              <a:defRPr b="0" sz="1100" i="0">
                <a:solidFill>
                  <a:srgbClr val="2D936B"/>
                </a:solidFill>
                <a:latin typeface="Trebuchet MS"/>
                <a:ea typeface="Trebuchet MS"/>
                <a:cs typeface="Trebuchet MS"/>
                <a:sym typeface="Trebuchet MS"/>
              </a:defRPr>
            </a:lvl5pPr>
            <a:lvl6pPr indent="0" lvl="5" marL="114300">
              <a:lnSpc>
                <a:spcPct val="100000"/>
              </a:lnSpc>
              <a:spcBef>
                <a:spcPts val="0"/>
              </a:spcBef>
              <a:buNone/>
              <a:defRPr b="0" sz="1100" i="0">
                <a:solidFill>
                  <a:srgbClr val="2D936B"/>
                </a:solidFill>
                <a:latin typeface="Trebuchet MS"/>
                <a:ea typeface="Trebuchet MS"/>
                <a:cs typeface="Trebuchet MS"/>
                <a:sym typeface="Trebuchet MS"/>
              </a:defRPr>
            </a:lvl6pPr>
            <a:lvl7pPr indent="0" lvl="6" marL="114300">
              <a:lnSpc>
                <a:spcPct val="100000"/>
              </a:lnSpc>
              <a:spcBef>
                <a:spcPts val="0"/>
              </a:spcBef>
              <a:buNone/>
              <a:defRPr b="0" sz="1100" i="0">
                <a:solidFill>
                  <a:srgbClr val="2D936B"/>
                </a:solidFill>
                <a:latin typeface="Trebuchet MS"/>
                <a:ea typeface="Trebuchet MS"/>
                <a:cs typeface="Trebuchet MS"/>
                <a:sym typeface="Trebuchet MS"/>
              </a:defRPr>
            </a:lvl7pPr>
            <a:lvl8pPr indent="0" lvl="7" marL="114300">
              <a:lnSpc>
                <a:spcPct val="100000"/>
              </a:lnSpc>
              <a:spcBef>
                <a:spcPts val="0"/>
              </a:spcBef>
              <a:buNone/>
              <a:defRPr b="0" sz="1100" i="0">
                <a:solidFill>
                  <a:srgbClr val="2D936B"/>
                </a:solidFill>
                <a:latin typeface="Trebuchet MS"/>
                <a:ea typeface="Trebuchet MS"/>
                <a:cs typeface="Trebuchet MS"/>
                <a:sym typeface="Trebuchet MS"/>
              </a:defRPr>
            </a:lvl8pPr>
            <a:lvl9pPr indent="0" lvl="8" marL="11430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1143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63" name="Shape 45"/>
        <p:cNvGrpSpPr/>
        <p:nvPr/>
      </p:nvGrpSpPr>
      <p:grpSpPr>
        <a:xfrm>
          <a:off x="0" y="0"/>
          <a:ext cx="0" cy="0"/>
          <a:chOff x="0" y="0"/>
          <a:chExt cx="0" cy="0"/>
        </a:xfrm>
      </p:grpSpPr>
      <p:sp>
        <p:nvSpPr>
          <p:cNvPr id="1048719" name="Google Shape;46;p6"/>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0" name="Google Shape;47;p6"/>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1" name="Google Shape;48;p6"/>
          <p:cNvSpPr txBox="1">
            <a:spLocks noGrp="1"/>
          </p:cNvSpPr>
          <p:nvPr>
            <p:ph type="sldNum" idx="12"/>
          </p:nvPr>
        </p:nvSpPr>
        <p:spPr>
          <a:xfrm>
            <a:off x="11277218" y="6473337"/>
            <a:ext cx="241300" cy="191770"/>
          </a:xfrm>
          <a:prstGeom prst="rect"/>
          <a:noFill/>
          <a:ln>
            <a:noFill/>
          </a:ln>
        </p:spPr>
        <p:txBody>
          <a:bodyPr anchor="t" anchorCtr="0" bIns="0" lIns="0" rIns="0" spcFirstLastPara="1" tIns="0" wrap="square">
            <a:spAutoFit/>
          </a:bodyPr>
          <a:lstStyle>
            <a:lvl1pPr indent="0" lvl="0" marL="114300">
              <a:lnSpc>
                <a:spcPct val="100000"/>
              </a:lnSpc>
              <a:spcBef>
                <a:spcPts val="0"/>
              </a:spcBef>
              <a:buNone/>
              <a:defRPr b="0" sz="1100" i="0">
                <a:solidFill>
                  <a:srgbClr val="2D936B"/>
                </a:solidFill>
                <a:latin typeface="Trebuchet MS"/>
                <a:ea typeface="Trebuchet MS"/>
                <a:cs typeface="Trebuchet MS"/>
                <a:sym typeface="Trebuchet MS"/>
              </a:defRPr>
            </a:lvl1pPr>
            <a:lvl2pPr indent="0" lvl="1" marL="114300">
              <a:lnSpc>
                <a:spcPct val="100000"/>
              </a:lnSpc>
              <a:spcBef>
                <a:spcPts val="0"/>
              </a:spcBef>
              <a:buNone/>
              <a:defRPr b="0" sz="1100" i="0">
                <a:solidFill>
                  <a:srgbClr val="2D936B"/>
                </a:solidFill>
                <a:latin typeface="Trebuchet MS"/>
                <a:ea typeface="Trebuchet MS"/>
                <a:cs typeface="Trebuchet MS"/>
                <a:sym typeface="Trebuchet MS"/>
              </a:defRPr>
            </a:lvl2pPr>
            <a:lvl3pPr indent="0" lvl="2" marL="114300">
              <a:lnSpc>
                <a:spcPct val="100000"/>
              </a:lnSpc>
              <a:spcBef>
                <a:spcPts val="0"/>
              </a:spcBef>
              <a:buNone/>
              <a:defRPr b="0" sz="1100" i="0">
                <a:solidFill>
                  <a:srgbClr val="2D936B"/>
                </a:solidFill>
                <a:latin typeface="Trebuchet MS"/>
                <a:ea typeface="Trebuchet MS"/>
                <a:cs typeface="Trebuchet MS"/>
                <a:sym typeface="Trebuchet MS"/>
              </a:defRPr>
            </a:lvl3pPr>
            <a:lvl4pPr indent="0" lvl="3" marL="114300">
              <a:lnSpc>
                <a:spcPct val="100000"/>
              </a:lnSpc>
              <a:spcBef>
                <a:spcPts val="0"/>
              </a:spcBef>
              <a:buNone/>
              <a:defRPr b="0" sz="1100" i="0">
                <a:solidFill>
                  <a:srgbClr val="2D936B"/>
                </a:solidFill>
                <a:latin typeface="Trebuchet MS"/>
                <a:ea typeface="Trebuchet MS"/>
                <a:cs typeface="Trebuchet MS"/>
                <a:sym typeface="Trebuchet MS"/>
              </a:defRPr>
            </a:lvl4pPr>
            <a:lvl5pPr indent="0" lvl="4" marL="114300">
              <a:lnSpc>
                <a:spcPct val="100000"/>
              </a:lnSpc>
              <a:spcBef>
                <a:spcPts val="0"/>
              </a:spcBef>
              <a:buNone/>
              <a:defRPr b="0" sz="1100" i="0">
                <a:solidFill>
                  <a:srgbClr val="2D936B"/>
                </a:solidFill>
                <a:latin typeface="Trebuchet MS"/>
                <a:ea typeface="Trebuchet MS"/>
                <a:cs typeface="Trebuchet MS"/>
                <a:sym typeface="Trebuchet MS"/>
              </a:defRPr>
            </a:lvl5pPr>
            <a:lvl6pPr indent="0" lvl="5" marL="114300">
              <a:lnSpc>
                <a:spcPct val="100000"/>
              </a:lnSpc>
              <a:spcBef>
                <a:spcPts val="0"/>
              </a:spcBef>
              <a:buNone/>
              <a:defRPr b="0" sz="1100" i="0">
                <a:solidFill>
                  <a:srgbClr val="2D936B"/>
                </a:solidFill>
                <a:latin typeface="Trebuchet MS"/>
                <a:ea typeface="Trebuchet MS"/>
                <a:cs typeface="Trebuchet MS"/>
                <a:sym typeface="Trebuchet MS"/>
              </a:defRPr>
            </a:lvl6pPr>
            <a:lvl7pPr indent="0" lvl="6" marL="114300">
              <a:lnSpc>
                <a:spcPct val="100000"/>
              </a:lnSpc>
              <a:spcBef>
                <a:spcPts val="0"/>
              </a:spcBef>
              <a:buNone/>
              <a:defRPr b="0" sz="1100" i="0">
                <a:solidFill>
                  <a:srgbClr val="2D936B"/>
                </a:solidFill>
                <a:latin typeface="Trebuchet MS"/>
                <a:ea typeface="Trebuchet MS"/>
                <a:cs typeface="Trebuchet MS"/>
                <a:sym typeface="Trebuchet MS"/>
              </a:defRPr>
            </a:lvl7pPr>
            <a:lvl8pPr indent="0" lvl="7" marL="114300">
              <a:lnSpc>
                <a:spcPct val="100000"/>
              </a:lnSpc>
              <a:spcBef>
                <a:spcPts val="0"/>
              </a:spcBef>
              <a:buNone/>
              <a:defRPr b="0" sz="1100" i="0">
                <a:solidFill>
                  <a:srgbClr val="2D936B"/>
                </a:solidFill>
                <a:latin typeface="Trebuchet MS"/>
                <a:ea typeface="Trebuchet MS"/>
                <a:cs typeface="Trebuchet MS"/>
                <a:sym typeface="Trebuchet MS"/>
              </a:defRPr>
            </a:lvl8pPr>
            <a:lvl9pPr indent="0" lvl="8" marL="11430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1143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5"/>
        <p:cNvGrpSpPr/>
        <p:nvPr/>
      </p:nvGrpSpPr>
      <p:grpSpPr>
        <a:xfrm>
          <a:off x="0" y="0"/>
          <a:ext cx="0" cy="0"/>
          <a:chOff x="0" y="0"/>
          <a:chExt cx="0" cy="0"/>
        </a:xfrm>
      </p:grpSpPr>
      <p:sp>
        <p:nvSpPr>
          <p:cNvPr id="1048576" name="Google Shape;6;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rtl="0">
              <a:spcBef>
                <a:spcPts val="0"/>
              </a:spcBef>
              <a:spcAft>
                <a:spcPts val="0"/>
              </a:spcAft>
              <a:buNone/>
            </a:pPr>
          </a:p>
        </p:txBody>
      </p:sp>
      <p:sp>
        <p:nvSpPr>
          <p:cNvPr id="1048577" name="Google Shape;7;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rtl="0">
              <a:spcBef>
                <a:spcPts val="0"/>
              </a:spcBef>
              <a:spcAft>
                <a:spcPts val="0"/>
              </a:spcAft>
              <a:buNone/>
            </a:pPr>
          </a:p>
        </p:txBody>
      </p:sp>
      <p:sp>
        <p:nvSpPr>
          <p:cNvPr id="1048578" name="Google Shape;8;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579" name="Google Shape;9;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580" name="Google Shape;10;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581" name="Google Shape;11;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582" name="Google Shape;12;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583" name="Google Shape;13;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584" name="Google Shape;14;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585" name="Google Shape;15;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586" name="Google Shape;16;p1"/>
          <p:cNvSpPr txBox="1">
            <a:spLocks noGrp="1"/>
          </p:cNvSpPr>
          <p:nvPr>
            <p:ph type="title"/>
          </p:nvPr>
        </p:nvSpPr>
        <p:spPr>
          <a:xfrm>
            <a:off x="558165" y="385444"/>
            <a:ext cx="9764395" cy="1122362"/>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17;p1"/>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18;p1"/>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9" name="Google Shape;19;p1"/>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90" name="Google Shape;20;p1"/>
          <p:cNvSpPr txBox="1">
            <a:spLocks noGrp="1"/>
          </p:cNvSpPr>
          <p:nvPr>
            <p:ph type="sldNum" idx="12"/>
          </p:nvPr>
        </p:nvSpPr>
        <p:spPr>
          <a:xfrm>
            <a:off x="11277218" y="6473337"/>
            <a:ext cx="241300" cy="191770"/>
          </a:xfrm>
          <a:prstGeom prst="rect"/>
          <a:noFill/>
          <a:ln>
            <a:noFill/>
          </a:ln>
        </p:spPr>
        <p:txBody>
          <a:bodyPr anchor="t" anchorCtr="0" bIns="0" lIns="0" rIns="0" spcFirstLastPara="1" tIns="0" wrap="square">
            <a:spAutoFit/>
          </a:bodyPr>
          <a:lstStyle>
            <a:lvl1pPr indent="0" lvl="0" marL="114300">
              <a:lnSpc>
                <a:spcPct val="100000"/>
              </a:lnSpc>
              <a:spcBef>
                <a:spcPts val="0"/>
              </a:spcBef>
              <a:buNone/>
              <a:defRPr b="0" sz="1100" i="0">
                <a:solidFill>
                  <a:srgbClr val="2D936B"/>
                </a:solidFill>
                <a:latin typeface="Trebuchet MS"/>
                <a:ea typeface="Trebuchet MS"/>
                <a:cs typeface="Trebuchet MS"/>
                <a:sym typeface="Trebuchet MS"/>
              </a:defRPr>
            </a:lvl1pPr>
            <a:lvl2pPr indent="0" lvl="1" marL="114300">
              <a:lnSpc>
                <a:spcPct val="100000"/>
              </a:lnSpc>
              <a:spcBef>
                <a:spcPts val="0"/>
              </a:spcBef>
              <a:buNone/>
              <a:defRPr b="0" sz="1100" i="0">
                <a:solidFill>
                  <a:srgbClr val="2D936B"/>
                </a:solidFill>
                <a:latin typeface="Trebuchet MS"/>
                <a:ea typeface="Trebuchet MS"/>
                <a:cs typeface="Trebuchet MS"/>
                <a:sym typeface="Trebuchet MS"/>
              </a:defRPr>
            </a:lvl2pPr>
            <a:lvl3pPr indent="0" lvl="2" marL="114300">
              <a:lnSpc>
                <a:spcPct val="100000"/>
              </a:lnSpc>
              <a:spcBef>
                <a:spcPts val="0"/>
              </a:spcBef>
              <a:buNone/>
              <a:defRPr b="0" sz="1100" i="0">
                <a:solidFill>
                  <a:srgbClr val="2D936B"/>
                </a:solidFill>
                <a:latin typeface="Trebuchet MS"/>
                <a:ea typeface="Trebuchet MS"/>
                <a:cs typeface="Trebuchet MS"/>
                <a:sym typeface="Trebuchet MS"/>
              </a:defRPr>
            </a:lvl3pPr>
            <a:lvl4pPr indent="0" lvl="3" marL="114300">
              <a:lnSpc>
                <a:spcPct val="100000"/>
              </a:lnSpc>
              <a:spcBef>
                <a:spcPts val="0"/>
              </a:spcBef>
              <a:buNone/>
              <a:defRPr b="0" sz="1100" i="0">
                <a:solidFill>
                  <a:srgbClr val="2D936B"/>
                </a:solidFill>
                <a:latin typeface="Trebuchet MS"/>
                <a:ea typeface="Trebuchet MS"/>
                <a:cs typeface="Trebuchet MS"/>
                <a:sym typeface="Trebuchet MS"/>
              </a:defRPr>
            </a:lvl4pPr>
            <a:lvl5pPr indent="0" lvl="4" marL="114300">
              <a:lnSpc>
                <a:spcPct val="100000"/>
              </a:lnSpc>
              <a:spcBef>
                <a:spcPts val="0"/>
              </a:spcBef>
              <a:buNone/>
              <a:defRPr b="0" sz="1100" i="0">
                <a:solidFill>
                  <a:srgbClr val="2D936B"/>
                </a:solidFill>
                <a:latin typeface="Trebuchet MS"/>
                <a:ea typeface="Trebuchet MS"/>
                <a:cs typeface="Trebuchet MS"/>
                <a:sym typeface="Trebuchet MS"/>
              </a:defRPr>
            </a:lvl5pPr>
            <a:lvl6pPr indent="0" lvl="5" marL="114300">
              <a:lnSpc>
                <a:spcPct val="100000"/>
              </a:lnSpc>
              <a:spcBef>
                <a:spcPts val="0"/>
              </a:spcBef>
              <a:buNone/>
              <a:defRPr b="0" sz="1100" i="0">
                <a:solidFill>
                  <a:srgbClr val="2D936B"/>
                </a:solidFill>
                <a:latin typeface="Trebuchet MS"/>
                <a:ea typeface="Trebuchet MS"/>
                <a:cs typeface="Trebuchet MS"/>
                <a:sym typeface="Trebuchet MS"/>
              </a:defRPr>
            </a:lvl6pPr>
            <a:lvl7pPr indent="0" lvl="6" marL="114300">
              <a:lnSpc>
                <a:spcPct val="100000"/>
              </a:lnSpc>
              <a:spcBef>
                <a:spcPts val="0"/>
              </a:spcBef>
              <a:buNone/>
              <a:defRPr b="0" sz="1100" i="0">
                <a:solidFill>
                  <a:srgbClr val="2D936B"/>
                </a:solidFill>
                <a:latin typeface="Trebuchet MS"/>
                <a:ea typeface="Trebuchet MS"/>
                <a:cs typeface="Trebuchet MS"/>
                <a:sym typeface="Trebuchet MS"/>
              </a:defRPr>
            </a:lvl7pPr>
            <a:lvl8pPr indent="0" lvl="7" marL="114300">
              <a:lnSpc>
                <a:spcPct val="100000"/>
              </a:lnSpc>
              <a:spcBef>
                <a:spcPts val="0"/>
              </a:spcBef>
              <a:buNone/>
              <a:defRPr b="0" sz="1100" i="0">
                <a:solidFill>
                  <a:srgbClr val="2D936B"/>
                </a:solidFill>
                <a:latin typeface="Trebuchet MS"/>
                <a:ea typeface="Trebuchet MS"/>
                <a:cs typeface="Trebuchet MS"/>
                <a:sym typeface="Trebuchet MS"/>
              </a:defRPr>
            </a:lvl8pPr>
            <a:lvl9pPr indent="0" lvl="8" marL="11430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114300"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hlink="hlink" folHlink="folHlink"/>
  <p:sldLayoutIdLst>
    <p:sldLayoutId id="2147483655" r:id="rId1"/>
    <p:sldLayoutId id="2147483656" r:id="rId2"/>
    <p:sldLayoutId id="2147483657" r:id="rId3"/>
    <p:sldLayoutId id="2147483658" r:id="rId4"/>
    <p:sldLayoutId id="2147483659"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1.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hyperlink" Target="http://abc" TargetMode="External"/><Relationship Id="rId3" Type="http://schemas.openxmlformats.org/officeDocument/2006/relationships/slideLayout" Target="../slideLayouts/slideLayout2.xml"/><Relationship Id="rId4"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9" name="Shape 52"/>
        <p:cNvGrpSpPr/>
        <p:nvPr/>
      </p:nvGrpSpPr>
      <p:grpSpPr>
        <a:xfrm>
          <a:off x="0" y="0"/>
          <a:ext cx="0" cy="0"/>
          <a:chOff x="0" y="0"/>
          <a:chExt cx="0" cy="0"/>
        </a:xfrm>
      </p:grpSpPr>
      <p:grpSp>
        <p:nvGrpSpPr>
          <p:cNvPr id="40" name="Google Shape;53;p7"/>
          <p:cNvGrpSpPr/>
          <p:nvPr/>
        </p:nvGrpSpPr>
        <p:grpSpPr>
          <a:xfrm>
            <a:off x="742950" y="1104900"/>
            <a:ext cx="1743075" cy="1333500"/>
            <a:chOff x="742950" y="1104900"/>
            <a:chExt cx="1743075" cy="1333500"/>
          </a:xfrm>
        </p:grpSpPr>
        <p:sp>
          <p:nvSpPr>
            <p:cNvPr id="1048657" name="Google Shape;54;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58" name="Google Shape;55;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rtl="0">
                <a:spcBef>
                  <a:spcPts val="0"/>
                </a:spcBef>
                <a:spcAft>
                  <a:spcPts val="0"/>
                </a:spcAft>
                <a:buNone/>
              </a:pPr>
            </a:p>
          </p:txBody>
        </p:sp>
      </p:grpSp>
      <p:sp>
        <p:nvSpPr>
          <p:cNvPr id="1048659" name="Google Shape;56;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60" name="Google Shape;57;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61" name="Google Shape;58;p7"/>
          <p:cNvSpPr txBox="1"/>
          <p:nvPr/>
        </p:nvSpPr>
        <p:spPr>
          <a:xfrm>
            <a:off x="6396735" y="2067305"/>
            <a:ext cx="2599800" cy="509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dirty="0" sz="3200" lang="en-US" smtClean="0">
                <a:latin typeface="Trebuchet MS"/>
                <a:ea typeface="Trebuchet MS"/>
                <a:cs typeface="Trebuchet MS"/>
                <a:sym typeface="Trebuchet MS"/>
              </a:rPr>
              <a:t>M.GOWTHAM</a:t>
            </a:r>
            <a:endParaRPr dirty="0" sz="3200">
              <a:latin typeface="Trebuchet MS"/>
              <a:ea typeface="Trebuchet MS"/>
              <a:cs typeface="Trebuchet MS"/>
              <a:sym typeface="Trebuchet MS"/>
            </a:endParaRPr>
          </a:p>
        </p:txBody>
      </p:sp>
      <p:sp>
        <p:nvSpPr>
          <p:cNvPr id="1048662" name="Google Shape;59;p7"/>
          <p:cNvSpPr txBox="1"/>
          <p:nvPr/>
        </p:nvSpPr>
        <p:spPr>
          <a:xfrm>
            <a:off x="6484625" y="2821625"/>
            <a:ext cx="3653100" cy="382200"/>
          </a:xfrm>
          <a:prstGeom prst="rect"/>
          <a:noFill/>
          <a:ln>
            <a:noFill/>
          </a:ln>
        </p:spPr>
        <p:txBody>
          <a:bodyPr anchor="t" anchorCtr="0" bIns="0" lIns="0" rIns="0" spcFirstLastPara="1" tIns="12700" wrap="square">
            <a:spAutoFit/>
          </a:bodyPr>
          <a:p>
            <a:pPr algn="l" indent="0" lvl="0" marL="12700" rtl="0">
              <a:lnSpc>
                <a:spcPct val="100000"/>
              </a:lnSpc>
              <a:spcBef>
                <a:spcPts val="0"/>
              </a:spcBef>
              <a:spcAft>
                <a:spcPts val="0"/>
              </a:spcAft>
              <a:buNone/>
            </a:pPr>
            <a:r>
              <a:rPr b="1" dirty="0" sz="2400" lang="en-US" smtClean="0">
                <a:solidFill>
                  <a:srgbClr val="2D936B"/>
                </a:solidFill>
                <a:latin typeface="Trebuchet MS"/>
                <a:ea typeface="Trebuchet MS"/>
                <a:cs typeface="Trebuchet MS"/>
                <a:sym typeface="Trebuchet MS"/>
              </a:rPr>
              <a:t>KEYLOGGERS SIMULATOR</a:t>
            </a:r>
            <a:endParaRPr dirty="0" sz="2400">
              <a:latin typeface="Trebuchet MS"/>
              <a:ea typeface="Trebuchet MS"/>
              <a:cs typeface="Trebuchet MS"/>
              <a:sym typeface="Trebuchet MS"/>
            </a:endParaRPr>
          </a:p>
        </p:txBody>
      </p:sp>
      <p:pic>
        <p:nvPicPr>
          <p:cNvPr id="2097161" name="Google Shape;60;p7"/>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63" name="Google Shape;61;p7"/>
          <p:cNvSpPr txBox="1"/>
          <p:nvPr/>
        </p:nvSpPr>
        <p:spPr>
          <a:xfrm>
            <a:off x="739775" y="6473337"/>
            <a:ext cx="1798955" cy="191770"/>
          </a:xfrm>
          <a:prstGeom prst="rect"/>
          <a:noFill/>
          <a:ln>
            <a:noFill/>
          </a:ln>
        </p:spPr>
        <p:txBody>
          <a:bodyPr anchor="t" anchorCtr="0" bIns="0" lIns="0" rIns="0" spcFirstLastPara="1" tIns="6975" wrap="square">
            <a:spAutoFit/>
          </a:bodyPr>
          <a:p>
            <a:pPr algn="l" indent="0" lvl="0" marL="12700" rtl="0">
              <a:lnSpc>
                <a:spcPct val="100000"/>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48664" name="Google Shape;62;p7"/>
          <p:cNvSpPr txBox="1">
            <a:spLocks noGrp="1"/>
          </p:cNvSpPr>
          <p:nvPr>
            <p:ph type="sldNum" idx="12"/>
          </p:nvPr>
        </p:nvSpPr>
        <p:spPr>
          <a:xfrm>
            <a:off x="11277218" y="6473337"/>
            <a:ext cx="241300" cy="191770"/>
          </a:xfrm>
          <a:prstGeom prst="rect"/>
          <a:noFill/>
          <a:ln>
            <a:noFill/>
          </a:ln>
        </p:spPr>
        <p:txBody>
          <a:bodyPr anchor="t" anchorCtr="0" bIns="0" lIns="0" rIns="0" spcFirstLastPara="1" tIns="6975" wrap="square">
            <a:spAutoFit/>
          </a:bodyPr>
          <a:p>
            <a:pPr algn="l" indent="0" lvl="0" marL="114300" rtl="0">
              <a:lnSpc>
                <a:spcPct val="100000"/>
              </a:lnSpc>
              <a:spcBef>
                <a:spcPts val="0"/>
              </a:spcBef>
              <a:spcAft>
                <a:spcPts val="0"/>
              </a:spcAft>
              <a:buNone/>
            </a:pPr>
            <a:fld id="{00000000-1234-1234-1234-123412341234}" type="slidenum">
              <a:rPr lang="en-US"/>
              <a:t>1</a:t>
            </a:fld>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5" name="Shape 197"/>
        <p:cNvGrpSpPr/>
        <p:nvPr/>
      </p:nvGrpSpPr>
      <p:grpSpPr>
        <a:xfrm>
          <a:off x="0" y="0"/>
          <a:ext cx="0" cy="0"/>
          <a:chOff x="0" y="0"/>
          <a:chExt cx="0" cy="0"/>
        </a:xfrm>
      </p:grpSpPr>
      <p:sp>
        <p:nvSpPr>
          <p:cNvPr id="1048695" name="Google Shape;201;p17"/>
          <p:cNvSpPr txBox="1">
            <a:spLocks noGrp="1"/>
          </p:cNvSpPr>
          <p:nvPr>
            <p:ph type="sldNum" idx="12"/>
          </p:nvPr>
        </p:nvSpPr>
        <p:spPr>
          <a:xfrm>
            <a:off x="11277218" y="6473337"/>
            <a:ext cx="241300"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10</a:t>
            </a:fld>
          </a:p>
        </p:txBody>
      </p:sp>
      <p:sp>
        <p:nvSpPr>
          <p:cNvPr id="1048696" name="Google Shape;202;p17"/>
          <p:cNvSpPr txBox="1">
            <a:spLocks noGrp="1"/>
          </p:cNvSpPr>
          <p:nvPr>
            <p:ph type="ctrTitle"/>
          </p:nvPr>
        </p:nvSpPr>
        <p:spPr>
          <a:xfrm>
            <a:off x="1110304" y="238090"/>
            <a:ext cx="3067996" cy="7372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dirty="0" lang="en-US"/>
              <a:t>MODELI</a:t>
            </a:r>
            <a:r>
              <a:rPr dirty="0" lang="en-US"/>
              <a:t>N</a:t>
            </a:r>
            <a:r>
              <a:rPr dirty="0" lang="en-US"/>
              <a:t>G</a:t>
            </a:r>
            <a:endParaRPr dirty="0"/>
          </a:p>
        </p:txBody>
      </p:sp>
      <p:pic>
        <p:nvPicPr>
          <p:cNvPr id="2097168" name="Google Shape;203;p17"/>
          <p:cNvPicPr preferRelativeResize="0">
            <a:picLocks/>
          </p:cNvPicPr>
          <p:nvPr/>
        </p:nvPicPr>
        <p:blipFill>
          <a:blip xmlns:r="http://schemas.openxmlformats.org/officeDocument/2006/relationships" r:embed="rId1">
            <a:alphaModFix/>
          </a:blip>
          <a:stretch>
            <a:fillRect/>
          </a:stretch>
        </p:blipFill>
        <p:spPr>
          <a:xfrm>
            <a:off x="5331655" y="1252025"/>
            <a:ext cx="4066569" cy="3938313"/>
          </a:xfrm>
          <a:prstGeom prst="rect"/>
          <a:noFill/>
          <a:ln>
            <a:noFill/>
          </a:ln>
        </p:spPr>
      </p:pic>
      <p:pic>
        <p:nvPicPr>
          <p:cNvPr id="2097169" name="Picture 8"/>
          <p:cNvPicPr>
            <a:picLocks noChangeAspect="1"/>
          </p:cNvPicPr>
          <p:nvPr/>
        </p:nvPicPr>
        <p:blipFill>
          <a:blip xmlns:r="http://schemas.openxmlformats.org/officeDocument/2006/relationships" r:embed="rId2"/>
          <a:stretch>
            <a:fillRect/>
          </a:stretch>
        </p:blipFill>
        <p:spPr>
          <a:xfrm>
            <a:off x="675249" y="1837857"/>
            <a:ext cx="4424858" cy="2701804"/>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8" name="Shape 208"/>
        <p:cNvGrpSpPr/>
        <p:nvPr/>
      </p:nvGrpSpPr>
      <p:grpSpPr>
        <a:xfrm>
          <a:off x="0" y="0"/>
          <a:ext cx="0" cy="0"/>
          <a:chOff x="0" y="0"/>
          <a:chExt cx="0" cy="0"/>
        </a:xfrm>
      </p:grpSpPr>
      <p:sp>
        <p:nvSpPr>
          <p:cNvPr id="1048699" name="Google Shape;209;p18"/>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48700" name="Google Shape;210;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701" name="Google Shape;211;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rtl="0">
              <a:spcBef>
                <a:spcPts val="0"/>
              </a:spcBef>
              <a:spcAft>
                <a:spcPts val="0"/>
              </a:spcAft>
              <a:buNone/>
            </a:pPr>
          </a:p>
        </p:txBody>
      </p:sp>
      <p:pic>
        <p:nvPicPr>
          <p:cNvPr id="2097170" name="Google Shape;212;p18"/>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702" name="Google Shape;213;p18"/>
          <p:cNvSpPr txBox="1">
            <a:spLocks noGrp="1"/>
          </p:cNvSpPr>
          <p:nvPr>
            <p:ph type="title"/>
          </p:nvPr>
        </p:nvSpPr>
        <p:spPr>
          <a:xfrm>
            <a:off x="558165" y="385444"/>
            <a:ext cx="9764395" cy="737225"/>
          </a:xfrm>
          <a:prstGeom prst="rect"/>
          <a:noFill/>
          <a:ln>
            <a:noFill/>
          </a:ln>
        </p:spPr>
        <p:txBody>
          <a:bodyPr anchor="t" anchorCtr="0" bIns="0" lIns="0" rIns="0" spcFirstLastPara="1" tIns="13325" wrap="square">
            <a:spAutoFit/>
          </a:bodyPr>
          <a:p>
            <a:pPr algn="l" indent="0" lvl="0" marL="209550" rtl="0">
              <a:lnSpc>
                <a:spcPct val="100000"/>
              </a:lnSpc>
              <a:spcBef>
                <a:spcPts val="0"/>
              </a:spcBef>
              <a:spcAft>
                <a:spcPts val="0"/>
              </a:spcAft>
              <a:buNone/>
            </a:pPr>
            <a:r>
              <a:rPr dirty="0" lang="en-US"/>
              <a:t>RESULTS</a:t>
            </a:r>
            <a:endParaRPr dirty="0"/>
          </a:p>
        </p:txBody>
      </p:sp>
      <p:sp>
        <p:nvSpPr>
          <p:cNvPr id="1048703" name="Google Shape;214;p18"/>
          <p:cNvSpPr txBox="1">
            <a:spLocks noGrp="1"/>
          </p:cNvSpPr>
          <p:nvPr>
            <p:ph type="sldNum" idx="12"/>
          </p:nvPr>
        </p:nvSpPr>
        <p:spPr>
          <a:xfrm>
            <a:off x="11277218" y="6473337"/>
            <a:ext cx="241300"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11</a:t>
            </a:fld>
          </a:p>
        </p:txBody>
      </p:sp>
      <p:sp>
        <p:nvSpPr>
          <p:cNvPr id="1048704" name="Google Shape;215;p18"/>
          <p:cNvSpPr txBox="1"/>
          <p:nvPr/>
        </p:nvSpPr>
        <p:spPr>
          <a:xfrm>
            <a:off x="683259" y="6111875"/>
            <a:ext cx="1230630" cy="33528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2000" lang="en-US" u="sng">
                <a:solidFill>
                  <a:schemeClr val="hlink"/>
                </a:solidFill>
                <a:latin typeface="Trebuchet MS"/>
                <a:ea typeface="Trebuchet MS"/>
                <a:cs typeface="Trebuchet MS"/>
                <a:sym typeface="Trebuchet MS"/>
                <a:hlinkClick r:id="rId2"/>
              </a:rPr>
              <a:t>Demo Link</a:t>
            </a:r>
            <a:endParaRPr sz="2000">
              <a:latin typeface="Trebuchet MS"/>
              <a:ea typeface="Trebuchet MS"/>
              <a:cs typeface="Trebuchet MS"/>
              <a:sym typeface="Trebuchet MS"/>
            </a:endParaRPr>
          </a:p>
        </p:txBody>
      </p:sp>
      <p:sp>
        <p:nvSpPr>
          <p:cNvPr id="1048705" name="Google Shape;216;p18"/>
          <p:cNvSpPr txBox="1"/>
          <p:nvPr/>
        </p:nvSpPr>
        <p:spPr>
          <a:xfrm>
            <a:off x="524850" y="1412200"/>
            <a:ext cx="7872900" cy="4483800"/>
          </a:xfrm>
          <a:prstGeom prst="rect"/>
          <a:noFill/>
          <a:ln>
            <a:noFill/>
          </a:ln>
        </p:spPr>
        <p:txBody>
          <a:bodyPr anchor="t" anchorCtr="0" bIns="91425" lIns="91425" rIns="91425" spcFirstLastPara="1" tIns="91425" wrap="square">
            <a:noAutofit/>
          </a:bodyPr>
          <a:p>
            <a:r>
              <a:rPr dirty="0" sz="1800" lang="en-GB">
                <a:latin typeface="Calibri" panose="020F0502020204030204" pitchFamily="34" charset="0"/>
                <a:ea typeface="Calibri" panose="020F0502020204030204" pitchFamily="34" charset="0"/>
                <a:cs typeface="Calibri" panose="020F0502020204030204" pitchFamily="34" charset="0"/>
              </a:rPr>
              <a:t>In a </a:t>
            </a:r>
            <a:r>
              <a:rPr dirty="0" sz="1800" lang="en-GB" err="1">
                <a:latin typeface="Calibri" panose="020F0502020204030204" pitchFamily="34" charset="0"/>
                <a:ea typeface="Calibri" panose="020F0502020204030204" pitchFamily="34" charset="0"/>
                <a:cs typeface="Calibri" panose="020F0502020204030204" pitchFamily="34" charset="0"/>
              </a:rPr>
              <a:t>keylogger</a:t>
            </a:r>
            <a:r>
              <a:rPr dirty="0" sz="1800" lang="en-GB">
                <a:latin typeface="Calibri" panose="020F0502020204030204" pitchFamily="34" charset="0"/>
                <a:ea typeface="Calibri" panose="020F0502020204030204" pitchFamily="34" charset="0"/>
                <a:cs typeface="Calibri" panose="020F0502020204030204" pitchFamily="34" charset="0"/>
              </a:rPr>
              <a:t> simulator, the "result" refers to the output or outcome of the simulation process. Here are some key results that users can expect from a </a:t>
            </a:r>
            <a:r>
              <a:rPr dirty="0" sz="1800" lang="en-GB" err="1">
                <a:latin typeface="Calibri" panose="020F0502020204030204" pitchFamily="34" charset="0"/>
                <a:ea typeface="Calibri" panose="020F0502020204030204" pitchFamily="34" charset="0"/>
                <a:cs typeface="Calibri" panose="020F0502020204030204" pitchFamily="34" charset="0"/>
              </a:rPr>
              <a:t>keylogger</a:t>
            </a:r>
            <a:r>
              <a:rPr dirty="0" sz="1800" lang="en-GB">
                <a:latin typeface="Calibri" panose="020F0502020204030204" pitchFamily="34" charset="0"/>
                <a:ea typeface="Calibri" panose="020F0502020204030204" pitchFamily="34" charset="0"/>
                <a:cs typeface="Calibri" panose="020F0502020204030204" pitchFamily="34" charset="0"/>
              </a:rPr>
              <a:t> simulator:</a:t>
            </a:r>
          </a:p>
          <a:p>
            <a:r>
              <a:rPr b="1" dirty="0" sz="1800" lang="en-GB">
                <a:latin typeface="Calibri" panose="020F0502020204030204" pitchFamily="34" charset="0"/>
                <a:ea typeface="Calibri" panose="020F0502020204030204" pitchFamily="34" charset="0"/>
                <a:cs typeface="Calibri" panose="020F0502020204030204" pitchFamily="34" charset="0"/>
              </a:rPr>
              <a:t>Captured Keystrokes</a:t>
            </a:r>
            <a:r>
              <a:rPr dirty="0" sz="1800" lang="en-GB">
                <a:latin typeface="Calibri" panose="020F0502020204030204" pitchFamily="34" charset="0"/>
                <a:ea typeface="Calibri" panose="020F0502020204030204" pitchFamily="34" charset="0"/>
                <a:cs typeface="Calibri" panose="020F0502020204030204" pitchFamily="34" charset="0"/>
              </a:rPr>
              <a:t>: The primary result of a </a:t>
            </a:r>
            <a:r>
              <a:rPr dirty="0" sz="1800" lang="en-GB" err="1">
                <a:latin typeface="Calibri" panose="020F0502020204030204" pitchFamily="34" charset="0"/>
                <a:ea typeface="Calibri" panose="020F0502020204030204" pitchFamily="34" charset="0"/>
                <a:cs typeface="Calibri" panose="020F0502020204030204" pitchFamily="34" charset="0"/>
              </a:rPr>
              <a:t>keylogger</a:t>
            </a:r>
            <a:r>
              <a:rPr dirty="0" sz="1800" lang="en-GB">
                <a:latin typeface="Calibri" panose="020F0502020204030204" pitchFamily="34" charset="0"/>
                <a:ea typeface="Calibri" panose="020F0502020204030204" pitchFamily="34" charset="0"/>
                <a:cs typeface="Calibri" panose="020F0502020204030204" pitchFamily="34" charset="0"/>
              </a:rPr>
              <a:t> simulator is the captured keystrokes. Users can view the keystrokes logged by the simulator, including the characters typed by the user, timestamps of the keystrokes, and any additional metadata associated with the input.</a:t>
            </a:r>
          </a:p>
          <a:p>
            <a:r>
              <a:rPr b="1" dirty="0" sz="1800" lang="en-GB">
                <a:latin typeface="Calibri" panose="020F0502020204030204" pitchFamily="34" charset="0"/>
                <a:ea typeface="Calibri" panose="020F0502020204030204" pitchFamily="34" charset="0"/>
                <a:cs typeface="Calibri" panose="020F0502020204030204" pitchFamily="34" charset="0"/>
              </a:rPr>
              <a:t>Visualization of Keylogging Activity</a:t>
            </a:r>
            <a:r>
              <a:rPr dirty="0" sz="1800" lang="en-GB">
                <a:latin typeface="Calibri" panose="020F0502020204030204" pitchFamily="34" charset="0"/>
                <a:ea typeface="Calibri" panose="020F0502020204030204" pitchFamily="34" charset="0"/>
                <a:cs typeface="Calibri" panose="020F0502020204030204" pitchFamily="34" charset="0"/>
              </a:rPr>
              <a:t>: The simulator may provide visualizations or reports of keylogging activity, such as charts or graphs showing the frequency of keystrokes over time, the distribution of keystrokes by key type, or patterns in the captured data.</a:t>
            </a:r>
          </a:p>
          <a:p>
            <a:r>
              <a:rPr b="1" dirty="0" sz="1800" lang="en-GB">
                <a:latin typeface="Calibri" panose="020F0502020204030204" pitchFamily="34" charset="0"/>
                <a:ea typeface="Calibri" panose="020F0502020204030204" pitchFamily="34" charset="0"/>
                <a:cs typeface="Calibri" panose="020F0502020204030204" pitchFamily="34" charset="0"/>
              </a:rPr>
              <a:t>Detection Alerts</a:t>
            </a:r>
            <a:r>
              <a:rPr dirty="0" sz="1800" lang="en-GB">
                <a:latin typeface="Calibri" panose="020F0502020204030204" pitchFamily="34" charset="0"/>
                <a:ea typeface="Calibri" panose="020F0502020204030204" pitchFamily="34" charset="0"/>
                <a:cs typeface="Calibri" panose="020F0502020204030204" pitchFamily="34" charset="0"/>
              </a:rPr>
              <a:t>: If the simulator includes detection mechanisms, users may receive alerts or notifications when keylogging activity is detected. These alerts can help users understand how detection algorithms work and how to respond to potential threats.</a:t>
            </a:r>
          </a:p>
          <a:p>
            <a:pPr algn="l" indent="0" lvl="0" marL="0" rtl="0">
              <a:spcBef>
                <a:spcPts val="0"/>
              </a:spcBef>
              <a:spcAft>
                <a:spcPts val="0"/>
              </a:spcAft>
              <a:buNone/>
            </a:pPr>
            <a:endParaRPr dirty="0" sz="1800">
              <a:latin typeface="Calibri" panose="020F0502020204030204" pitchFamily="34" charset="0"/>
              <a:ea typeface="Calibri" panose="020F0502020204030204" pitchFamily="34" charset="0"/>
              <a:cs typeface="Calibri" panose="020F0502020204030204" pitchFamily="34" charset="0"/>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Shape 66"/>
        <p:cNvGrpSpPr/>
        <p:nvPr/>
      </p:nvGrpSpPr>
      <p:grpSpPr>
        <a:xfrm>
          <a:off x="0" y="0"/>
          <a:ext cx="0" cy="0"/>
          <a:chOff x="0" y="0"/>
          <a:chExt cx="0" cy="0"/>
        </a:xfrm>
      </p:grpSpPr>
      <p:sp>
        <p:nvSpPr>
          <p:cNvPr id="1048623" name="Google Shape;67;p8"/>
          <p:cNvSpPr/>
          <p:nvPr/>
        </p:nvSpPr>
        <p:spPr>
          <a:xfrm>
            <a:off x="0" y="-12"/>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rtl="0">
              <a:spcBef>
                <a:spcPts val="0"/>
              </a:spcBef>
              <a:spcAft>
                <a:spcPts val="0"/>
              </a:spcAft>
              <a:buNone/>
            </a:pPr>
          </a:p>
        </p:txBody>
      </p:sp>
      <p:grpSp>
        <p:nvGrpSpPr>
          <p:cNvPr id="30" name="Google Shape;68;p8"/>
          <p:cNvGrpSpPr/>
          <p:nvPr/>
        </p:nvGrpSpPr>
        <p:grpSpPr>
          <a:xfrm>
            <a:off x="7448612" y="0"/>
            <a:ext cx="4743796" cy="6858466"/>
            <a:chOff x="7448612" y="0"/>
            <a:chExt cx="4743796" cy="6858466"/>
          </a:xfrm>
        </p:grpSpPr>
        <p:sp>
          <p:nvSpPr>
            <p:cNvPr id="1048624" name="Google Shape;69;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rtl="0">
                <a:spcBef>
                  <a:spcPts val="0"/>
                </a:spcBef>
                <a:spcAft>
                  <a:spcPts val="0"/>
                </a:spcAft>
                <a:buNone/>
              </a:pPr>
            </a:p>
          </p:txBody>
        </p:sp>
        <p:sp>
          <p:nvSpPr>
            <p:cNvPr id="1048625" name="Google Shape;70;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rtl="0">
                <a:spcBef>
                  <a:spcPts val="0"/>
                </a:spcBef>
                <a:spcAft>
                  <a:spcPts val="0"/>
                </a:spcAft>
                <a:buNone/>
              </a:pPr>
            </a:p>
          </p:txBody>
        </p:sp>
        <p:sp>
          <p:nvSpPr>
            <p:cNvPr id="1048626" name="Google Shape;71;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27" name="Google Shape;72;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28" name="Google Shape;73;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29" name="Google Shape;74;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30" name="Google Shape;75;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31" name="Google Shape;76;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32" name="Google Shape;77;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rtl="0">
                <a:spcBef>
                  <a:spcPts val="0"/>
                </a:spcBef>
                <a:spcAft>
                  <a:spcPts val="0"/>
                </a:spcAft>
                <a:buNone/>
              </a:pPr>
            </a:p>
          </p:txBody>
        </p:sp>
      </p:grpSp>
      <p:sp>
        <p:nvSpPr>
          <p:cNvPr id="1048633" name="Google Shape;78;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34" name="Google Shape;79;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35" name="Google Shape;80;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36" name="Google Shape;81;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37" name="Google Shape;82;p8"/>
          <p:cNvSpPr txBox="1">
            <a:spLocks noGrp="1"/>
          </p:cNvSpPr>
          <p:nvPr>
            <p:ph type="title"/>
          </p:nvPr>
        </p:nvSpPr>
        <p:spPr>
          <a:xfrm>
            <a:off x="558165" y="385444"/>
            <a:ext cx="9764395" cy="1082975"/>
          </a:xfrm>
          <a:prstGeom prst="rect"/>
          <a:noFill/>
          <a:ln>
            <a:noFill/>
          </a:ln>
        </p:spPr>
        <p:txBody>
          <a:bodyPr anchor="t" anchorCtr="0" bIns="0" lIns="0" rIns="0" spcFirstLastPara="1" tIns="460675" wrap="square">
            <a:spAutoFit/>
          </a:bodyPr>
          <a:p>
            <a:pPr algn="l" indent="0" lvl="0" marL="193675" rtl="0">
              <a:lnSpc>
                <a:spcPct val="100000"/>
              </a:lnSpc>
              <a:spcBef>
                <a:spcPts val="0"/>
              </a:spcBef>
              <a:spcAft>
                <a:spcPts val="0"/>
              </a:spcAft>
              <a:buNone/>
            </a:pPr>
            <a:r>
              <a:rPr sz="4250" lang="en-US"/>
              <a:t>PROJECT TITLE</a:t>
            </a:r>
            <a:endParaRPr sz="4250"/>
          </a:p>
        </p:txBody>
      </p:sp>
      <p:grpSp>
        <p:nvGrpSpPr>
          <p:cNvPr id="31" name="Google Shape;83;p8"/>
          <p:cNvGrpSpPr/>
          <p:nvPr/>
        </p:nvGrpSpPr>
        <p:grpSpPr>
          <a:xfrm>
            <a:off x="466725" y="6410325"/>
            <a:ext cx="3705225" cy="295275"/>
            <a:chOff x="466725" y="6410325"/>
            <a:chExt cx="3705225" cy="295275"/>
          </a:xfrm>
        </p:grpSpPr>
        <p:pic>
          <p:nvPicPr>
            <p:cNvPr id="2097157" name="Google Shape;84;p8"/>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pic>
          <p:nvPicPr>
            <p:cNvPr id="2097158" name="Google Shape;85;p8"/>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grpSp>
      <p:sp>
        <p:nvSpPr>
          <p:cNvPr id="1048638" name="Google Shape;86;p8"/>
          <p:cNvSpPr txBox="1"/>
          <p:nvPr/>
        </p:nvSpPr>
        <p:spPr>
          <a:xfrm>
            <a:off x="739775" y="6473337"/>
            <a:ext cx="1798955" cy="191770"/>
          </a:xfrm>
          <a:prstGeom prst="rect"/>
          <a:noFill/>
          <a:ln>
            <a:noFill/>
          </a:ln>
        </p:spPr>
        <p:txBody>
          <a:bodyPr anchor="t" anchorCtr="0" bIns="0" lIns="0" rIns="0" spcFirstLastPara="1" tIns="6975" wrap="square">
            <a:spAutoFit/>
          </a:bodyPr>
          <a:p>
            <a:pPr algn="l" indent="0" lvl="0" marL="12700" rtl="0">
              <a:lnSpc>
                <a:spcPct val="100000"/>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48639" name="Google Shape;87;p8"/>
          <p:cNvSpPr txBox="1">
            <a:spLocks noGrp="1"/>
          </p:cNvSpPr>
          <p:nvPr>
            <p:ph type="sldNum" idx="12"/>
          </p:nvPr>
        </p:nvSpPr>
        <p:spPr>
          <a:xfrm>
            <a:off x="11277218" y="6473337"/>
            <a:ext cx="241300" cy="191770"/>
          </a:xfrm>
          <a:prstGeom prst="rect"/>
          <a:noFill/>
          <a:ln>
            <a:noFill/>
          </a:ln>
        </p:spPr>
        <p:txBody>
          <a:bodyPr anchor="t" anchorCtr="0" bIns="0" lIns="0" rIns="0" spcFirstLastPara="1" tIns="6975" wrap="square">
            <a:spAutoFit/>
          </a:bodyPr>
          <a:p>
            <a:pPr algn="l" indent="0" lvl="0" marL="114300" rtl="0">
              <a:lnSpc>
                <a:spcPct val="100000"/>
              </a:lnSpc>
              <a:spcBef>
                <a:spcPts val="0"/>
              </a:spcBef>
              <a:spcAft>
                <a:spcPts val="0"/>
              </a:spcAft>
              <a:buNone/>
            </a:pPr>
            <a:fld id="{00000000-1234-1234-1234-123412341234}" type="slidenum">
              <a:rPr lang="en-US"/>
              <a:t>2</a:t>
            </a:fld>
          </a:p>
        </p:txBody>
      </p:sp>
      <p:sp>
        <p:nvSpPr>
          <p:cNvPr id="1048640" name="Google Shape;88;p8"/>
          <p:cNvSpPr txBox="1"/>
          <p:nvPr/>
        </p:nvSpPr>
        <p:spPr>
          <a:xfrm>
            <a:off x="176600" y="2561050"/>
            <a:ext cx="9999000" cy="1122300"/>
          </a:xfrm>
          <a:prstGeom prst="rect"/>
          <a:noFill/>
          <a:ln>
            <a:noFill/>
          </a:ln>
        </p:spPr>
        <p:txBody>
          <a:bodyPr anchor="t" anchorCtr="0" bIns="91425" lIns="91425" rIns="91425" spcFirstLastPara="1" tIns="91425" wrap="square">
            <a:noAutofit/>
          </a:bodyPr>
          <a:p>
            <a:pPr algn="l" indent="0" lvl="0" marL="0" rtl="0">
              <a:spcBef>
                <a:spcPts val="0"/>
              </a:spcBef>
              <a:spcAft>
                <a:spcPts val="0"/>
              </a:spcAft>
              <a:buNone/>
            </a:pPr>
            <a:r>
              <a:rPr b="1" dirty="0" sz="3200" lang="en-US">
                <a:latin typeface="Calibri"/>
                <a:ea typeface="Calibri"/>
                <a:cs typeface="Calibri"/>
                <a:sym typeface="Calibri"/>
              </a:rPr>
              <a:t>Implementation of </a:t>
            </a:r>
            <a:r>
              <a:rPr b="1" dirty="0" sz="3200" lang="en-US" err="1" smtClean="0">
                <a:latin typeface="Calibri"/>
                <a:ea typeface="Calibri"/>
                <a:cs typeface="Calibri"/>
                <a:sym typeface="Calibri"/>
              </a:rPr>
              <a:t>keylogger</a:t>
            </a:r>
            <a:r>
              <a:rPr b="1" dirty="0" sz="3200" lang="en-US" smtClean="0">
                <a:latin typeface="Calibri"/>
                <a:ea typeface="Calibri"/>
                <a:cs typeface="Calibri"/>
                <a:sym typeface="Calibri"/>
              </a:rPr>
              <a:t> simulator using python </a:t>
            </a:r>
            <a:endParaRPr b="1" dirty="0" sz="32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9" name="Shape 92"/>
        <p:cNvGrpSpPr/>
        <p:nvPr/>
      </p:nvGrpSpPr>
      <p:grpSpPr>
        <a:xfrm>
          <a:off x="0" y="0"/>
          <a:ext cx="0" cy="0"/>
          <a:chOff x="0" y="0"/>
          <a:chExt cx="0" cy="0"/>
        </a:xfrm>
      </p:grpSpPr>
      <p:sp>
        <p:nvSpPr>
          <p:cNvPr id="1048595" name="Google Shape;93;p9"/>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rtl="0">
              <a:spcBef>
                <a:spcPts val="0"/>
              </a:spcBef>
              <a:spcAft>
                <a:spcPts val="0"/>
              </a:spcAft>
              <a:buNone/>
            </a:pPr>
          </a:p>
        </p:txBody>
      </p:sp>
      <p:grpSp>
        <p:nvGrpSpPr>
          <p:cNvPr id="20" name="Google Shape;94;p9"/>
          <p:cNvGrpSpPr/>
          <p:nvPr/>
        </p:nvGrpSpPr>
        <p:grpSpPr>
          <a:xfrm>
            <a:off x="7448612" y="0"/>
            <a:ext cx="4743796" cy="6858466"/>
            <a:chOff x="7448612" y="0"/>
            <a:chExt cx="4743796" cy="6858466"/>
          </a:xfrm>
        </p:grpSpPr>
        <p:sp>
          <p:nvSpPr>
            <p:cNvPr id="1048596" name="Google Shape;95;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rtl="0">
                <a:spcBef>
                  <a:spcPts val="0"/>
                </a:spcBef>
                <a:spcAft>
                  <a:spcPts val="0"/>
                </a:spcAft>
                <a:buNone/>
              </a:pPr>
            </a:p>
          </p:txBody>
        </p:sp>
        <p:sp>
          <p:nvSpPr>
            <p:cNvPr id="1048597" name="Google Shape;96;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rtl="0">
                <a:spcBef>
                  <a:spcPts val="0"/>
                </a:spcBef>
                <a:spcAft>
                  <a:spcPts val="0"/>
                </a:spcAft>
                <a:buNone/>
              </a:pPr>
            </a:p>
          </p:txBody>
        </p:sp>
        <p:sp>
          <p:nvSpPr>
            <p:cNvPr id="1048598" name="Google Shape;97;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599" name="Google Shape;98;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00" name="Google Shape;99;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01" name="Google Shape;100;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02" name="Google Shape;101;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03" name="Google Shape;102;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04" name="Google Shape;103;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rtl="0">
                <a:spcBef>
                  <a:spcPts val="0"/>
                </a:spcBef>
                <a:spcAft>
                  <a:spcPts val="0"/>
                </a:spcAft>
                <a:buNone/>
              </a:pPr>
            </a:p>
          </p:txBody>
        </p:sp>
      </p:grpSp>
      <p:sp>
        <p:nvSpPr>
          <p:cNvPr id="1048605" name="Google Shape;104;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06" name="Google Shape;105;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48607" name="Google Shape;106;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08" name="Google Shape;107;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rtl="0">
              <a:spcBef>
                <a:spcPts val="0"/>
              </a:spcBef>
              <a:spcAft>
                <a:spcPts val="0"/>
              </a:spcAft>
              <a:buNone/>
            </a:pPr>
          </a:p>
        </p:txBody>
      </p:sp>
      <p:pic>
        <p:nvPicPr>
          <p:cNvPr id="2097152" name="Google Shape;108;p9"/>
          <p:cNvPicPr preferRelativeResize="0">
            <a:picLocks/>
          </p:cNvPicPr>
          <p:nvPr/>
        </p:nvPicPr>
        <p:blipFill rotWithShape="1">
          <a:blip xmlns:r="http://schemas.openxmlformats.org/officeDocument/2006/relationships" r:embed="rId1">
            <a:alphaModFix/>
          </a:blip>
          <a:srcRect/>
          <a:stretch>
            <a:fillRect/>
          </a:stretch>
        </p:blipFill>
        <p:spPr>
          <a:xfrm>
            <a:off x="10687050" y="6134100"/>
            <a:ext cx="247650" cy="247650"/>
          </a:xfrm>
          <a:prstGeom prst="rect"/>
          <a:noFill/>
          <a:ln>
            <a:noFill/>
          </a:ln>
        </p:spPr>
      </p:pic>
      <p:grpSp>
        <p:nvGrpSpPr>
          <p:cNvPr id="21" name="Google Shape;109;p9"/>
          <p:cNvGrpSpPr/>
          <p:nvPr/>
        </p:nvGrpSpPr>
        <p:grpSpPr>
          <a:xfrm>
            <a:off x="47625" y="3819523"/>
            <a:ext cx="4124325" cy="3009898"/>
            <a:chOff x="47625" y="3819523"/>
            <a:chExt cx="4124325" cy="3009898"/>
          </a:xfrm>
        </p:grpSpPr>
        <p:pic>
          <p:nvPicPr>
            <p:cNvPr id="2097153" name="Google Shape;110;p9"/>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pic>
          <p:nvPicPr>
            <p:cNvPr id="2097154" name="Google Shape;111;p9"/>
            <p:cNvPicPr preferRelativeResize="0">
              <a:picLocks/>
            </p:cNvPicPr>
            <p:nvPr/>
          </p:nvPicPr>
          <p:blipFill rotWithShape="1">
            <a:blip xmlns:r="http://schemas.openxmlformats.org/officeDocument/2006/relationships" r:embed="rId3">
              <a:alphaModFix/>
            </a:blip>
            <a:srcRect/>
            <a:stretch>
              <a:fillRect/>
            </a:stretch>
          </p:blipFill>
          <p:spPr>
            <a:xfrm>
              <a:off x="47625" y="3819523"/>
              <a:ext cx="1733550" cy="3009898"/>
            </a:xfrm>
            <a:prstGeom prst="rect"/>
            <a:noFill/>
            <a:ln>
              <a:noFill/>
            </a:ln>
          </p:spPr>
        </p:pic>
      </p:grpSp>
      <p:sp>
        <p:nvSpPr>
          <p:cNvPr id="1048609" name="Google Shape;112;p9"/>
          <p:cNvSpPr txBox="1">
            <a:spLocks noGrp="1"/>
          </p:cNvSpPr>
          <p:nvPr>
            <p:ph type="title"/>
          </p:nvPr>
        </p:nvSpPr>
        <p:spPr>
          <a:xfrm>
            <a:off x="558165" y="385444"/>
            <a:ext cx="9764395" cy="797175"/>
          </a:xfrm>
          <a:prstGeom prst="rect"/>
          <a:noFill/>
          <a:ln>
            <a:noFill/>
          </a:ln>
        </p:spPr>
        <p:txBody>
          <a:bodyPr anchor="t" anchorCtr="0" bIns="0" lIns="0" rIns="0" spcFirstLastPara="1" tIns="73275" wrap="square">
            <a:spAutoFit/>
          </a:bodyPr>
          <a:p>
            <a:pPr algn="l" indent="0" lvl="0" marL="193675" rtl="0">
              <a:lnSpc>
                <a:spcPct val="100000"/>
              </a:lnSpc>
              <a:spcBef>
                <a:spcPts val="0"/>
              </a:spcBef>
              <a:spcAft>
                <a:spcPts val="0"/>
              </a:spcAft>
              <a:buNone/>
            </a:pPr>
            <a:r>
              <a:rPr lang="en-US"/>
              <a:t>AGENDA</a:t>
            </a:r>
          </a:p>
        </p:txBody>
      </p:sp>
      <p:sp>
        <p:nvSpPr>
          <p:cNvPr id="1048610" name="Google Shape;113;p9"/>
          <p:cNvSpPr txBox="1">
            <a:spLocks noGrp="1"/>
          </p:cNvSpPr>
          <p:nvPr>
            <p:ph type="sldNum" idx="12"/>
          </p:nvPr>
        </p:nvSpPr>
        <p:spPr>
          <a:xfrm>
            <a:off x="11277218" y="6473337"/>
            <a:ext cx="241300" cy="191770"/>
          </a:xfrm>
          <a:prstGeom prst="rect"/>
          <a:noFill/>
          <a:ln>
            <a:noFill/>
          </a:ln>
        </p:spPr>
        <p:txBody>
          <a:bodyPr anchor="t" anchorCtr="0" bIns="0" lIns="0" rIns="0" spcFirstLastPara="1" tIns="6975" wrap="square">
            <a:spAutoFit/>
          </a:bodyPr>
          <a:p>
            <a:pPr algn="l" indent="0" lvl="0" marL="114300" rtl="0">
              <a:lnSpc>
                <a:spcPct val="100000"/>
              </a:lnSpc>
              <a:spcBef>
                <a:spcPts val="0"/>
              </a:spcBef>
              <a:spcAft>
                <a:spcPts val="0"/>
              </a:spcAft>
              <a:buNone/>
            </a:pPr>
            <a:fld id="{00000000-1234-1234-1234-123412341234}" type="slidenum">
              <a:rPr lang="en-US"/>
              <a:t>3</a:t>
            </a:fld>
          </a:p>
        </p:txBody>
      </p:sp>
      <p:sp>
        <p:nvSpPr>
          <p:cNvPr id="1048611" name="Google Shape;114;p9"/>
          <p:cNvSpPr txBox="1"/>
          <p:nvPr/>
        </p:nvSpPr>
        <p:spPr>
          <a:xfrm>
            <a:off x="2177750" y="1600675"/>
            <a:ext cx="6567900" cy="4422300"/>
          </a:xfrm>
          <a:prstGeom prst="rect"/>
          <a:noFill/>
          <a:ln>
            <a:noFill/>
          </a:ln>
        </p:spPr>
        <p:txBody>
          <a:bodyPr anchor="t" anchorCtr="0" bIns="91425" lIns="91425" rIns="91425" spcFirstLastPara="1" tIns="91425" wrap="square">
            <a:noAutofit/>
          </a:bodyPr>
          <a:p>
            <a:pPr lvl="0"/>
            <a:r>
              <a:rPr b="1" dirty="0" sz="1800" lang="en-US">
                <a:latin typeface="Calibri" panose="020F0502020204030204" pitchFamily="34" charset="0"/>
                <a:ea typeface="Calibri" panose="020F0502020204030204" pitchFamily="34" charset="0"/>
                <a:cs typeface="Calibri" panose="020F0502020204030204" pitchFamily="34" charset="0"/>
                <a:sym typeface="Calibri"/>
              </a:rPr>
              <a:t>1. Introduction to </a:t>
            </a:r>
            <a:r>
              <a:rPr b="1" dirty="0" sz="1800" lang="en-US" err="1" smtClean="0">
                <a:latin typeface="Calibri" panose="020F0502020204030204" pitchFamily="34" charset="0"/>
                <a:ea typeface="Calibri" panose="020F0502020204030204" pitchFamily="34" charset="0"/>
                <a:cs typeface="Calibri" panose="020F0502020204030204" pitchFamily="34" charset="0"/>
                <a:sym typeface="Calibri"/>
              </a:rPr>
              <a:t>keylogger</a:t>
            </a:r>
            <a:r>
              <a:rPr b="1" dirty="0" sz="1800" lang="en-US" smtClean="0">
                <a:latin typeface="Calibri" panose="020F0502020204030204" pitchFamily="34" charset="0"/>
                <a:ea typeface="Calibri" panose="020F0502020204030204" pitchFamily="34" charset="0"/>
                <a:cs typeface="Calibri" panose="020F0502020204030204" pitchFamily="34" charset="0"/>
                <a:sym typeface="Calibri"/>
              </a:rPr>
              <a:t> simulator:</a:t>
            </a:r>
            <a:r>
              <a:rPr dirty="0" sz="1800" lang="en-GB">
                <a:latin typeface="Calibri" panose="020F0502020204030204" pitchFamily="34" charset="0"/>
                <a:ea typeface="Calibri" panose="020F0502020204030204" pitchFamily="34" charset="0"/>
                <a:cs typeface="Calibri" panose="020F0502020204030204" pitchFamily="34" charset="0"/>
              </a:rPr>
              <a:t>A </a:t>
            </a:r>
            <a:r>
              <a:rPr dirty="0" sz="1800" lang="en-GB" err="1">
                <a:latin typeface="Calibri" panose="020F0502020204030204" pitchFamily="34" charset="0"/>
                <a:ea typeface="Calibri" panose="020F0502020204030204" pitchFamily="34" charset="0"/>
                <a:cs typeface="Calibri" panose="020F0502020204030204" pitchFamily="34" charset="0"/>
              </a:rPr>
              <a:t>keylogger</a:t>
            </a:r>
            <a:r>
              <a:rPr dirty="0" sz="1800" lang="en-GB">
                <a:latin typeface="Calibri" panose="020F0502020204030204" pitchFamily="34" charset="0"/>
                <a:ea typeface="Calibri" panose="020F0502020204030204" pitchFamily="34" charset="0"/>
                <a:cs typeface="Calibri" panose="020F0502020204030204" pitchFamily="34" charset="0"/>
              </a:rPr>
              <a:t> simulator is a tool or software program designed to mimic the </a:t>
            </a:r>
            <a:r>
              <a:rPr dirty="0" sz="1800" lang="en-GB" err="1">
                <a:latin typeface="Calibri" panose="020F0502020204030204" pitchFamily="34" charset="0"/>
                <a:ea typeface="Calibri" panose="020F0502020204030204" pitchFamily="34" charset="0"/>
                <a:cs typeface="Calibri" panose="020F0502020204030204" pitchFamily="34" charset="0"/>
              </a:rPr>
              <a:t>behavior</a:t>
            </a:r>
            <a:r>
              <a:rPr dirty="0" sz="1800" lang="en-GB">
                <a:latin typeface="Calibri" panose="020F0502020204030204" pitchFamily="34" charset="0"/>
                <a:ea typeface="Calibri" panose="020F0502020204030204" pitchFamily="34" charset="0"/>
                <a:cs typeface="Calibri" panose="020F0502020204030204" pitchFamily="34" charset="0"/>
              </a:rPr>
              <a:t> of a </a:t>
            </a:r>
            <a:r>
              <a:rPr dirty="0" sz="1800" lang="en-GB" err="1">
                <a:latin typeface="Calibri" panose="020F0502020204030204" pitchFamily="34" charset="0"/>
                <a:ea typeface="Calibri" panose="020F0502020204030204" pitchFamily="34" charset="0"/>
                <a:cs typeface="Calibri" panose="020F0502020204030204" pitchFamily="34" charset="0"/>
              </a:rPr>
              <a:t>keylogger</a:t>
            </a:r>
            <a:r>
              <a:rPr dirty="0" sz="1800" lang="en-GB">
                <a:latin typeface="Calibri" panose="020F0502020204030204" pitchFamily="34" charset="0"/>
                <a:ea typeface="Calibri" panose="020F0502020204030204" pitchFamily="34" charset="0"/>
                <a:cs typeface="Calibri" panose="020F0502020204030204" pitchFamily="34" charset="0"/>
              </a:rPr>
              <a:t> without actually logging or recording any keystrokes. </a:t>
            </a:r>
            <a:endParaRPr dirty="0" sz="1800">
              <a:latin typeface="Calibri" panose="020F0502020204030204" pitchFamily="34" charset="0"/>
              <a:ea typeface="Calibri" panose="020F0502020204030204" pitchFamily="34" charset="0"/>
              <a:cs typeface="Calibri" panose="020F0502020204030204" pitchFamily="34" charset="0"/>
              <a:sym typeface="Calibri"/>
            </a:endParaRPr>
          </a:p>
          <a:p>
            <a:pPr lvl="0"/>
            <a:r>
              <a:rPr b="1" dirty="0" sz="1800" lang="en-US">
                <a:latin typeface="Calibri" panose="020F0502020204030204" pitchFamily="34" charset="0"/>
                <a:ea typeface="Calibri" panose="020F0502020204030204" pitchFamily="34" charset="0"/>
                <a:cs typeface="Calibri" panose="020F0502020204030204" pitchFamily="34" charset="0"/>
                <a:sym typeface="Calibri"/>
              </a:rPr>
              <a:t>2. Benefits of </a:t>
            </a:r>
            <a:r>
              <a:rPr b="1" dirty="0" sz="1800" lang="en-US" err="1" smtClean="0">
                <a:latin typeface="Calibri" panose="020F0502020204030204" pitchFamily="34" charset="0"/>
                <a:ea typeface="Calibri" panose="020F0502020204030204" pitchFamily="34" charset="0"/>
                <a:cs typeface="Calibri" panose="020F0502020204030204" pitchFamily="34" charset="0"/>
                <a:sym typeface="Calibri"/>
              </a:rPr>
              <a:t>keylogger</a:t>
            </a:r>
            <a:r>
              <a:rPr b="1" dirty="0" sz="1800" lang="en-US" smtClean="0">
                <a:latin typeface="Calibri" panose="020F0502020204030204" pitchFamily="34" charset="0"/>
                <a:ea typeface="Calibri" panose="020F0502020204030204" pitchFamily="34" charset="0"/>
                <a:cs typeface="Calibri" panose="020F0502020204030204" pitchFamily="34" charset="0"/>
                <a:sym typeface="Calibri"/>
              </a:rPr>
              <a:t> simulator:</a:t>
            </a:r>
            <a:r>
              <a:rPr dirty="0" sz="1800" lang="en-GB" err="1">
                <a:latin typeface="Calibri" panose="020F0502020204030204" pitchFamily="34" charset="0"/>
                <a:ea typeface="Calibri" panose="020F0502020204030204" pitchFamily="34" charset="0"/>
                <a:cs typeface="Calibri" panose="020F0502020204030204" pitchFamily="34" charset="0"/>
              </a:rPr>
              <a:t>Keylogger</a:t>
            </a:r>
            <a:r>
              <a:rPr dirty="0" sz="1800" lang="en-GB">
                <a:latin typeface="Calibri" panose="020F0502020204030204" pitchFamily="34" charset="0"/>
                <a:ea typeface="Calibri" panose="020F0502020204030204" pitchFamily="34" charset="0"/>
                <a:cs typeface="Calibri" panose="020F0502020204030204" pitchFamily="34" charset="0"/>
              </a:rPr>
              <a:t> simulators offer several benefits for both individuals and organizations interested in cybersecurity education, training, and </a:t>
            </a:r>
            <a:r>
              <a:rPr dirty="0" sz="1800" lang="en-GB" err="1" smtClean="0">
                <a:latin typeface="Calibri" panose="020F0502020204030204" pitchFamily="34" charset="0"/>
                <a:ea typeface="Calibri" panose="020F0502020204030204" pitchFamily="34" charset="0"/>
                <a:cs typeface="Calibri" panose="020F0502020204030204" pitchFamily="34" charset="0"/>
              </a:rPr>
              <a:t>defense</a:t>
            </a:r>
            <a:endParaRPr dirty="0" sz="1800" lang="en-GB">
              <a:latin typeface="Calibri" panose="020F0502020204030204" pitchFamily="34" charset="0"/>
              <a:ea typeface="Calibri" panose="020F0502020204030204" pitchFamily="34" charset="0"/>
              <a:cs typeface="Calibri" panose="020F0502020204030204" pitchFamily="34" charset="0"/>
            </a:endParaRPr>
          </a:p>
          <a:p>
            <a:pPr lvl="0"/>
            <a:r>
              <a:rPr b="1" dirty="0" sz="1800" lang="en-IN">
                <a:latin typeface="Calibri" panose="020F0502020204030204" pitchFamily="34" charset="0"/>
                <a:ea typeface="Calibri" panose="020F0502020204030204" pitchFamily="34" charset="0"/>
                <a:cs typeface="Calibri" panose="020F0502020204030204" pitchFamily="34" charset="0"/>
              </a:rPr>
              <a:t>Education and </a:t>
            </a:r>
            <a:r>
              <a:rPr b="1" dirty="0" sz="1800" lang="en-IN" smtClean="0">
                <a:latin typeface="Calibri" panose="020F0502020204030204" pitchFamily="34" charset="0"/>
                <a:ea typeface="Calibri" panose="020F0502020204030204" pitchFamily="34" charset="0"/>
                <a:cs typeface="Calibri" panose="020F0502020204030204" pitchFamily="34" charset="0"/>
              </a:rPr>
              <a:t>Awareness</a:t>
            </a:r>
            <a:r>
              <a:rPr dirty="0" sz="1800" lang="en-IN" smtClean="0">
                <a:latin typeface="Calibri" panose="020F0502020204030204" pitchFamily="34" charset="0"/>
                <a:ea typeface="Calibri" panose="020F0502020204030204" pitchFamily="34" charset="0"/>
                <a:cs typeface="Calibri" panose="020F0502020204030204" pitchFamily="34" charset="0"/>
              </a:rPr>
              <a:t>,</a:t>
            </a:r>
            <a:r>
              <a:rPr b="1" dirty="0" sz="1800" lang="en-IN">
                <a:latin typeface="Calibri" panose="020F0502020204030204" pitchFamily="34" charset="0"/>
                <a:ea typeface="Calibri" panose="020F0502020204030204" pitchFamily="34" charset="0"/>
                <a:cs typeface="Calibri" panose="020F0502020204030204" pitchFamily="34" charset="0"/>
              </a:rPr>
              <a:t> Training </a:t>
            </a:r>
            <a:r>
              <a:rPr b="1" dirty="0" sz="1800" lang="en-IN" err="1" smtClean="0">
                <a:latin typeface="Calibri" panose="020F0502020204030204" pitchFamily="34" charset="0"/>
                <a:ea typeface="Calibri" panose="020F0502020204030204" pitchFamily="34" charset="0"/>
                <a:cs typeface="Calibri" panose="020F0502020204030204" pitchFamily="34" charset="0"/>
              </a:rPr>
              <a:t>Purposes</a:t>
            </a:r>
            <a:r>
              <a:rPr dirty="0" sz="1800" lang="en-IN" err="1" smtClean="0">
                <a:latin typeface="Calibri" panose="020F0502020204030204" pitchFamily="34" charset="0"/>
                <a:ea typeface="Calibri" panose="020F0502020204030204" pitchFamily="34" charset="0"/>
                <a:cs typeface="Calibri" panose="020F0502020204030204" pitchFamily="34" charset="0"/>
              </a:rPr>
              <a:t>,</a:t>
            </a:r>
            <a:r>
              <a:rPr b="1" dirty="0" sz="1800" lang="en-IN" err="1" smtClean="0">
                <a:latin typeface="Calibri" panose="020F0502020204030204" pitchFamily="34" charset="0"/>
                <a:ea typeface="Calibri" panose="020F0502020204030204" pitchFamily="34" charset="0"/>
                <a:cs typeface="Calibri" panose="020F0502020204030204" pitchFamily="34" charset="0"/>
              </a:rPr>
              <a:t>Testing</a:t>
            </a:r>
            <a:r>
              <a:rPr b="1" dirty="0" sz="1800" lang="en-IN" smtClean="0">
                <a:latin typeface="Calibri" panose="020F0502020204030204" pitchFamily="34" charset="0"/>
                <a:ea typeface="Calibri" panose="020F0502020204030204" pitchFamily="34" charset="0"/>
                <a:cs typeface="Calibri" panose="020F0502020204030204" pitchFamily="34" charset="0"/>
              </a:rPr>
              <a:t> </a:t>
            </a:r>
            <a:r>
              <a:rPr b="1" dirty="0" sz="1800" lang="en-IN">
                <a:latin typeface="Calibri" panose="020F0502020204030204" pitchFamily="34" charset="0"/>
                <a:ea typeface="Calibri" panose="020F0502020204030204" pitchFamily="34" charset="0"/>
                <a:cs typeface="Calibri" panose="020F0502020204030204" pitchFamily="34" charset="0"/>
              </a:rPr>
              <a:t>Security </a:t>
            </a:r>
            <a:r>
              <a:rPr b="1" dirty="0" sz="1800" lang="en-IN" smtClean="0">
                <a:latin typeface="Calibri" panose="020F0502020204030204" pitchFamily="34" charset="0"/>
                <a:ea typeface="Calibri" panose="020F0502020204030204" pitchFamily="34" charset="0"/>
                <a:cs typeface="Calibri" panose="020F0502020204030204" pitchFamily="34" charset="0"/>
              </a:rPr>
              <a:t>Measures,</a:t>
            </a:r>
            <a:endParaRPr dirty="0" sz="1800" lang="en-IN">
              <a:latin typeface="Calibri" panose="020F0502020204030204" pitchFamily="34" charset="0"/>
              <a:ea typeface="Calibri" panose="020F0502020204030204" pitchFamily="34" charset="0"/>
              <a:cs typeface="Calibri" panose="020F0502020204030204" pitchFamily="34" charset="0"/>
              <a:sym typeface="Calibri"/>
            </a:endParaRPr>
          </a:p>
          <a:p>
            <a:pPr lvl="0"/>
            <a:r>
              <a:rPr b="1" dirty="0" sz="1800" lang="en-IN">
                <a:latin typeface="Calibri" panose="020F0502020204030204" pitchFamily="34" charset="0"/>
                <a:ea typeface="Calibri" panose="020F0502020204030204" pitchFamily="34" charset="0"/>
                <a:cs typeface="Calibri" panose="020F0502020204030204" pitchFamily="34" charset="0"/>
                <a:sym typeface="Calibri"/>
              </a:rPr>
              <a:t>3</a:t>
            </a:r>
            <a:r>
              <a:rPr b="1" dirty="0" sz="1800" lang="en-US" smtClean="0">
                <a:latin typeface="Calibri" panose="020F0502020204030204" pitchFamily="34" charset="0"/>
                <a:ea typeface="Calibri" panose="020F0502020204030204" pitchFamily="34" charset="0"/>
                <a:cs typeface="Calibri" panose="020F0502020204030204" pitchFamily="34" charset="0"/>
                <a:sym typeface="Calibri"/>
              </a:rPr>
              <a:t>. </a:t>
            </a:r>
            <a:r>
              <a:rPr b="1" dirty="0" sz="1800" lang="en-US">
                <a:latin typeface="Calibri" panose="020F0502020204030204" pitchFamily="34" charset="0"/>
                <a:ea typeface="Calibri" panose="020F0502020204030204" pitchFamily="34" charset="0"/>
                <a:cs typeface="Calibri" panose="020F0502020204030204" pitchFamily="34" charset="0"/>
                <a:sym typeface="Calibri"/>
              </a:rPr>
              <a:t>Best practices for </a:t>
            </a:r>
            <a:r>
              <a:rPr b="1" dirty="0" sz="1800" lang="en-US" err="1" smtClean="0">
                <a:latin typeface="Calibri" panose="020F0502020204030204" pitchFamily="34" charset="0"/>
                <a:ea typeface="Calibri" panose="020F0502020204030204" pitchFamily="34" charset="0"/>
                <a:cs typeface="Calibri" panose="020F0502020204030204" pitchFamily="34" charset="0"/>
                <a:sym typeface="Calibri"/>
              </a:rPr>
              <a:t>keylogger</a:t>
            </a:r>
            <a:r>
              <a:rPr b="1" dirty="0" sz="1800" lang="en-US" smtClean="0">
                <a:latin typeface="Calibri" panose="020F0502020204030204" pitchFamily="34" charset="0"/>
                <a:ea typeface="Calibri" panose="020F0502020204030204" pitchFamily="34" charset="0"/>
                <a:cs typeface="Calibri" panose="020F0502020204030204" pitchFamily="34" charset="0"/>
                <a:sym typeface="Calibri"/>
              </a:rPr>
              <a:t> simulator:</a:t>
            </a:r>
            <a:r>
              <a:rPr dirty="0" sz="1800" lang="en-GB">
                <a:latin typeface="Calibri" panose="020F0502020204030204" pitchFamily="34" charset="0"/>
                <a:ea typeface="Calibri" panose="020F0502020204030204" pitchFamily="34" charset="0"/>
                <a:cs typeface="Calibri" panose="020F0502020204030204" pitchFamily="34" charset="0"/>
              </a:rPr>
              <a:t>When developing or using a </a:t>
            </a:r>
            <a:r>
              <a:rPr dirty="0" sz="1800" lang="en-GB" err="1">
                <a:latin typeface="Calibri" panose="020F0502020204030204" pitchFamily="34" charset="0"/>
                <a:ea typeface="Calibri" panose="020F0502020204030204" pitchFamily="34" charset="0"/>
                <a:cs typeface="Calibri" panose="020F0502020204030204" pitchFamily="34" charset="0"/>
              </a:rPr>
              <a:t>keylogger</a:t>
            </a:r>
            <a:r>
              <a:rPr dirty="0" sz="1800" lang="en-GB">
                <a:latin typeface="Calibri" panose="020F0502020204030204" pitchFamily="34" charset="0"/>
                <a:ea typeface="Calibri" panose="020F0502020204030204" pitchFamily="34" charset="0"/>
                <a:cs typeface="Calibri" panose="020F0502020204030204" pitchFamily="34" charset="0"/>
              </a:rPr>
              <a:t> simulator, it's essential to adhere to best practices to ensure its effectiveness, safety, and ethical use. Here are some best practices for </a:t>
            </a:r>
            <a:r>
              <a:rPr dirty="0" sz="1800" lang="en-GB" err="1">
                <a:latin typeface="Calibri" panose="020F0502020204030204" pitchFamily="34" charset="0"/>
                <a:ea typeface="Calibri" panose="020F0502020204030204" pitchFamily="34" charset="0"/>
                <a:cs typeface="Calibri" panose="020F0502020204030204" pitchFamily="34" charset="0"/>
              </a:rPr>
              <a:t>keylogger</a:t>
            </a:r>
            <a:r>
              <a:rPr dirty="0" sz="1800" lang="en-GB">
                <a:latin typeface="Calibri" panose="020F0502020204030204" pitchFamily="34" charset="0"/>
                <a:ea typeface="Calibri" panose="020F0502020204030204" pitchFamily="34" charset="0"/>
                <a:cs typeface="Calibri" panose="020F0502020204030204" pitchFamily="34" charset="0"/>
              </a:rPr>
              <a:t> simulators:</a:t>
            </a:r>
            <a:endParaRPr dirty="0" sz="1800">
              <a:latin typeface="Calibri" panose="020F0502020204030204" pitchFamily="34" charset="0"/>
              <a:ea typeface="Calibri" panose="020F0502020204030204" pitchFamily="34" charset="0"/>
              <a:cs typeface="Calibri" panose="020F0502020204030204" pitchFamily="34" charset="0"/>
              <a:sym typeface="Calibri"/>
            </a:endParaRPr>
          </a:p>
          <a:p>
            <a:pPr lvl="0"/>
            <a:r>
              <a:rPr b="1" dirty="0" sz="1800" lang="en-US">
                <a:latin typeface="Calibri" panose="020F0502020204030204" pitchFamily="34" charset="0"/>
                <a:ea typeface="Calibri" panose="020F0502020204030204" pitchFamily="34" charset="0"/>
                <a:cs typeface="Calibri" panose="020F0502020204030204" pitchFamily="34" charset="0"/>
                <a:sym typeface="Calibri"/>
              </a:rPr>
              <a:t>4</a:t>
            </a:r>
            <a:r>
              <a:rPr b="1" dirty="0" sz="1800" lang="en-US" smtClean="0">
                <a:latin typeface="Calibri" panose="020F0502020204030204" pitchFamily="34" charset="0"/>
                <a:ea typeface="Calibri" panose="020F0502020204030204" pitchFamily="34" charset="0"/>
                <a:cs typeface="Calibri" panose="020F0502020204030204" pitchFamily="34" charset="0"/>
                <a:sym typeface="Calibri"/>
              </a:rPr>
              <a:t>.Conclusion </a:t>
            </a:r>
            <a:r>
              <a:rPr b="1" dirty="0" sz="1800" lang="en-US">
                <a:latin typeface="Calibri" panose="020F0502020204030204" pitchFamily="34" charset="0"/>
                <a:ea typeface="Calibri" panose="020F0502020204030204" pitchFamily="34" charset="0"/>
                <a:cs typeface="Calibri" panose="020F0502020204030204" pitchFamily="34" charset="0"/>
                <a:sym typeface="Calibri"/>
              </a:rPr>
              <a:t>and summary: </a:t>
            </a:r>
            <a:r>
              <a:rPr dirty="0" sz="1800" lang="en-GB">
                <a:latin typeface="Calibri" panose="020F0502020204030204" pitchFamily="34" charset="0"/>
                <a:ea typeface="Calibri" panose="020F0502020204030204" pitchFamily="34" charset="0"/>
                <a:cs typeface="Calibri" panose="020F0502020204030204" pitchFamily="34" charset="0"/>
              </a:rPr>
              <a:t>In conclusion, </a:t>
            </a:r>
            <a:r>
              <a:rPr dirty="0" sz="1800" lang="en-GB" err="1">
                <a:latin typeface="Calibri" panose="020F0502020204030204" pitchFamily="34" charset="0"/>
                <a:ea typeface="Calibri" panose="020F0502020204030204" pitchFamily="34" charset="0"/>
                <a:cs typeface="Calibri" panose="020F0502020204030204" pitchFamily="34" charset="0"/>
              </a:rPr>
              <a:t>keylogger</a:t>
            </a:r>
            <a:r>
              <a:rPr dirty="0" sz="1800" lang="en-GB">
                <a:latin typeface="Calibri" panose="020F0502020204030204" pitchFamily="34" charset="0"/>
                <a:ea typeface="Calibri" panose="020F0502020204030204" pitchFamily="34" charset="0"/>
                <a:cs typeface="Calibri" panose="020F0502020204030204" pitchFamily="34" charset="0"/>
              </a:rPr>
              <a:t> simulators serve as valuable tools for cybersecurity education, training, and </a:t>
            </a:r>
            <a:r>
              <a:rPr dirty="0" sz="1800" lang="en-GB" err="1">
                <a:latin typeface="Calibri" panose="020F0502020204030204" pitchFamily="34" charset="0"/>
                <a:ea typeface="Calibri" panose="020F0502020204030204" pitchFamily="34" charset="0"/>
                <a:cs typeface="Calibri" panose="020F0502020204030204" pitchFamily="34" charset="0"/>
              </a:rPr>
              <a:t>defense</a:t>
            </a:r>
            <a:r>
              <a:rPr dirty="0" sz="1800" lang="en-GB">
                <a:latin typeface="Calibri" panose="020F0502020204030204" pitchFamily="34" charset="0"/>
                <a:ea typeface="Calibri" panose="020F0502020204030204" pitchFamily="34" charset="0"/>
                <a:cs typeface="Calibri" panose="020F0502020204030204" pitchFamily="34" charset="0"/>
              </a:rPr>
              <a:t>.</a:t>
            </a:r>
            <a:endParaRPr dirty="0" sz="1800">
              <a:latin typeface="Calibri" panose="020F0502020204030204" pitchFamily="34" charset="0"/>
              <a:ea typeface="Calibri" panose="020F0502020204030204" pitchFamily="34" charset="0"/>
              <a:cs typeface="Calibri" panose="020F0502020204030204" pitchFamily="34" charset="0"/>
              <a:sym typeface="Calibri"/>
            </a:endParaRPr>
          </a:p>
          <a:p>
            <a:pPr algn="l" indent="0" lvl="0" marL="0" rtl="0">
              <a:spcBef>
                <a:spcPts val="0"/>
              </a:spcBef>
              <a:spcAft>
                <a:spcPts val="0"/>
              </a:spcAft>
              <a:buNone/>
            </a:pPr>
            <a:endParaRPr b="1" dirty="0" sz="1800">
              <a:latin typeface="Calibri"/>
              <a:ea typeface="Calibri"/>
              <a:cs typeface="Calibri"/>
              <a:sym typeface="Calibri"/>
            </a:endParaRPr>
          </a:p>
          <a:p>
            <a:pPr algn="l" indent="0" lvl="0" marL="0" rtl="0">
              <a:spcBef>
                <a:spcPts val="0"/>
              </a:spcBef>
              <a:spcAft>
                <a:spcPts val="0"/>
              </a:spcAft>
              <a:buClr>
                <a:schemeClr val="dk1"/>
              </a:buClr>
              <a:buSzPts val="1100"/>
              <a:buFont typeface="Arial"/>
              <a:buNone/>
            </a:pPr>
            <a:endParaRPr dirty="0" sz="1800">
              <a:latin typeface="Calibri"/>
              <a:ea typeface="Calibri"/>
              <a:cs typeface="Calibri"/>
              <a:sym typeface="Calibri"/>
            </a:endParaRPr>
          </a:p>
          <a:p>
            <a:pPr algn="l" indent="0" lvl="0" marL="0" rtl="0">
              <a:spcBef>
                <a:spcPts val="0"/>
              </a:spcBef>
              <a:spcAft>
                <a:spcPts val="0"/>
              </a:spcAft>
              <a:buNone/>
            </a:pPr>
            <a:endParaRPr dirty="0" sz="1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5" name="Shape 118"/>
        <p:cNvGrpSpPr/>
        <p:nvPr/>
      </p:nvGrpSpPr>
      <p:grpSpPr>
        <a:xfrm>
          <a:off x="0" y="0"/>
          <a:ext cx="0" cy="0"/>
          <a:chOff x="0" y="0"/>
          <a:chExt cx="0" cy="0"/>
        </a:xfrm>
      </p:grpSpPr>
      <p:grpSp>
        <p:nvGrpSpPr>
          <p:cNvPr id="26" name="Google Shape;119;p10"/>
          <p:cNvGrpSpPr/>
          <p:nvPr/>
        </p:nvGrpSpPr>
        <p:grpSpPr>
          <a:xfrm>
            <a:off x="7991475" y="2933700"/>
            <a:ext cx="2762250" cy="3257550"/>
            <a:chOff x="7991475" y="2933700"/>
            <a:chExt cx="2762250" cy="3257550"/>
          </a:xfrm>
        </p:grpSpPr>
        <p:sp>
          <p:nvSpPr>
            <p:cNvPr id="1048614" name="Google Shape;120;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15" name="Google Shape;121;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rtl="0">
                <a:spcBef>
                  <a:spcPts val="0"/>
                </a:spcBef>
                <a:spcAft>
                  <a:spcPts val="0"/>
                </a:spcAft>
                <a:buNone/>
              </a:pPr>
            </a:p>
          </p:txBody>
        </p:sp>
        <p:pic>
          <p:nvPicPr>
            <p:cNvPr id="2097155" name="Google Shape;122;p10"/>
            <p:cNvPicPr preferRelativeResize="0">
              <a:picLocks/>
            </p:cNvPicPr>
            <p:nvPr/>
          </p:nvPicPr>
          <p:blipFill rotWithShape="1">
            <a:blip xmlns:r="http://schemas.openxmlformats.org/officeDocument/2006/relationships" r:embed="rId1">
              <a:alphaModFix/>
            </a:blip>
            <a:srcRect/>
            <a:stretch>
              <a:fillRect/>
            </a:stretch>
          </p:blipFill>
          <p:spPr>
            <a:xfrm>
              <a:off x="7991475" y="2933700"/>
              <a:ext cx="2762250" cy="3257550"/>
            </a:xfrm>
            <a:prstGeom prst="rect"/>
            <a:noFill/>
            <a:ln>
              <a:noFill/>
            </a:ln>
          </p:spPr>
        </p:pic>
      </p:grpSp>
      <p:sp>
        <p:nvSpPr>
          <p:cNvPr id="1048616" name="Google Shape;123;p10"/>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17" name="Google Shape;124;p10"/>
          <p:cNvSpPr txBox="1">
            <a:spLocks noGrp="1"/>
          </p:cNvSpPr>
          <p:nvPr>
            <p:ph type="title"/>
          </p:nvPr>
        </p:nvSpPr>
        <p:spPr>
          <a:xfrm>
            <a:off x="834072" y="575055"/>
            <a:ext cx="5638800"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dirty="0" sz="4250" lang="en-US"/>
              <a:t>PROBLEM	STATEMENT</a:t>
            </a:r>
            <a:endParaRPr dirty="0" sz="4250"/>
          </a:p>
        </p:txBody>
      </p:sp>
      <p:pic>
        <p:nvPicPr>
          <p:cNvPr id="2097156" name="Google Shape;125;p10"/>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18" name="Google Shape;126;p10"/>
          <p:cNvSpPr txBox="1"/>
          <p:nvPr/>
        </p:nvSpPr>
        <p:spPr>
          <a:xfrm>
            <a:off x="739775" y="6473337"/>
            <a:ext cx="1798955" cy="191770"/>
          </a:xfrm>
          <a:prstGeom prst="rect"/>
          <a:noFill/>
          <a:ln>
            <a:noFill/>
          </a:ln>
        </p:spPr>
        <p:txBody>
          <a:bodyPr anchor="t" anchorCtr="0" bIns="0" lIns="0" rIns="0" spcFirstLastPara="1" tIns="6975" wrap="square">
            <a:spAutoFit/>
          </a:bodyPr>
          <a:p>
            <a:pPr algn="l" indent="0" lvl="0" marL="12700" rtl="0">
              <a:lnSpc>
                <a:spcPct val="100000"/>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48619" name="Google Shape;127;p10"/>
          <p:cNvSpPr txBox="1">
            <a:spLocks noGrp="1"/>
          </p:cNvSpPr>
          <p:nvPr>
            <p:ph type="sldNum" idx="12"/>
          </p:nvPr>
        </p:nvSpPr>
        <p:spPr>
          <a:xfrm>
            <a:off x="11277218" y="6473337"/>
            <a:ext cx="241300" cy="191770"/>
          </a:xfrm>
          <a:prstGeom prst="rect"/>
          <a:noFill/>
          <a:ln>
            <a:noFill/>
          </a:ln>
        </p:spPr>
        <p:txBody>
          <a:bodyPr anchor="t" anchorCtr="0" bIns="0" lIns="0" rIns="0" spcFirstLastPara="1" tIns="6975" wrap="square">
            <a:spAutoFit/>
          </a:bodyPr>
          <a:p>
            <a:pPr algn="l" indent="0" lvl="0" marL="114300" rtl="0">
              <a:lnSpc>
                <a:spcPct val="100000"/>
              </a:lnSpc>
              <a:spcBef>
                <a:spcPts val="0"/>
              </a:spcBef>
              <a:spcAft>
                <a:spcPts val="0"/>
              </a:spcAft>
              <a:buNone/>
            </a:pPr>
            <a:fld id="{00000000-1234-1234-1234-123412341234}" type="slidenum">
              <a:rPr lang="en-US"/>
              <a:t>4</a:t>
            </a:fld>
          </a:p>
        </p:txBody>
      </p:sp>
      <p:sp>
        <p:nvSpPr>
          <p:cNvPr id="1048620" name="Google Shape;128;p10"/>
          <p:cNvSpPr txBox="1"/>
          <p:nvPr/>
        </p:nvSpPr>
        <p:spPr>
          <a:xfrm>
            <a:off x="925575" y="2019300"/>
            <a:ext cx="5770500" cy="1899300"/>
          </a:xfrm>
          <a:prstGeom prst="rect"/>
          <a:noFill/>
          <a:ln>
            <a:noFill/>
          </a:ln>
        </p:spPr>
        <p:txBody>
          <a:bodyPr anchor="t" anchorCtr="0" bIns="91425" lIns="91425" rIns="91425" spcFirstLastPara="1" tIns="91425" wrap="square">
            <a:noAutofit/>
          </a:bodyPr>
          <a:p>
            <a:pPr algn="l" indent="0" lvl="0" marL="0" rtl="0">
              <a:spcBef>
                <a:spcPts val="0"/>
              </a:spcBef>
              <a:spcAft>
                <a:spcPts val="0"/>
              </a:spcAft>
              <a:buNone/>
            </a:pPr>
            <a:r>
              <a:rPr dirty="0" sz="1800" lang="en-US">
                <a:latin typeface="Calibri"/>
                <a:ea typeface="Calibri"/>
                <a:cs typeface="Calibri"/>
                <a:sym typeface="Calibri"/>
              </a:rPr>
              <a:t>To develop an </a:t>
            </a:r>
            <a:r>
              <a:rPr dirty="0" sz="1800" lang="en-US" err="1" smtClean="0">
                <a:latin typeface="Calibri"/>
                <a:ea typeface="Calibri"/>
                <a:cs typeface="Calibri"/>
                <a:sym typeface="Calibri"/>
              </a:rPr>
              <a:t>keylogger</a:t>
            </a:r>
            <a:r>
              <a:rPr dirty="0" sz="1800" lang="en-US" smtClean="0">
                <a:latin typeface="Calibri"/>
                <a:ea typeface="Calibri"/>
                <a:cs typeface="Calibri"/>
                <a:sym typeface="Calibri"/>
              </a:rPr>
              <a:t> simulator </a:t>
            </a:r>
            <a:r>
              <a:rPr dirty="0" sz="1800" lang="en-US">
                <a:latin typeface="Calibri"/>
                <a:ea typeface="Calibri"/>
                <a:cs typeface="Calibri"/>
                <a:sym typeface="Calibri"/>
              </a:rPr>
              <a:t>system that can efficiently hide a secret message within an image without compromising the visual quality of the image and ensuring the security of the hidden information.</a:t>
            </a:r>
            <a:endParaRPr dirty="0"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Shape 132"/>
        <p:cNvGrpSpPr/>
        <p:nvPr/>
      </p:nvGrpSpPr>
      <p:grpSpPr>
        <a:xfrm>
          <a:off x="0" y="0"/>
          <a:ext cx="0" cy="0"/>
          <a:chOff x="0" y="0"/>
          <a:chExt cx="0" cy="0"/>
        </a:xfrm>
      </p:grpSpPr>
      <p:grpSp>
        <p:nvGrpSpPr>
          <p:cNvPr id="35" name="Google Shape;133;p11"/>
          <p:cNvGrpSpPr/>
          <p:nvPr/>
        </p:nvGrpSpPr>
        <p:grpSpPr>
          <a:xfrm>
            <a:off x="8658225" y="2647950"/>
            <a:ext cx="3533775" cy="3810000"/>
            <a:chOff x="8658225" y="2647950"/>
            <a:chExt cx="3533775" cy="3810000"/>
          </a:xfrm>
        </p:grpSpPr>
        <p:sp>
          <p:nvSpPr>
            <p:cNvPr id="1048643" name="Google Shape;134;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44" name="Google Shape;135;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rtl="0">
                <a:spcBef>
                  <a:spcPts val="0"/>
                </a:spcBef>
                <a:spcAft>
                  <a:spcPts val="0"/>
                </a:spcAft>
                <a:buNone/>
              </a:pPr>
            </a:p>
          </p:txBody>
        </p:sp>
        <p:pic>
          <p:nvPicPr>
            <p:cNvPr id="2097159" name="Google Shape;136;p11"/>
            <p:cNvPicPr preferRelativeResize="0">
              <a:picLocks/>
            </p:cNvPicPr>
            <p:nvPr/>
          </p:nvPicPr>
          <p:blipFill rotWithShape="1">
            <a:blip xmlns:r="http://schemas.openxmlformats.org/officeDocument/2006/relationships" r:embed="rId1">
              <a:alphaModFix/>
            </a:blip>
            <a:srcRect/>
            <a:stretch>
              <a:fillRect/>
            </a:stretch>
          </p:blipFill>
          <p:spPr>
            <a:xfrm>
              <a:off x="8658225" y="2647950"/>
              <a:ext cx="3533775" cy="3810000"/>
            </a:xfrm>
            <a:prstGeom prst="rect"/>
            <a:noFill/>
            <a:ln>
              <a:noFill/>
            </a:ln>
          </p:spPr>
        </p:pic>
      </p:grpSp>
      <p:sp>
        <p:nvSpPr>
          <p:cNvPr id="1048645" name="Google Shape;137;p11"/>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46" name="Google Shape;138;p11"/>
          <p:cNvSpPr txBox="1">
            <a:spLocks noGrp="1"/>
          </p:cNvSpPr>
          <p:nvPr>
            <p:ph type="title"/>
          </p:nvPr>
        </p:nvSpPr>
        <p:spPr>
          <a:xfrm>
            <a:off x="739775" y="829627"/>
            <a:ext cx="526478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0" name="Google Shape;139;p11"/>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47" name="Google Shape;140;p11"/>
          <p:cNvSpPr txBox="1"/>
          <p:nvPr/>
        </p:nvSpPr>
        <p:spPr>
          <a:xfrm>
            <a:off x="739775" y="6473337"/>
            <a:ext cx="1798955" cy="191770"/>
          </a:xfrm>
          <a:prstGeom prst="rect"/>
          <a:noFill/>
          <a:ln>
            <a:noFill/>
          </a:ln>
        </p:spPr>
        <p:txBody>
          <a:bodyPr anchor="t" anchorCtr="0" bIns="0" lIns="0" rIns="0" spcFirstLastPara="1" tIns="6975" wrap="square">
            <a:spAutoFit/>
          </a:bodyPr>
          <a:p>
            <a:pPr algn="l" indent="0" lvl="0" marL="12700" rtl="0">
              <a:lnSpc>
                <a:spcPct val="100000"/>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48648" name="Google Shape;141;p11"/>
          <p:cNvSpPr txBox="1">
            <a:spLocks noGrp="1"/>
          </p:cNvSpPr>
          <p:nvPr>
            <p:ph type="sldNum" idx="12"/>
          </p:nvPr>
        </p:nvSpPr>
        <p:spPr>
          <a:xfrm>
            <a:off x="11277218" y="6473337"/>
            <a:ext cx="241300" cy="191770"/>
          </a:xfrm>
          <a:prstGeom prst="rect"/>
          <a:noFill/>
          <a:ln>
            <a:noFill/>
          </a:ln>
        </p:spPr>
        <p:txBody>
          <a:bodyPr anchor="t" anchorCtr="0" bIns="0" lIns="0" rIns="0" spcFirstLastPara="1" tIns="6975" wrap="square">
            <a:spAutoFit/>
          </a:bodyPr>
          <a:p>
            <a:pPr algn="l" indent="0" lvl="0" marL="114300" rtl="0">
              <a:lnSpc>
                <a:spcPct val="100000"/>
              </a:lnSpc>
              <a:spcBef>
                <a:spcPts val="0"/>
              </a:spcBef>
              <a:spcAft>
                <a:spcPts val="0"/>
              </a:spcAft>
              <a:buNone/>
            </a:pPr>
            <a:fld id="{00000000-1234-1234-1234-123412341234}" type="slidenum">
              <a:rPr lang="en-US"/>
              <a:t>5</a:t>
            </a:fld>
          </a:p>
        </p:txBody>
      </p:sp>
      <p:sp>
        <p:nvSpPr>
          <p:cNvPr id="1048649" name="Google Shape;142;p11"/>
          <p:cNvSpPr txBox="1"/>
          <p:nvPr/>
        </p:nvSpPr>
        <p:spPr>
          <a:xfrm>
            <a:off x="829350" y="2456125"/>
            <a:ext cx="7684500" cy="3276900"/>
          </a:xfrm>
          <a:prstGeom prst="rect"/>
          <a:noFill/>
          <a:ln>
            <a:noFill/>
          </a:ln>
        </p:spPr>
        <p:txBody>
          <a:bodyPr anchor="t" anchorCtr="0" bIns="91425" lIns="91425" rIns="91425" spcFirstLastPara="1" tIns="91425" wrap="square">
            <a:noAutofit/>
          </a:bodyPr>
          <a:p>
            <a:r>
              <a:rPr dirty="0" sz="1800" lang="en-GB">
                <a:latin typeface="Calibri" panose="020F0502020204030204" pitchFamily="34" charset="0"/>
                <a:ea typeface="Calibri" panose="020F0502020204030204" pitchFamily="34" charset="0"/>
                <a:cs typeface="Calibri" panose="020F0502020204030204" pitchFamily="34" charset="0"/>
              </a:rPr>
              <a:t>The </a:t>
            </a:r>
            <a:r>
              <a:rPr dirty="0" sz="1800" lang="en-GB" err="1">
                <a:latin typeface="Calibri" panose="020F0502020204030204" pitchFamily="34" charset="0"/>
                <a:ea typeface="Calibri" panose="020F0502020204030204" pitchFamily="34" charset="0"/>
                <a:cs typeface="Calibri" panose="020F0502020204030204" pitchFamily="34" charset="0"/>
              </a:rPr>
              <a:t>Keylogger</a:t>
            </a:r>
            <a:r>
              <a:rPr dirty="0" sz="1800" lang="en-GB">
                <a:latin typeface="Calibri" panose="020F0502020204030204" pitchFamily="34" charset="0"/>
                <a:ea typeface="Calibri" panose="020F0502020204030204" pitchFamily="34" charset="0"/>
                <a:cs typeface="Calibri" panose="020F0502020204030204" pitchFamily="34" charset="0"/>
              </a:rPr>
              <a:t> Simulator project aims to develop a software tool that mimics the </a:t>
            </a:r>
            <a:r>
              <a:rPr dirty="0" sz="1800" lang="en-GB" err="1">
                <a:latin typeface="Calibri" panose="020F0502020204030204" pitchFamily="34" charset="0"/>
                <a:ea typeface="Calibri" panose="020F0502020204030204" pitchFamily="34" charset="0"/>
                <a:cs typeface="Calibri" panose="020F0502020204030204" pitchFamily="34" charset="0"/>
              </a:rPr>
              <a:t>behavior</a:t>
            </a:r>
            <a:r>
              <a:rPr dirty="0" sz="1800" lang="en-GB">
                <a:latin typeface="Calibri" panose="020F0502020204030204" pitchFamily="34" charset="0"/>
                <a:ea typeface="Calibri" panose="020F0502020204030204" pitchFamily="34" charset="0"/>
                <a:cs typeface="Calibri" panose="020F0502020204030204" pitchFamily="34" charset="0"/>
              </a:rPr>
              <a:t> of real </a:t>
            </a:r>
            <a:r>
              <a:rPr dirty="0" sz="1800" lang="en-GB" err="1">
                <a:latin typeface="Calibri" panose="020F0502020204030204" pitchFamily="34" charset="0"/>
                <a:ea typeface="Calibri" panose="020F0502020204030204" pitchFamily="34" charset="0"/>
                <a:cs typeface="Calibri" panose="020F0502020204030204" pitchFamily="34" charset="0"/>
              </a:rPr>
              <a:t>keyloggers</a:t>
            </a:r>
            <a:r>
              <a:rPr dirty="0" sz="1800" lang="en-GB">
                <a:latin typeface="Calibri" panose="020F0502020204030204" pitchFamily="34" charset="0"/>
                <a:ea typeface="Calibri" panose="020F0502020204030204" pitchFamily="34" charset="0"/>
                <a:cs typeface="Calibri" panose="020F0502020204030204" pitchFamily="34" charset="0"/>
              </a:rPr>
              <a:t> in a controlled environment. The simulator will serve as an educational resource for cybersecurity professionals, students, and enthusiasts to understand keylogging threats, enhance skills in detecting and mitigating such threats, and improve overall cybersecurity </a:t>
            </a:r>
            <a:r>
              <a:rPr dirty="0" sz="1800" lang="en-GB" err="1">
                <a:latin typeface="Calibri" panose="020F0502020204030204" pitchFamily="34" charset="0"/>
                <a:ea typeface="Calibri" panose="020F0502020204030204" pitchFamily="34" charset="0"/>
                <a:cs typeface="Calibri" panose="020F0502020204030204" pitchFamily="34" charset="0"/>
              </a:rPr>
              <a:t>defenses</a:t>
            </a:r>
            <a:r>
              <a:rPr dirty="0" sz="1800" lang="en-GB">
                <a:latin typeface="Calibri" panose="020F0502020204030204" pitchFamily="34" charset="0"/>
                <a:ea typeface="Calibri" panose="020F0502020204030204" pitchFamily="34" charset="0"/>
                <a:cs typeface="Calibri" panose="020F0502020204030204" pitchFamily="34" charset="0"/>
              </a:rPr>
              <a:t>.</a:t>
            </a:r>
          </a:p>
          <a:p>
            <a:r>
              <a:rPr dirty="0" sz="1800" lang="en-GB">
                <a:latin typeface="Calibri" panose="020F0502020204030204" pitchFamily="34" charset="0"/>
                <a:ea typeface="Calibri" panose="020F0502020204030204" pitchFamily="34" charset="0"/>
                <a:cs typeface="Calibri" panose="020F0502020204030204" pitchFamily="34" charset="0"/>
              </a:rPr>
              <a:t>Features:</a:t>
            </a:r>
          </a:p>
          <a:p>
            <a:r>
              <a:rPr dirty="0" sz="1800" lang="en-GB" smtClean="0">
                <a:latin typeface="Calibri" panose="020F0502020204030204" pitchFamily="34" charset="0"/>
                <a:ea typeface="Calibri" panose="020F0502020204030204" pitchFamily="34" charset="0"/>
                <a:cs typeface="Calibri" panose="020F0502020204030204" pitchFamily="34" charset="0"/>
              </a:rPr>
              <a:t>1.Simulated </a:t>
            </a:r>
            <a:r>
              <a:rPr dirty="0" sz="1800" lang="en-GB">
                <a:latin typeface="Calibri" panose="020F0502020204030204" pitchFamily="34" charset="0"/>
                <a:ea typeface="Calibri" panose="020F0502020204030204" pitchFamily="34" charset="0"/>
                <a:cs typeface="Calibri" panose="020F0502020204030204" pitchFamily="34" charset="0"/>
              </a:rPr>
              <a:t>Keylogging: The simulator will capture keyboard input from users within the simulated environment, mimicking the </a:t>
            </a:r>
            <a:r>
              <a:rPr dirty="0" sz="1800" lang="en-GB" err="1">
                <a:latin typeface="Calibri" panose="020F0502020204030204" pitchFamily="34" charset="0"/>
                <a:ea typeface="Calibri" panose="020F0502020204030204" pitchFamily="34" charset="0"/>
                <a:cs typeface="Calibri" panose="020F0502020204030204" pitchFamily="34" charset="0"/>
              </a:rPr>
              <a:t>behavior</a:t>
            </a:r>
            <a:r>
              <a:rPr dirty="0" sz="1800" lang="en-GB">
                <a:latin typeface="Calibri" panose="020F0502020204030204" pitchFamily="34" charset="0"/>
                <a:ea typeface="Calibri" panose="020F0502020204030204" pitchFamily="34" charset="0"/>
                <a:cs typeface="Calibri" panose="020F0502020204030204" pitchFamily="34" charset="0"/>
              </a:rPr>
              <a:t> of real </a:t>
            </a:r>
            <a:r>
              <a:rPr dirty="0" sz="1800" lang="en-GB" err="1">
                <a:latin typeface="Calibri" panose="020F0502020204030204" pitchFamily="34" charset="0"/>
                <a:ea typeface="Calibri" panose="020F0502020204030204" pitchFamily="34" charset="0"/>
                <a:cs typeface="Calibri" panose="020F0502020204030204" pitchFamily="34" charset="0"/>
              </a:rPr>
              <a:t>keyloggers</a:t>
            </a:r>
            <a:r>
              <a:rPr dirty="0" sz="1800" lang="en-GB">
                <a:latin typeface="Calibri" panose="020F0502020204030204" pitchFamily="34" charset="0"/>
                <a:ea typeface="Calibri" panose="020F0502020204030204" pitchFamily="34" charset="0"/>
                <a:cs typeface="Calibri" panose="020F0502020204030204" pitchFamily="34" charset="0"/>
              </a:rPr>
              <a:t>.</a:t>
            </a:r>
          </a:p>
          <a:p>
            <a:r>
              <a:rPr dirty="0" sz="1800" lang="en-GB" smtClean="0">
                <a:latin typeface="Calibri" panose="020F0502020204030204" pitchFamily="34" charset="0"/>
                <a:ea typeface="Calibri" panose="020F0502020204030204" pitchFamily="34" charset="0"/>
                <a:cs typeface="Calibri" panose="020F0502020204030204" pitchFamily="34" charset="0"/>
              </a:rPr>
              <a:t>2.User </a:t>
            </a:r>
            <a:r>
              <a:rPr dirty="0" sz="1800" lang="en-GB">
                <a:latin typeface="Calibri" panose="020F0502020204030204" pitchFamily="34" charset="0"/>
                <a:ea typeface="Calibri" panose="020F0502020204030204" pitchFamily="34" charset="0"/>
                <a:cs typeface="Calibri" panose="020F0502020204030204" pitchFamily="34" charset="0"/>
              </a:rPr>
              <a:t>Interface: The simulator will include a user-friendly interface for interacting with the simulated environment, displaying captured keystrokes, and providing educational resources on keylogging threats and </a:t>
            </a:r>
            <a:r>
              <a:rPr dirty="0" sz="1800" lang="en-GB" err="1">
                <a:latin typeface="Calibri" panose="020F0502020204030204" pitchFamily="34" charset="0"/>
                <a:ea typeface="Calibri" panose="020F0502020204030204" pitchFamily="34" charset="0"/>
                <a:cs typeface="Calibri" panose="020F0502020204030204" pitchFamily="34" charset="0"/>
              </a:rPr>
              <a:t>defenses</a:t>
            </a:r>
            <a:r>
              <a:rPr dirty="0" sz="1800" lang="en-GB">
                <a:latin typeface="Calibri" panose="020F0502020204030204" pitchFamily="34" charset="0"/>
                <a:ea typeface="Calibri" panose="020F0502020204030204" pitchFamily="34" charset="0"/>
                <a:cs typeface="Calibri" panose="020F0502020204030204" pitchFamily="34" charset="0"/>
              </a:rPr>
              <a:t>.</a:t>
            </a:r>
          </a:p>
          <a:p>
            <a:r>
              <a:rPr dirty="0" sz="1800" lang="en-GB" smtClean="0">
                <a:latin typeface="Calibri" panose="020F0502020204030204" pitchFamily="34" charset="0"/>
                <a:ea typeface="Calibri" panose="020F0502020204030204" pitchFamily="34" charset="0"/>
                <a:cs typeface="Calibri" panose="020F0502020204030204" pitchFamily="34" charset="0"/>
              </a:rPr>
              <a:t>3.Customizable </a:t>
            </a:r>
            <a:r>
              <a:rPr dirty="0" sz="1800" lang="en-GB">
                <a:latin typeface="Calibri" panose="020F0502020204030204" pitchFamily="34" charset="0"/>
                <a:ea typeface="Calibri" panose="020F0502020204030204" pitchFamily="34" charset="0"/>
                <a:cs typeface="Calibri" panose="020F0502020204030204" pitchFamily="34" charset="0"/>
              </a:rPr>
              <a:t>Settings: Users will have the option to customize various settings such as the duration of the simulation, the frequency of keylogging events, and the types of keystrokes captured.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Shape 155"/>
        <p:cNvGrpSpPr/>
        <p:nvPr/>
      </p:nvGrpSpPr>
      <p:grpSpPr>
        <a:xfrm>
          <a:off x="0" y="0"/>
          <a:ext cx="0" cy="0"/>
          <a:chOff x="0" y="0"/>
          <a:chExt cx="0" cy="0"/>
        </a:xfrm>
      </p:grpSpPr>
      <p:pic>
        <p:nvPicPr>
          <p:cNvPr id="2097162" name="Google Shape;156;p13"/>
          <p:cNvPicPr preferRelativeResize="0">
            <a:picLocks/>
          </p:cNvPicPr>
          <p:nvPr/>
        </p:nvPicPr>
        <p:blipFill rotWithShape="1">
          <a:blip xmlns:r="http://schemas.openxmlformats.org/officeDocument/2006/relationships" r:embed="rId1">
            <a:alphaModFix/>
          </a:blip>
          <a:srcRect/>
          <a:stretch>
            <a:fillRect/>
          </a:stretch>
        </p:blipFill>
        <p:spPr>
          <a:xfrm>
            <a:off x="123825" y="2019300"/>
            <a:ext cx="2695574" cy="3248025"/>
          </a:xfrm>
          <a:prstGeom prst="rect"/>
          <a:noFill/>
          <a:ln>
            <a:noFill/>
          </a:ln>
        </p:spPr>
      </p:pic>
      <p:sp>
        <p:nvSpPr>
          <p:cNvPr id="1048667" name="Google Shape;157;p13"/>
          <p:cNvSpPr txBox="1">
            <a:spLocks noGrp="1"/>
          </p:cNvSpPr>
          <p:nvPr>
            <p:ph type="title"/>
          </p:nvPr>
        </p:nvSpPr>
        <p:spPr>
          <a:xfrm>
            <a:off x="501904" y="420300"/>
            <a:ext cx="5679300" cy="1552575"/>
          </a:xfrm>
          <a:prstGeom prst="rect"/>
          <a:noFill/>
          <a:ln>
            <a:noFill/>
          </a:ln>
        </p:spPr>
        <p:txBody>
          <a:bodyPr anchor="t" anchorCtr="0" bIns="0" lIns="0" rIns="0" spcFirstLastPara="1" tIns="485775" wrap="square">
            <a:spAutoFit/>
          </a:bodyPr>
          <a:p>
            <a:pPr algn="l" indent="0" lvl="0" marL="12700" rtl="0">
              <a:lnSpc>
                <a:spcPct val="100000"/>
              </a:lnSpc>
              <a:spcBef>
                <a:spcPts val="0"/>
              </a:spcBef>
              <a:spcAft>
                <a:spcPts val="0"/>
              </a:spcAft>
              <a:buNone/>
            </a:pPr>
            <a:r>
              <a:rPr sz="3600" lang="en-US"/>
              <a:t>YOUR SOLUTION AND ITS VALUE PROPOSITION</a:t>
            </a:r>
            <a:endParaRPr sz="3600"/>
          </a:p>
        </p:txBody>
      </p:sp>
      <p:pic>
        <p:nvPicPr>
          <p:cNvPr id="2097163" name="Google Shape;158;p13"/>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68" name="Google Shape;159;p13"/>
          <p:cNvSpPr txBox="1"/>
          <p:nvPr/>
        </p:nvSpPr>
        <p:spPr>
          <a:xfrm>
            <a:off x="739775" y="6473337"/>
            <a:ext cx="1798955" cy="191770"/>
          </a:xfrm>
          <a:prstGeom prst="rect"/>
          <a:noFill/>
          <a:ln>
            <a:noFill/>
          </a:ln>
        </p:spPr>
        <p:txBody>
          <a:bodyPr anchor="t" anchorCtr="0" bIns="0" lIns="0" rIns="0" spcFirstLastPara="1" tIns="6975" wrap="square">
            <a:spAutoFit/>
          </a:bodyPr>
          <a:p>
            <a:pPr algn="l" indent="0" lvl="0" marL="12700" rtl="0">
              <a:lnSpc>
                <a:spcPct val="100000"/>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48669" name="Google Shape;160;p13"/>
          <p:cNvSpPr txBox="1">
            <a:spLocks noGrp="1"/>
          </p:cNvSpPr>
          <p:nvPr>
            <p:ph type="sldNum" idx="12"/>
          </p:nvPr>
        </p:nvSpPr>
        <p:spPr>
          <a:xfrm>
            <a:off x="11277218" y="6473337"/>
            <a:ext cx="241300" cy="191770"/>
          </a:xfrm>
          <a:prstGeom prst="rect"/>
          <a:noFill/>
          <a:ln>
            <a:noFill/>
          </a:ln>
        </p:spPr>
        <p:txBody>
          <a:bodyPr anchor="t" anchorCtr="0" bIns="0" lIns="0" rIns="0" spcFirstLastPara="1" tIns="6975" wrap="square">
            <a:spAutoFit/>
          </a:bodyPr>
          <a:p>
            <a:pPr algn="l" indent="0" lvl="0" marL="114300" rtl="0">
              <a:lnSpc>
                <a:spcPct val="100000"/>
              </a:lnSpc>
              <a:spcBef>
                <a:spcPts val="0"/>
              </a:spcBef>
              <a:spcAft>
                <a:spcPts val="0"/>
              </a:spcAft>
              <a:buNone/>
            </a:pPr>
            <a:fld id="{00000000-1234-1234-1234-123412341234}" type="slidenum">
              <a:rPr lang="en-US"/>
              <a:t>6</a:t>
            </a:fld>
          </a:p>
        </p:txBody>
      </p:sp>
      <p:sp>
        <p:nvSpPr>
          <p:cNvPr id="1048670" name="Google Shape;161;p13"/>
          <p:cNvSpPr txBox="1"/>
          <p:nvPr/>
        </p:nvSpPr>
        <p:spPr>
          <a:xfrm>
            <a:off x="2115203" y="1903834"/>
            <a:ext cx="7162500" cy="4451100"/>
          </a:xfrm>
          <a:prstGeom prst="rect"/>
          <a:noFill/>
          <a:ln>
            <a:noFill/>
          </a:ln>
        </p:spPr>
        <p:txBody>
          <a:bodyPr anchor="t" anchorCtr="0" bIns="91425" lIns="91425" rIns="91425" spcFirstLastPara="1" tIns="91425" wrap="square">
            <a:noAutofit/>
          </a:bodyPr>
          <a:p>
            <a:r>
              <a:rPr b="1" dirty="0" sz="1800" lang="en-GB">
                <a:latin typeface="Calibri" panose="020F0502020204030204" pitchFamily="34" charset="0"/>
                <a:ea typeface="Calibri" panose="020F0502020204030204" pitchFamily="34" charset="0"/>
                <a:cs typeface="Calibri" panose="020F0502020204030204" pitchFamily="34" charset="0"/>
              </a:rPr>
              <a:t>Solution Overview:</a:t>
            </a:r>
            <a:endParaRPr dirty="0" sz="1800" lang="en-GB">
              <a:latin typeface="Calibri" panose="020F0502020204030204" pitchFamily="34" charset="0"/>
              <a:ea typeface="Calibri" panose="020F0502020204030204" pitchFamily="34" charset="0"/>
              <a:cs typeface="Calibri" panose="020F0502020204030204" pitchFamily="34" charset="0"/>
            </a:endParaRPr>
          </a:p>
          <a:p>
            <a:pPr lvl="1"/>
            <a:r>
              <a:rPr dirty="0" sz="1800" lang="en-GB">
                <a:latin typeface="Calibri" panose="020F0502020204030204" pitchFamily="34" charset="0"/>
                <a:ea typeface="Calibri" panose="020F0502020204030204" pitchFamily="34" charset="0"/>
                <a:cs typeface="Calibri" panose="020F0502020204030204" pitchFamily="34" charset="0"/>
              </a:rPr>
              <a:t>The solution is a software tool designed to simulate the </a:t>
            </a:r>
            <a:r>
              <a:rPr dirty="0" sz="1800" lang="en-GB" err="1">
                <a:latin typeface="Calibri" panose="020F0502020204030204" pitchFamily="34" charset="0"/>
                <a:ea typeface="Calibri" panose="020F0502020204030204" pitchFamily="34" charset="0"/>
                <a:cs typeface="Calibri" panose="020F0502020204030204" pitchFamily="34" charset="0"/>
              </a:rPr>
              <a:t>behavior</a:t>
            </a:r>
            <a:r>
              <a:rPr dirty="0" sz="1800" lang="en-GB">
                <a:latin typeface="Calibri" panose="020F0502020204030204" pitchFamily="34" charset="0"/>
                <a:ea typeface="Calibri" panose="020F0502020204030204" pitchFamily="34" charset="0"/>
                <a:cs typeface="Calibri" panose="020F0502020204030204" pitchFamily="34" charset="0"/>
              </a:rPr>
              <a:t> of </a:t>
            </a:r>
            <a:r>
              <a:rPr dirty="0" sz="1800" lang="en-GB" err="1">
                <a:latin typeface="Calibri" panose="020F0502020204030204" pitchFamily="34" charset="0"/>
                <a:ea typeface="Calibri" panose="020F0502020204030204" pitchFamily="34" charset="0"/>
                <a:cs typeface="Calibri" panose="020F0502020204030204" pitchFamily="34" charset="0"/>
              </a:rPr>
              <a:t>keyloggers</a:t>
            </a:r>
            <a:r>
              <a:rPr dirty="0" sz="1800" lang="en-GB">
                <a:latin typeface="Calibri" panose="020F0502020204030204" pitchFamily="34" charset="0"/>
                <a:ea typeface="Calibri" panose="020F0502020204030204" pitchFamily="34" charset="0"/>
                <a:cs typeface="Calibri" panose="020F0502020204030204" pitchFamily="34" charset="0"/>
              </a:rPr>
              <a:t> in a controlled environment.</a:t>
            </a:r>
          </a:p>
          <a:p>
            <a:pPr lvl="1"/>
            <a:r>
              <a:rPr dirty="0" sz="1800" lang="en-GB">
                <a:latin typeface="Calibri" panose="020F0502020204030204" pitchFamily="34" charset="0"/>
                <a:ea typeface="Calibri" panose="020F0502020204030204" pitchFamily="34" charset="0"/>
                <a:cs typeface="Calibri" panose="020F0502020204030204" pitchFamily="34" charset="0"/>
              </a:rPr>
              <a:t>It includes features such as capturing keyboard input, displaying captured keystrokes, customizable settings, data visualization, educational resources, security measures, logging and reporting, and integration with learning management systems.</a:t>
            </a:r>
          </a:p>
          <a:p>
            <a:pPr lvl="1"/>
            <a:r>
              <a:rPr dirty="0" sz="1800" lang="en-GB">
                <a:latin typeface="Calibri" panose="020F0502020204030204" pitchFamily="34" charset="0"/>
                <a:ea typeface="Calibri" panose="020F0502020204030204" pitchFamily="34" charset="0"/>
                <a:cs typeface="Calibri" panose="020F0502020204030204" pitchFamily="34" charset="0"/>
              </a:rPr>
              <a:t>The </a:t>
            </a:r>
            <a:r>
              <a:rPr dirty="0" sz="1800" lang="en-GB" err="1">
                <a:latin typeface="Calibri" panose="020F0502020204030204" pitchFamily="34" charset="0"/>
                <a:ea typeface="Calibri" panose="020F0502020204030204" pitchFamily="34" charset="0"/>
                <a:cs typeface="Calibri" panose="020F0502020204030204" pitchFamily="34" charset="0"/>
              </a:rPr>
              <a:t>keylogger</a:t>
            </a:r>
            <a:r>
              <a:rPr dirty="0" sz="1800" lang="en-GB">
                <a:latin typeface="Calibri" panose="020F0502020204030204" pitchFamily="34" charset="0"/>
                <a:ea typeface="Calibri" panose="020F0502020204030204" pitchFamily="34" charset="0"/>
                <a:cs typeface="Calibri" panose="020F0502020204030204" pitchFamily="34" charset="0"/>
              </a:rPr>
              <a:t> simulator provides a user-friendly interface and incorporates security measures to protect user privacy and prevent unauthorized access to captured data.</a:t>
            </a:r>
          </a:p>
          <a:p>
            <a:pPr lvl="1"/>
            <a:r>
              <a:rPr dirty="0" sz="1800" lang="en-GB">
                <a:latin typeface="Calibri" panose="020F0502020204030204" pitchFamily="34" charset="0"/>
                <a:ea typeface="Calibri" panose="020F0502020204030204" pitchFamily="34" charset="0"/>
                <a:cs typeface="Calibri" panose="020F0502020204030204" pitchFamily="34" charset="0"/>
              </a:rPr>
              <a:t>It aims to enhance cybersecurity education, skill development, and </a:t>
            </a:r>
            <a:r>
              <a:rPr dirty="0" sz="1800" lang="en-GB" err="1">
                <a:latin typeface="Calibri" panose="020F0502020204030204" pitchFamily="34" charset="0"/>
                <a:ea typeface="Calibri" panose="020F0502020204030204" pitchFamily="34" charset="0"/>
                <a:cs typeface="Calibri" panose="020F0502020204030204" pitchFamily="34" charset="0"/>
              </a:rPr>
              <a:t>defense</a:t>
            </a:r>
            <a:r>
              <a:rPr dirty="0" sz="1800" lang="en-GB">
                <a:latin typeface="Calibri" panose="020F0502020204030204" pitchFamily="34" charset="0"/>
                <a:ea typeface="Calibri" panose="020F0502020204030204" pitchFamily="34" charset="0"/>
                <a:cs typeface="Calibri" panose="020F0502020204030204" pitchFamily="34" charset="0"/>
              </a:rPr>
              <a:t> strategies by providing practical learning experiences and promoting ethical </a:t>
            </a:r>
            <a:r>
              <a:rPr dirty="0" sz="1800" lang="en-GB" err="1" smtClean="0">
                <a:latin typeface="Calibri" panose="020F0502020204030204" pitchFamily="34" charset="0"/>
                <a:ea typeface="Calibri" panose="020F0502020204030204" pitchFamily="34" charset="0"/>
                <a:cs typeface="Calibri" panose="020F0502020204030204" pitchFamily="34" charset="0"/>
              </a:rPr>
              <a:t>behavior</a:t>
            </a:r>
            <a:r>
              <a:rPr dirty="0" sz="1800" lang="en-GB" err="1">
                <a:latin typeface="Calibri" panose="020F0502020204030204" pitchFamily="34" charset="0"/>
                <a:ea typeface="Calibri" panose="020F0502020204030204" pitchFamily="34" charset="0"/>
                <a:cs typeface="Calibri" panose="020F0502020204030204" pitchFamily="34" charset="0"/>
              </a:rPr>
              <a:t>e</a:t>
            </a:r>
            <a:endParaRPr dirty="0" sz="1800" lang="en-GB">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Shape 165"/>
        <p:cNvGrpSpPr/>
        <p:nvPr/>
      </p:nvGrpSpPr>
      <p:grpSpPr>
        <a:xfrm>
          <a:off x="0" y="0"/>
          <a:ext cx="0" cy="0"/>
          <a:chOff x="0" y="0"/>
          <a:chExt cx="0" cy="0"/>
        </a:xfrm>
      </p:grpSpPr>
      <p:pic>
        <p:nvPicPr>
          <p:cNvPr id="2097164" name="Google Shape;166;p14"/>
          <p:cNvPicPr preferRelativeResize="0">
            <a:picLocks/>
          </p:cNvPicPr>
          <p:nvPr/>
        </p:nvPicPr>
        <p:blipFill rotWithShape="1">
          <a:blip xmlns:r="http://schemas.openxmlformats.org/officeDocument/2006/relationships" r:embed="rId1">
            <a:alphaModFix/>
          </a:blip>
          <a:srcRect/>
          <a:stretch>
            <a:fillRect/>
          </a:stretch>
        </p:blipFill>
        <p:spPr>
          <a:xfrm>
            <a:off x="123825" y="2019300"/>
            <a:ext cx="2695574" cy="3248025"/>
          </a:xfrm>
          <a:prstGeom prst="rect"/>
          <a:noFill/>
          <a:ln>
            <a:noFill/>
          </a:ln>
        </p:spPr>
      </p:pic>
      <p:sp>
        <p:nvSpPr>
          <p:cNvPr id="1048673" name="Google Shape;167;p14"/>
          <p:cNvSpPr txBox="1">
            <a:spLocks noGrp="1"/>
          </p:cNvSpPr>
          <p:nvPr>
            <p:ph type="title"/>
          </p:nvPr>
        </p:nvSpPr>
        <p:spPr>
          <a:xfrm>
            <a:off x="514675" y="341950"/>
            <a:ext cx="5679300" cy="1552576"/>
          </a:xfrm>
          <a:prstGeom prst="rect"/>
          <a:noFill/>
          <a:ln>
            <a:noFill/>
          </a:ln>
        </p:spPr>
        <p:txBody>
          <a:bodyPr anchor="t" anchorCtr="0" bIns="0" lIns="0" rIns="0" spcFirstLastPara="1" tIns="485775" wrap="square">
            <a:spAutoFit/>
          </a:bodyPr>
          <a:p>
            <a:pPr algn="l" indent="0" lvl="0" marL="12700" rtl="0">
              <a:lnSpc>
                <a:spcPct val="100000"/>
              </a:lnSpc>
              <a:spcBef>
                <a:spcPts val="0"/>
              </a:spcBef>
              <a:spcAft>
                <a:spcPts val="0"/>
              </a:spcAft>
              <a:buNone/>
            </a:pPr>
            <a:r>
              <a:rPr sz="3600" lang="en-US"/>
              <a:t>YOUR SOLUTION AND ITS VALUE PROPOSITION</a:t>
            </a:r>
            <a:endParaRPr sz="3600"/>
          </a:p>
        </p:txBody>
      </p:sp>
      <p:pic>
        <p:nvPicPr>
          <p:cNvPr id="2097165" name="Google Shape;168;p14"/>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74" name="Google Shape;169;p14"/>
          <p:cNvSpPr txBox="1"/>
          <p:nvPr/>
        </p:nvSpPr>
        <p:spPr>
          <a:xfrm>
            <a:off x="739775" y="6473337"/>
            <a:ext cx="1799100" cy="176400"/>
          </a:xfrm>
          <a:prstGeom prst="rect"/>
          <a:noFill/>
          <a:ln>
            <a:noFill/>
          </a:ln>
        </p:spPr>
        <p:txBody>
          <a:bodyPr anchor="t" anchorCtr="0" bIns="0" lIns="0" rIns="0" spcFirstLastPara="1" tIns="6975" wrap="square">
            <a:spAutoFit/>
          </a:bodyPr>
          <a:p>
            <a:pPr algn="l" indent="0" lvl="0" marL="12700" rtl="0">
              <a:lnSpc>
                <a:spcPct val="100000"/>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48675" name="Google Shape;170;p14"/>
          <p:cNvSpPr txBox="1">
            <a:spLocks noGrp="1"/>
          </p:cNvSpPr>
          <p:nvPr>
            <p:ph type="sldNum" idx="12"/>
          </p:nvPr>
        </p:nvSpPr>
        <p:spPr>
          <a:xfrm>
            <a:off x="11277218" y="6473337"/>
            <a:ext cx="241200" cy="176400"/>
          </a:xfrm>
          <a:prstGeom prst="rect"/>
          <a:noFill/>
          <a:ln>
            <a:noFill/>
          </a:ln>
        </p:spPr>
        <p:txBody>
          <a:bodyPr anchor="t" anchorCtr="0" bIns="0" lIns="0" rIns="0" spcFirstLastPara="1" tIns="6975" wrap="square">
            <a:spAutoFit/>
          </a:bodyPr>
          <a:p>
            <a:pPr algn="l" indent="0" lvl="0" marL="114300" rtl="0">
              <a:lnSpc>
                <a:spcPct val="100000"/>
              </a:lnSpc>
              <a:spcBef>
                <a:spcPts val="0"/>
              </a:spcBef>
              <a:spcAft>
                <a:spcPts val="0"/>
              </a:spcAft>
              <a:buNone/>
            </a:pPr>
            <a:fld id="{00000000-1234-1234-1234-123412341234}" type="slidenum">
              <a:rPr lang="en-US"/>
              <a:t>7</a:t>
            </a:fld>
          </a:p>
        </p:txBody>
      </p:sp>
      <p:sp>
        <p:nvSpPr>
          <p:cNvPr id="1048676" name="Google Shape;171;p14"/>
          <p:cNvSpPr txBox="1"/>
          <p:nvPr/>
        </p:nvSpPr>
        <p:spPr>
          <a:xfrm>
            <a:off x="2124221" y="1940950"/>
            <a:ext cx="7648958" cy="4326450"/>
          </a:xfrm>
          <a:prstGeom prst="rect"/>
          <a:noFill/>
          <a:ln>
            <a:noFill/>
          </a:ln>
        </p:spPr>
        <p:txBody>
          <a:bodyPr anchor="t" anchorCtr="0" bIns="91425" lIns="91425" rIns="91425" spcFirstLastPara="1" tIns="91425" wrap="square">
            <a:noAutofit/>
          </a:bodyPr>
          <a:p>
            <a:endParaRPr dirty="0" lang="en-GB"/>
          </a:p>
          <a:p>
            <a:pPr lvl="1"/>
            <a:r>
              <a:rPr b="1" dirty="0" sz="1800" lang="en-GB">
                <a:latin typeface="Calibri" panose="020F0502020204030204" pitchFamily="34" charset="0"/>
                <a:ea typeface="Calibri" panose="020F0502020204030204" pitchFamily="34" charset="0"/>
                <a:cs typeface="Calibri" panose="020F0502020204030204" pitchFamily="34" charset="0"/>
              </a:rPr>
              <a:t>Improved </a:t>
            </a:r>
            <a:r>
              <a:rPr b="1" dirty="0" sz="1800" lang="en-GB" err="1">
                <a:latin typeface="Calibri" panose="020F0502020204030204" pitchFamily="34" charset="0"/>
                <a:ea typeface="Calibri" panose="020F0502020204030204" pitchFamily="34" charset="0"/>
                <a:cs typeface="Calibri" panose="020F0502020204030204" pitchFamily="34" charset="0"/>
              </a:rPr>
              <a:t>Defense</a:t>
            </a:r>
            <a:r>
              <a:rPr b="1" dirty="0" sz="1800" lang="en-GB">
                <a:latin typeface="Calibri" panose="020F0502020204030204" pitchFamily="34" charset="0"/>
                <a:ea typeface="Calibri" panose="020F0502020204030204" pitchFamily="34" charset="0"/>
                <a:cs typeface="Calibri" panose="020F0502020204030204" pitchFamily="34" charset="0"/>
              </a:rPr>
              <a:t> Strategies:</a:t>
            </a:r>
            <a:r>
              <a:rPr dirty="0" sz="1800" lang="en-GB">
                <a:latin typeface="Calibri" panose="020F0502020204030204" pitchFamily="34" charset="0"/>
                <a:ea typeface="Calibri" panose="020F0502020204030204" pitchFamily="34" charset="0"/>
                <a:cs typeface="Calibri" panose="020F0502020204030204" pitchFamily="34" charset="0"/>
              </a:rPr>
              <a:t> By understanding how </a:t>
            </a:r>
            <a:r>
              <a:rPr dirty="0" sz="1800" lang="en-GB" err="1">
                <a:latin typeface="Calibri" panose="020F0502020204030204" pitchFamily="34" charset="0"/>
                <a:ea typeface="Calibri" panose="020F0502020204030204" pitchFamily="34" charset="0"/>
                <a:cs typeface="Calibri" panose="020F0502020204030204" pitchFamily="34" charset="0"/>
              </a:rPr>
              <a:t>keyloggers</a:t>
            </a:r>
            <a:r>
              <a:rPr dirty="0" sz="1800" lang="en-GB">
                <a:latin typeface="Calibri" panose="020F0502020204030204" pitchFamily="34" charset="0"/>
                <a:ea typeface="Calibri" panose="020F0502020204030204" pitchFamily="34" charset="0"/>
                <a:cs typeface="Calibri" panose="020F0502020204030204" pitchFamily="34" charset="0"/>
              </a:rPr>
              <a:t> operate and learning effective mitigation strategies, users can enhance their organization's cybersecurity </a:t>
            </a:r>
            <a:r>
              <a:rPr dirty="0" sz="1800" lang="en-GB" err="1">
                <a:latin typeface="Calibri" panose="020F0502020204030204" pitchFamily="34" charset="0"/>
                <a:ea typeface="Calibri" panose="020F0502020204030204" pitchFamily="34" charset="0"/>
                <a:cs typeface="Calibri" panose="020F0502020204030204" pitchFamily="34" charset="0"/>
              </a:rPr>
              <a:t>defenses</a:t>
            </a:r>
            <a:r>
              <a:rPr dirty="0" sz="1800" lang="en-GB">
                <a:latin typeface="Calibri" panose="020F0502020204030204" pitchFamily="34" charset="0"/>
                <a:ea typeface="Calibri" panose="020F0502020204030204" pitchFamily="34" charset="0"/>
                <a:cs typeface="Calibri" panose="020F0502020204030204" pitchFamily="34" charset="0"/>
              </a:rPr>
              <a:t> and protect against real-world attacks.</a:t>
            </a:r>
          </a:p>
          <a:p>
            <a:pPr lvl="1"/>
            <a:r>
              <a:rPr b="1" dirty="0" sz="1800" lang="en-GB">
                <a:latin typeface="Calibri" panose="020F0502020204030204" pitchFamily="34" charset="0"/>
                <a:ea typeface="Calibri" panose="020F0502020204030204" pitchFamily="34" charset="0"/>
                <a:cs typeface="Calibri" panose="020F0502020204030204" pitchFamily="34" charset="0"/>
              </a:rPr>
              <a:t>Ethical Use:</a:t>
            </a:r>
            <a:r>
              <a:rPr dirty="0" sz="1800" lang="en-GB">
                <a:latin typeface="Calibri" panose="020F0502020204030204" pitchFamily="34" charset="0"/>
                <a:ea typeface="Calibri" panose="020F0502020204030204" pitchFamily="34" charset="0"/>
                <a:cs typeface="Calibri" panose="020F0502020204030204" pitchFamily="34" charset="0"/>
              </a:rPr>
              <a:t> The simulator promotes ethical </a:t>
            </a:r>
            <a:r>
              <a:rPr dirty="0" sz="1800" lang="en-GB" err="1">
                <a:latin typeface="Calibri" panose="020F0502020204030204" pitchFamily="34" charset="0"/>
                <a:ea typeface="Calibri" panose="020F0502020204030204" pitchFamily="34" charset="0"/>
                <a:cs typeface="Calibri" panose="020F0502020204030204" pitchFamily="34" charset="0"/>
              </a:rPr>
              <a:t>behavior</a:t>
            </a:r>
            <a:r>
              <a:rPr dirty="0" sz="1800" lang="en-GB">
                <a:latin typeface="Calibri" panose="020F0502020204030204" pitchFamily="34" charset="0"/>
                <a:ea typeface="Calibri" panose="020F0502020204030204" pitchFamily="34" charset="0"/>
                <a:cs typeface="Calibri" panose="020F0502020204030204" pitchFamily="34" charset="0"/>
              </a:rPr>
              <a:t> by providing a safe and legal environment for learning about keylogging threats and practicing </a:t>
            </a:r>
            <a:r>
              <a:rPr dirty="0" sz="1800" lang="en-GB" err="1">
                <a:latin typeface="Calibri" panose="020F0502020204030204" pitchFamily="34" charset="0"/>
                <a:ea typeface="Calibri" panose="020F0502020204030204" pitchFamily="34" charset="0"/>
                <a:cs typeface="Calibri" panose="020F0502020204030204" pitchFamily="34" charset="0"/>
              </a:rPr>
              <a:t>defense</a:t>
            </a:r>
            <a:r>
              <a:rPr dirty="0" sz="1800" lang="en-GB">
                <a:latin typeface="Calibri" panose="020F0502020204030204" pitchFamily="34" charset="0"/>
                <a:ea typeface="Calibri" panose="020F0502020204030204" pitchFamily="34" charset="0"/>
                <a:cs typeface="Calibri" panose="020F0502020204030204" pitchFamily="34" charset="0"/>
              </a:rPr>
              <a:t> strategies without posing any risk to user privacy or security.</a:t>
            </a:r>
          </a:p>
          <a:p>
            <a:pPr lvl="1"/>
            <a:r>
              <a:rPr b="1" dirty="0" sz="1800" lang="en-GB">
                <a:latin typeface="Calibri" panose="020F0502020204030204" pitchFamily="34" charset="0"/>
                <a:ea typeface="Calibri" panose="020F0502020204030204" pitchFamily="34" charset="0"/>
                <a:cs typeface="Calibri" panose="020F0502020204030204" pitchFamily="34" charset="0"/>
              </a:rPr>
              <a:t>Comprehensive Features:</a:t>
            </a:r>
            <a:r>
              <a:rPr dirty="0" sz="1800" lang="en-GB">
                <a:latin typeface="Calibri" panose="020F0502020204030204" pitchFamily="34" charset="0"/>
                <a:ea typeface="Calibri" panose="020F0502020204030204" pitchFamily="34" charset="0"/>
                <a:cs typeface="Calibri" panose="020F0502020204030204" pitchFamily="34" charset="0"/>
              </a:rPr>
              <a:t> With a range of customizable settings, educational resources, and integration capabilities, the </a:t>
            </a:r>
            <a:r>
              <a:rPr dirty="0" sz="1800" lang="en-GB" err="1">
                <a:latin typeface="Calibri" panose="020F0502020204030204" pitchFamily="34" charset="0"/>
                <a:ea typeface="Calibri" panose="020F0502020204030204" pitchFamily="34" charset="0"/>
                <a:cs typeface="Calibri" panose="020F0502020204030204" pitchFamily="34" charset="0"/>
              </a:rPr>
              <a:t>keylogger</a:t>
            </a:r>
            <a:r>
              <a:rPr dirty="0" sz="1800" lang="en-GB">
                <a:latin typeface="Calibri" panose="020F0502020204030204" pitchFamily="34" charset="0"/>
                <a:ea typeface="Calibri" panose="020F0502020204030204" pitchFamily="34" charset="0"/>
                <a:cs typeface="Calibri" panose="020F0502020204030204" pitchFamily="34" charset="0"/>
              </a:rPr>
              <a:t> simulator offers a comprehensive solution for cybersecurity training and awareness.</a:t>
            </a:r>
          </a:p>
          <a:p>
            <a:r>
              <a:rPr dirty="0" sz="1800" lang="en-GB">
                <a:latin typeface="Calibri" panose="020F0502020204030204" pitchFamily="34" charset="0"/>
                <a:ea typeface="Calibri" panose="020F0502020204030204" pitchFamily="34" charset="0"/>
                <a:cs typeface="Calibri" panose="020F0502020204030204" pitchFamily="34" charset="0"/>
              </a:rPr>
              <a:t>In summary, the </a:t>
            </a:r>
            <a:r>
              <a:rPr dirty="0" sz="1800" lang="en-GB" err="1">
                <a:latin typeface="Calibri" panose="020F0502020204030204" pitchFamily="34" charset="0"/>
                <a:ea typeface="Calibri" panose="020F0502020204030204" pitchFamily="34" charset="0"/>
                <a:cs typeface="Calibri" panose="020F0502020204030204" pitchFamily="34" charset="0"/>
              </a:rPr>
              <a:t>keylogger</a:t>
            </a:r>
            <a:r>
              <a:rPr dirty="0" sz="1800" lang="en-GB">
                <a:latin typeface="Calibri" panose="020F0502020204030204" pitchFamily="34" charset="0"/>
                <a:ea typeface="Calibri" panose="020F0502020204030204" pitchFamily="34" charset="0"/>
                <a:cs typeface="Calibri" panose="020F0502020204030204" pitchFamily="34" charset="0"/>
              </a:rPr>
              <a:t> simulator solution not only provides a realistic simulation environment for understanding keylogging threats but also adds value by empowering users with the knowledge and skills needed to defend against such threats effectively. It promotes ethical </a:t>
            </a:r>
            <a:r>
              <a:rPr dirty="0" sz="1800" lang="en-GB" err="1">
                <a:latin typeface="Calibri" panose="020F0502020204030204" pitchFamily="34" charset="0"/>
                <a:ea typeface="Calibri" panose="020F0502020204030204" pitchFamily="34" charset="0"/>
                <a:cs typeface="Calibri" panose="020F0502020204030204" pitchFamily="34" charset="0"/>
              </a:rPr>
              <a:t>behavior</a:t>
            </a:r>
            <a:r>
              <a:rPr dirty="0" sz="1800" lang="en-GB">
                <a:latin typeface="Calibri" panose="020F0502020204030204" pitchFamily="34" charset="0"/>
                <a:ea typeface="Calibri" panose="020F0502020204030204" pitchFamily="34" charset="0"/>
                <a:cs typeface="Calibri" panose="020F0502020204030204" pitchFamily="34" charset="0"/>
              </a:rPr>
              <a:t> and offers a range of features to support cybersecurity education and skill development.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9" name="Shape 175"/>
        <p:cNvGrpSpPr/>
        <p:nvPr/>
      </p:nvGrpSpPr>
      <p:grpSpPr>
        <a:xfrm>
          <a:off x="0" y="0"/>
          <a:ext cx="0" cy="0"/>
          <a:chOff x="0" y="0"/>
          <a:chExt cx="0" cy="0"/>
        </a:xfrm>
      </p:grpSpPr>
      <p:sp>
        <p:nvSpPr>
          <p:cNvPr id="1048679" name="Google Shape;176;p15"/>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48680" name="Google Shape;177;p15"/>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81" name="Google Shape;178;p15"/>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82" name="Google Shape;179;p15"/>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rtl="0">
              <a:spcBef>
                <a:spcPts val="0"/>
              </a:spcBef>
              <a:spcAft>
                <a:spcPts val="0"/>
              </a:spcAft>
              <a:buNone/>
            </a:pPr>
          </a:p>
        </p:txBody>
      </p:sp>
      <p:pic>
        <p:nvPicPr>
          <p:cNvPr id="2097166" name="Google Shape;180;p15"/>
          <p:cNvPicPr preferRelativeResize="0">
            <a:picLocks/>
          </p:cNvPicPr>
          <p:nvPr/>
        </p:nvPicPr>
        <p:blipFill rotWithShape="1">
          <a:blip xmlns:r="http://schemas.openxmlformats.org/officeDocument/2006/relationships" r:embed="rId1">
            <a:alphaModFix/>
          </a:blip>
          <a:srcRect/>
          <a:stretch>
            <a:fillRect/>
          </a:stretch>
        </p:blipFill>
        <p:spPr>
          <a:xfrm>
            <a:off x="66675" y="3381373"/>
            <a:ext cx="2466975" cy="3419475"/>
          </a:xfrm>
          <a:prstGeom prst="rect"/>
          <a:noFill/>
          <a:ln>
            <a:noFill/>
          </a:ln>
        </p:spPr>
      </p:pic>
      <p:sp>
        <p:nvSpPr>
          <p:cNvPr id="1048683" name="Google Shape;181;p15"/>
          <p:cNvSpPr txBox="1">
            <a:spLocks noGrp="1"/>
          </p:cNvSpPr>
          <p:nvPr>
            <p:ph type="title"/>
          </p:nvPr>
        </p:nvSpPr>
        <p:spPr>
          <a:xfrm>
            <a:off x="558165" y="385444"/>
            <a:ext cx="9764395" cy="908300"/>
          </a:xfrm>
          <a:prstGeom prst="rect"/>
          <a:noFill/>
          <a:ln>
            <a:noFill/>
          </a:ln>
        </p:spPr>
        <p:txBody>
          <a:bodyPr anchor="t" anchorCtr="0" bIns="0" lIns="0" rIns="0" spcFirstLastPara="1" tIns="286000" wrap="square">
            <a:spAutoFit/>
          </a:bodyPr>
          <a:p>
            <a:pPr algn="l" indent="0" lvl="0" marL="193675" rtl="0">
              <a:lnSpc>
                <a:spcPct val="100000"/>
              </a:lnSpc>
              <a:spcBef>
                <a:spcPts val="0"/>
              </a:spcBef>
              <a:spcAft>
                <a:spcPts val="0"/>
              </a:spcAft>
              <a:buNone/>
            </a:pPr>
            <a:r>
              <a:rPr sz="4250" lang="en-US"/>
              <a:t>THE WOW IN YOUR SOLUTION</a:t>
            </a:r>
            <a:endParaRPr sz="4250"/>
          </a:p>
        </p:txBody>
      </p:sp>
      <p:sp>
        <p:nvSpPr>
          <p:cNvPr id="1048684" name="Google Shape;182;p15"/>
          <p:cNvSpPr txBox="1">
            <a:spLocks noGrp="1"/>
          </p:cNvSpPr>
          <p:nvPr>
            <p:ph type="sldNum" idx="12"/>
          </p:nvPr>
        </p:nvSpPr>
        <p:spPr>
          <a:xfrm>
            <a:off x="11277218" y="6473337"/>
            <a:ext cx="241300"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5" name="Google Shape;183;p15"/>
          <p:cNvSpPr txBox="1"/>
          <p:nvPr/>
        </p:nvSpPr>
        <p:spPr>
          <a:xfrm>
            <a:off x="2238228" y="2206944"/>
            <a:ext cx="6176700" cy="2711400"/>
          </a:xfrm>
          <a:prstGeom prst="rect"/>
          <a:noFill/>
          <a:ln>
            <a:noFill/>
          </a:ln>
        </p:spPr>
        <p:txBody>
          <a:bodyPr anchor="t" anchorCtr="0" bIns="91425" lIns="91425" rIns="91425" spcFirstLastPara="1" tIns="91425" wrap="square">
            <a:noAutofit/>
          </a:bodyPr>
          <a:p>
            <a:pPr lvl="0"/>
            <a:r>
              <a:rPr b="1" dirty="0" sz="1800" lang="en-GB">
                <a:latin typeface="Calibri" panose="020F0502020204030204" pitchFamily="34" charset="0"/>
                <a:ea typeface="Calibri" panose="020F0502020204030204" pitchFamily="34" charset="0"/>
                <a:cs typeface="Calibri" panose="020F0502020204030204" pitchFamily="34" charset="0"/>
              </a:rPr>
              <a:t>Realistic Simulation</a:t>
            </a:r>
            <a:r>
              <a:rPr dirty="0" sz="1800" lang="en-GB">
                <a:latin typeface="Calibri" panose="020F0502020204030204" pitchFamily="34" charset="0"/>
                <a:ea typeface="Calibri" panose="020F0502020204030204" pitchFamily="34" charset="0"/>
                <a:cs typeface="Calibri" panose="020F0502020204030204" pitchFamily="34" charset="0"/>
              </a:rPr>
              <a:t>: The simulator accurately replicates the </a:t>
            </a:r>
            <a:r>
              <a:rPr dirty="0" sz="1800" lang="en-GB" err="1">
                <a:latin typeface="Calibri" panose="020F0502020204030204" pitchFamily="34" charset="0"/>
                <a:ea typeface="Calibri" panose="020F0502020204030204" pitchFamily="34" charset="0"/>
                <a:cs typeface="Calibri" panose="020F0502020204030204" pitchFamily="34" charset="0"/>
              </a:rPr>
              <a:t>behavior</a:t>
            </a:r>
            <a:r>
              <a:rPr dirty="0" sz="1800" lang="en-GB">
                <a:latin typeface="Calibri" panose="020F0502020204030204" pitchFamily="34" charset="0"/>
                <a:ea typeface="Calibri" panose="020F0502020204030204" pitchFamily="34" charset="0"/>
                <a:cs typeface="Calibri" panose="020F0502020204030204" pitchFamily="34" charset="0"/>
              </a:rPr>
              <a:t> of </a:t>
            </a:r>
            <a:r>
              <a:rPr dirty="0" sz="1800" lang="en-GB" err="1">
                <a:latin typeface="Calibri" panose="020F0502020204030204" pitchFamily="34" charset="0"/>
                <a:ea typeface="Calibri" panose="020F0502020204030204" pitchFamily="34" charset="0"/>
                <a:cs typeface="Calibri" panose="020F0502020204030204" pitchFamily="34" charset="0"/>
              </a:rPr>
              <a:t>keyloggers</a:t>
            </a:r>
            <a:r>
              <a:rPr dirty="0" sz="1800" lang="en-GB">
                <a:latin typeface="Calibri" panose="020F0502020204030204" pitchFamily="34" charset="0"/>
                <a:ea typeface="Calibri" panose="020F0502020204030204" pitchFamily="34" charset="0"/>
                <a:cs typeface="Calibri" panose="020F0502020204030204" pitchFamily="34" charset="0"/>
              </a:rPr>
              <a:t>, providing users with a realistic experience of how these threats operate in the wild. This authenticity enhances the learning experience and allows users to grasp the severity of keylogging attacks.</a:t>
            </a:r>
            <a:endParaRPr dirty="0" sz="1800">
              <a:latin typeface="Calibri" panose="020F0502020204030204" pitchFamily="34" charset="0"/>
              <a:ea typeface="Calibri" panose="020F0502020204030204" pitchFamily="34" charset="0"/>
              <a:cs typeface="Calibri" panose="020F0502020204030204" pitchFamily="34" charset="0"/>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2" name="Shape 187"/>
        <p:cNvGrpSpPr/>
        <p:nvPr/>
      </p:nvGrpSpPr>
      <p:grpSpPr>
        <a:xfrm>
          <a:off x="0" y="0"/>
          <a:ext cx="0" cy="0"/>
          <a:chOff x="0" y="0"/>
          <a:chExt cx="0" cy="0"/>
        </a:xfrm>
      </p:grpSpPr>
      <p:sp>
        <p:nvSpPr>
          <p:cNvPr id="1048688" name="Google Shape;188;p16"/>
          <p:cNvSpPr txBox="1"/>
          <p:nvPr/>
        </p:nvSpPr>
        <p:spPr>
          <a:xfrm>
            <a:off x="752475" y="6486037"/>
            <a:ext cx="1773600" cy="169200"/>
          </a:xfrm>
          <a:prstGeom prst="rect"/>
          <a:noFill/>
          <a:ln>
            <a:noFill/>
          </a:ln>
        </p:spPr>
        <p:txBody>
          <a:bodyPr anchor="t" anchorCtr="0" bIns="0" lIns="0" rIns="0" spcFirstLastPara="1" tIns="0" wrap="square">
            <a:spAutoFit/>
          </a:bodyPr>
          <a:p>
            <a:pPr algn="l" indent="0" lvl="0" marL="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pic>
        <p:nvPicPr>
          <p:cNvPr id="2097167" name="Google Shape;189;p16"/>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689" name="Google Shape;190;p16"/>
          <p:cNvSpPr txBox="1"/>
          <p:nvPr/>
        </p:nvSpPr>
        <p:spPr>
          <a:xfrm>
            <a:off x="739775" y="1367853"/>
            <a:ext cx="2812500" cy="289800"/>
          </a:xfrm>
          <a:prstGeom prst="rect"/>
          <a:noFill/>
          <a:ln>
            <a:noFill/>
          </a:ln>
        </p:spPr>
        <p:txBody>
          <a:bodyPr anchor="t" anchorCtr="0" bIns="0" lIns="0" rIns="0" spcFirstLastPara="1" tIns="12700" wrap="square">
            <a:spAutoFit/>
          </a:bodyPr>
          <a:p>
            <a:pPr algn="l" indent="0" lvl="0" marL="0" rtl="0">
              <a:lnSpc>
                <a:spcPct val="100000"/>
              </a:lnSpc>
              <a:spcBef>
                <a:spcPts val="0"/>
              </a:spcBef>
              <a:spcAft>
                <a:spcPts val="0"/>
              </a:spcAft>
              <a:buNone/>
            </a:pPr>
            <a:endParaRPr sz="1800">
              <a:latin typeface="Trebuchet MS"/>
              <a:ea typeface="Trebuchet MS"/>
              <a:cs typeface="Trebuchet MS"/>
              <a:sym typeface="Trebuchet MS"/>
            </a:endParaRPr>
          </a:p>
        </p:txBody>
      </p:sp>
      <p:sp>
        <p:nvSpPr>
          <p:cNvPr id="1048690" name="Google Shape;191;p16"/>
          <p:cNvSpPr txBox="1">
            <a:spLocks noGrp="1"/>
          </p:cNvSpPr>
          <p:nvPr>
            <p:ph type="sldNum" idx="12"/>
          </p:nvPr>
        </p:nvSpPr>
        <p:spPr>
          <a:xfrm>
            <a:off x="11277218" y="6473337"/>
            <a:ext cx="241200" cy="1764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9</a:t>
            </a:fld>
          </a:p>
        </p:txBody>
      </p:sp>
      <p:sp>
        <p:nvSpPr>
          <p:cNvPr id="1048691" name="Google Shape;192;p16"/>
          <p:cNvSpPr txBox="1">
            <a:spLocks noGrp="1"/>
          </p:cNvSpPr>
          <p:nvPr>
            <p:ph type="ctrTitle"/>
          </p:nvPr>
        </p:nvSpPr>
        <p:spPr>
          <a:xfrm>
            <a:off x="739775" y="291147"/>
            <a:ext cx="330450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MODELLING</a:t>
            </a:r>
          </a:p>
        </p:txBody>
      </p:sp>
      <p:sp>
        <p:nvSpPr>
          <p:cNvPr id="1048692" name="Google Shape;193;p16"/>
          <p:cNvSpPr txBox="1"/>
          <p:nvPr/>
        </p:nvSpPr>
        <p:spPr>
          <a:xfrm>
            <a:off x="359947" y="1043547"/>
            <a:ext cx="9627300" cy="5234400"/>
          </a:xfrm>
          <a:prstGeom prst="rect"/>
          <a:noFill/>
          <a:ln>
            <a:noFill/>
          </a:ln>
        </p:spPr>
        <p:txBody>
          <a:bodyPr anchor="t" anchorCtr="0" bIns="91425" lIns="91425" rIns="91425" spcFirstLastPara="1" tIns="91425" wrap="square">
            <a:noAutofit/>
          </a:bodyPr>
          <a:p>
            <a:r>
              <a:rPr dirty="0" sz="1800" lang="en-GB" err="1"/>
              <a:t>Modeling</a:t>
            </a:r>
            <a:r>
              <a:rPr dirty="0" sz="1800" lang="en-GB"/>
              <a:t> in a </a:t>
            </a:r>
            <a:r>
              <a:rPr dirty="0" sz="1800" lang="en-GB" err="1"/>
              <a:t>keylogger</a:t>
            </a:r>
            <a:r>
              <a:rPr dirty="0" sz="1800" lang="en-GB"/>
              <a:t> simulator involves creating a representation of the keylogging </a:t>
            </a:r>
            <a:r>
              <a:rPr dirty="0" sz="1800" lang="en-GB" err="1"/>
              <a:t>behavior</a:t>
            </a:r>
            <a:r>
              <a:rPr dirty="0" sz="1800" lang="en-GB"/>
              <a:t> and its impact on the system. Here's how </a:t>
            </a:r>
            <a:r>
              <a:rPr dirty="0" sz="1800" lang="en-GB" err="1"/>
              <a:t>modeling</a:t>
            </a:r>
            <a:r>
              <a:rPr dirty="0" sz="1800" lang="en-GB"/>
              <a:t> can be incorporated into a </a:t>
            </a:r>
            <a:r>
              <a:rPr dirty="0" sz="1800" lang="en-GB" err="1"/>
              <a:t>keylogger</a:t>
            </a:r>
            <a:r>
              <a:rPr dirty="0" sz="1800" lang="en-GB"/>
              <a:t> simulator:</a:t>
            </a:r>
          </a:p>
          <a:p>
            <a:r>
              <a:rPr b="1" dirty="0" sz="1800" lang="en-GB" err="1"/>
              <a:t>Behavior</a:t>
            </a:r>
            <a:r>
              <a:rPr b="1" dirty="0" sz="1800" lang="en-GB"/>
              <a:t> </a:t>
            </a:r>
            <a:r>
              <a:rPr b="1" dirty="0" sz="1800" lang="en-GB" err="1"/>
              <a:t>Modeling</a:t>
            </a:r>
            <a:r>
              <a:rPr dirty="0" sz="1800" lang="en-GB"/>
              <a:t>:</a:t>
            </a:r>
          </a:p>
          <a:p>
            <a:pPr lvl="1"/>
            <a:r>
              <a:rPr dirty="0" sz="1800" lang="en-GB"/>
              <a:t>Define the </a:t>
            </a:r>
            <a:r>
              <a:rPr dirty="0" sz="1800" lang="en-GB" err="1"/>
              <a:t>behavior</a:t>
            </a:r>
            <a:r>
              <a:rPr dirty="0" sz="1800" lang="en-GB"/>
              <a:t> of the simulated </a:t>
            </a:r>
            <a:r>
              <a:rPr dirty="0" sz="1800" lang="en-GB" err="1"/>
              <a:t>keylogger</a:t>
            </a:r>
            <a:r>
              <a:rPr dirty="0" sz="1800" lang="en-GB"/>
              <a:t>, including how it captures keystrokes, stores data, and interacts with the system.</a:t>
            </a:r>
          </a:p>
          <a:p>
            <a:pPr lvl="1"/>
            <a:r>
              <a:rPr dirty="0" sz="1800" lang="en-GB"/>
              <a:t>Model different types of </a:t>
            </a:r>
            <a:r>
              <a:rPr dirty="0" sz="1800" lang="en-GB" err="1"/>
              <a:t>keyloggers</a:t>
            </a:r>
            <a:r>
              <a:rPr dirty="0" sz="1800" lang="en-GB"/>
              <a:t>, such as hardware-based, software-based, and memory-based, each with its unique characteristics.</a:t>
            </a:r>
          </a:p>
          <a:p>
            <a:pPr lvl="1"/>
            <a:r>
              <a:rPr dirty="0" sz="1800" lang="en-GB"/>
              <a:t>Consider factors like </a:t>
            </a:r>
            <a:r>
              <a:rPr dirty="0" sz="1800" lang="en-GB" err="1"/>
              <a:t>stealthiness</a:t>
            </a:r>
            <a:r>
              <a:rPr dirty="0" sz="1800" lang="en-GB"/>
              <a:t>, persistence, and evasion techniques employed by real-world </a:t>
            </a:r>
            <a:r>
              <a:rPr dirty="0" sz="1800" lang="en-GB" err="1"/>
              <a:t>keyloggers</a:t>
            </a:r>
            <a:r>
              <a:rPr dirty="0" sz="1800" lang="en-GB"/>
              <a:t>.</a:t>
            </a:r>
          </a:p>
          <a:p>
            <a:r>
              <a:rPr b="1" dirty="0" sz="1800" lang="en-GB"/>
              <a:t>Keystroke Capture Model</a:t>
            </a:r>
            <a:r>
              <a:rPr dirty="0" sz="1800" lang="en-GB"/>
              <a:t>:</a:t>
            </a:r>
          </a:p>
          <a:p>
            <a:pPr lvl="1"/>
            <a:r>
              <a:rPr dirty="0" sz="1800" lang="en-GB"/>
              <a:t>Develop algorithms to capture keystrokes from various input devices, including keyboards, virtual keyboards, and on-screen keyboards.</a:t>
            </a:r>
          </a:p>
          <a:p>
            <a:pPr lvl="1"/>
            <a:r>
              <a:rPr dirty="0" sz="1800" lang="en-GB"/>
              <a:t>Simulate the capture process, including keylogging triggers, event handling, and data extraction methods.</a:t>
            </a:r>
          </a:p>
          <a:p>
            <a:pPr lvl="1"/>
            <a:r>
              <a:rPr dirty="0" sz="1800" lang="en-GB"/>
              <a:t>Model the storage and encoding of captured keystrokes, ensuring accuracy and efficiency.</a:t>
            </a:r>
          </a:p>
          <a:p>
            <a:r>
              <a:rPr b="1" dirty="0" sz="1800" lang="en-GB"/>
              <a:t>Data Storage Model</a:t>
            </a:r>
            <a:r>
              <a:rPr dirty="0" sz="1800" lang="en-GB"/>
              <a:t>:</a:t>
            </a:r>
          </a:p>
          <a:p>
            <a:pPr lvl="1"/>
            <a:r>
              <a:rPr dirty="0" sz="1800" lang="en-GB"/>
              <a:t>Design data structures to store captured keystrokes securely, considering factors like data encryption, compression, and access control.</a:t>
            </a:r>
          </a:p>
          <a:p>
            <a:pPr lvl="1"/>
            <a:endParaRPr dirty="0" sz="1800" lang="en-GB"/>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user67</dc:creator>
  <cp:lastModifiedBy>user67</cp:lastModifiedBy>
  <dcterms:created xsi:type="dcterms:W3CDTF">2024-04-01T17:28:30Z</dcterms:created>
  <dcterms:modified xsi:type="dcterms:W3CDTF">2024-04-03T03:36:48Z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98201a3aec364104969001993b9ffbc6</vt:lpwstr>
  </property>
</Properties>
</file>