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1"/>
  </p:notesMasterIdLst>
  <p:sldIdLst>
    <p:sldId id="264" r:id="rId2"/>
    <p:sldId id="265" r:id="rId3"/>
    <p:sldId id="277" r:id="rId4"/>
    <p:sldId id="282" r:id="rId5"/>
    <p:sldId id="279" r:id="rId6"/>
    <p:sldId id="281" r:id="rId7"/>
    <p:sldId id="280" r:id="rId8"/>
    <p:sldId id="278" r:id="rId9"/>
    <p:sldId id="27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37A"/>
    <a:srgbClr val="1074BA"/>
    <a:srgbClr val="0F49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9"/>
    <p:restoredTop sz="94689"/>
  </p:normalViewPr>
  <p:slideViewPr>
    <p:cSldViewPr snapToGrid="0" snapToObjects="1">
      <p:cViewPr varScale="1">
        <p:scale>
          <a:sx n="109" d="100"/>
          <a:sy n="109"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A3E85-1807-0E41-8AB9-C1054116304B}" type="datetimeFigureOut">
              <a:rPr lang="en-US" smtClean="0"/>
              <a:t>5/3/23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CD67D-3ED7-9545-96A9-D898960F97FC}" type="slidenum">
              <a:rPr lang="en-US" smtClean="0"/>
              <a:t>‹#›</a:t>
            </a:fld>
            <a:endParaRPr lang="en-US"/>
          </a:p>
        </p:txBody>
      </p:sp>
    </p:spTree>
    <p:extLst>
      <p:ext uri="{BB962C8B-B14F-4D97-AF65-F5344CB8AC3E}">
        <p14:creationId xmlns:p14="http://schemas.microsoft.com/office/powerpoint/2010/main" val="1820798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E80356-C050-C1D2-FA53-A51C197FC1F3}"/>
              </a:ext>
            </a:extLst>
          </p:cNvPr>
          <p:cNvSpPr/>
          <p:nvPr userDrawn="1"/>
        </p:nvSpPr>
        <p:spPr>
          <a:xfrm>
            <a:off x="0" y="13495"/>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838200" y="6311900"/>
            <a:ext cx="810986" cy="409575"/>
          </a:xfrm>
          <a:prstGeom prst="rect">
            <a:avLst/>
          </a:prstGeom>
        </p:spPr>
        <p:txBody>
          <a:bodyPr/>
          <a:lstStyle/>
          <a:p>
            <a:fld id="{ED10C4EC-408B-C344-92D4-5A1136123988}" type="datetime1">
              <a:rPr lang="en-US" smtClean="0"/>
              <a:t>5/3/23</a:t>
            </a:fld>
            <a:endParaRPr lang="en-US" dirty="0"/>
          </a:p>
        </p:txBody>
      </p:sp>
      <p:sp>
        <p:nvSpPr>
          <p:cNvPr id="5" name="Footer Placeholder 4"/>
          <p:cNvSpPr>
            <a:spLocks noGrp="1"/>
          </p:cNvSpPr>
          <p:nvPr>
            <p:ph type="ftr" sz="quarter" idx="11"/>
          </p:nvPr>
        </p:nvSpPr>
        <p:spPr>
          <a:xfrm>
            <a:off x="1649186"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32BB5C0-C657-4A40-AAE5-52D908CC6012}" type="slidenum">
              <a:rPr lang="en-US" smtClean="0"/>
              <a:pPr/>
              <a:t>‹#›</a:t>
            </a:fld>
            <a:endParaRPr lang="en-US" dirty="0"/>
          </a:p>
        </p:txBody>
      </p:sp>
      <p:sp>
        <p:nvSpPr>
          <p:cNvPr id="18" name="Rectangle 17">
            <a:extLst>
              <a:ext uri="{FF2B5EF4-FFF2-40B4-BE49-F238E27FC236}">
                <a16:creationId xmlns:a16="http://schemas.microsoft.com/office/drawing/2014/main" id="{AB9E23AB-D469-4A4D-A113-4F3D33D103E8}"/>
              </a:ext>
            </a:extLst>
          </p:cNvPr>
          <p:cNvSpPr/>
          <p:nvPr userDrawn="1"/>
        </p:nvSpPr>
        <p:spPr>
          <a:xfrm>
            <a:off x="0" y="6272212"/>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685ABCB-9A8C-814C-AF85-8D471BDCE039}"/>
              </a:ext>
            </a:extLst>
          </p:cNvPr>
          <p:cNvCxnSpPr>
            <a:cxnSpLocks/>
          </p:cNvCxnSpPr>
          <p:nvPr userDrawn="1"/>
        </p:nvCxnSpPr>
        <p:spPr>
          <a:xfrm flipV="1">
            <a:off x="0" y="623521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5" name="Picture 14" descr="Logo&#10;&#10;Description automatically generated">
            <a:extLst>
              <a:ext uri="{FF2B5EF4-FFF2-40B4-BE49-F238E27FC236}">
                <a16:creationId xmlns:a16="http://schemas.microsoft.com/office/drawing/2014/main" id="{5764DEE7-B45B-9F4E-8545-42828F5FBF9D}"/>
              </a:ext>
            </a:extLst>
          </p:cNvPr>
          <p:cNvPicPr>
            <a:picLocks noChangeAspect="1"/>
          </p:cNvPicPr>
          <p:nvPr userDrawn="1"/>
        </p:nvPicPr>
        <p:blipFill>
          <a:blip r:embed="rId2"/>
          <a:stretch>
            <a:fillRect/>
          </a:stretch>
        </p:blipFill>
        <p:spPr>
          <a:xfrm>
            <a:off x="660242" y="1332226"/>
            <a:ext cx="2550097" cy="1404664"/>
          </a:xfrm>
          <a:prstGeom prst="rect">
            <a:avLst/>
          </a:prstGeom>
        </p:spPr>
      </p:pic>
      <p:sp>
        <p:nvSpPr>
          <p:cNvPr id="10" name="Text Placeholder 9">
            <a:extLst>
              <a:ext uri="{FF2B5EF4-FFF2-40B4-BE49-F238E27FC236}">
                <a16:creationId xmlns:a16="http://schemas.microsoft.com/office/drawing/2014/main" id="{BEABAA7B-A83D-E8CD-A1CC-6A44E2049D85}"/>
              </a:ext>
            </a:extLst>
          </p:cNvPr>
          <p:cNvSpPr>
            <a:spLocks noGrp="1"/>
          </p:cNvSpPr>
          <p:nvPr>
            <p:ph type="body" sz="quarter" idx="13" hasCustomPrompt="1"/>
          </p:nvPr>
        </p:nvSpPr>
        <p:spPr>
          <a:xfrm>
            <a:off x="831850" y="2311269"/>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a:t>
            </a:r>
          </a:p>
        </p:txBody>
      </p:sp>
      <p:sp>
        <p:nvSpPr>
          <p:cNvPr id="14" name="Text Placeholder 13">
            <a:extLst>
              <a:ext uri="{FF2B5EF4-FFF2-40B4-BE49-F238E27FC236}">
                <a16:creationId xmlns:a16="http://schemas.microsoft.com/office/drawing/2014/main" id="{DCA58BFB-D9E9-B67F-6F91-89E21A3C84BF}"/>
              </a:ext>
            </a:extLst>
          </p:cNvPr>
          <p:cNvSpPr>
            <a:spLocks noGrp="1"/>
          </p:cNvSpPr>
          <p:nvPr>
            <p:ph type="body" sz="quarter" idx="14" hasCustomPrompt="1"/>
          </p:nvPr>
        </p:nvSpPr>
        <p:spPr>
          <a:xfrm>
            <a:off x="838200" y="3760895"/>
            <a:ext cx="10358438" cy="585788"/>
          </a:xfrm>
        </p:spPr>
        <p:txBody>
          <a:bodyPr>
            <a:normAutofit/>
          </a:bodyPr>
          <a:lstStyle>
            <a:lvl1pPr marL="0" indent="0">
              <a:buNone/>
              <a:defRPr sz="1800">
                <a:solidFill>
                  <a:schemeClr val="bg1"/>
                </a:solidFill>
              </a:defRPr>
            </a:lvl1pPr>
          </a:lstStyle>
          <a:p>
            <a:pPr lvl="0"/>
            <a:r>
              <a:rPr lang="en-US" dirty="0"/>
              <a:t>Date   |   Details</a:t>
            </a:r>
          </a:p>
        </p:txBody>
      </p:sp>
    </p:spTree>
    <p:extLst>
      <p:ext uri="{BB962C8B-B14F-4D97-AF65-F5344CB8AC3E}">
        <p14:creationId xmlns:p14="http://schemas.microsoft.com/office/powerpoint/2010/main" val="334022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Righ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670560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6BE726-016A-D34F-85C8-2D5FA8A2DD22}"/>
              </a:ext>
            </a:extLst>
          </p:cNvPr>
          <p:cNvSpPr>
            <a:spLocks noGrp="1"/>
          </p:cNvSpPr>
          <p:nvPr>
            <p:ph idx="14"/>
          </p:nvPr>
        </p:nvSpPr>
        <p:spPr>
          <a:xfrm>
            <a:off x="670560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16520" y="1825625"/>
            <a:ext cx="5672560"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Logo&#10;&#10;Description automatically generated">
            <a:extLst>
              <a:ext uri="{FF2B5EF4-FFF2-40B4-BE49-F238E27FC236}">
                <a16:creationId xmlns:a16="http://schemas.microsoft.com/office/drawing/2014/main" id="{5D2A8213-F20A-AC45-B29E-EA1CA189C9EE}"/>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5705F4C5-F497-4952-9338-C7C723B29908}"/>
              </a:ext>
            </a:extLst>
          </p:cNvPr>
          <p:cNvSpPr>
            <a:spLocks noGrp="1"/>
          </p:cNvSpPr>
          <p:nvPr>
            <p:ph type="body" sz="quarter" idx="15" hasCustomPrompt="1"/>
          </p:nvPr>
        </p:nvSpPr>
        <p:spPr>
          <a:xfrm>
            <a:off x="516521" y="783432"/>
            <a:ext cx="5672560"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82250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12192000" cy="1579803"/>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DFB068F-BBDB-0240-A505-51C89576748C}"/>
              </a:ext>
            </a:extLst>
          </p:cNvPr>
          <p:cNvCxnSpPr>
            <a:cxnSpLocks/>
          </p:cNvCxnSpPr>
          <p:nvPr userDrawn="1"/>
        </p:nvCxnSpPr>
        <p:spPr>
          <a:xfrm flipV="1">
            <a:off x="0" y="1570962"/>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3" name="Picture 12" descr="Logo&#10;&#10;Description automatically generated">
            <a:extLst>
              <a:ext uri="{FF2B5EF4-FFF2-40B4-BE49-F238E27FC236}">
                <a16:creationId xmlns:a16="http://schemas.microsoft.com/office/drawing/2014/main" id="{46F3E957-AAFE-8246-AB3C-610AB36133F9}"/>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2" name="Text Placeholder 9">
            <a:extLst>
              <a:ext uri="{FF2B5EF4-FFF2-40B4-BE49-F238E27FC236}">
                <a16:creationId xmlns:a16="http://schemas.microsoft.com/office/drawing/2014/main" id="{5F89A45E-B389-2A3E-47AD-3A2F31CAF347}"/>
              </a:ext>
            </a:extLst>
          </p:cNvPr>
          <p:cNvSpPr>
            <a:spLocks noGrp="1"/>
          </p:cNvSpPr>
          <p:nvPr>
            <p:ph type="body" sz="quarter" idx="13" hasCustomPrompt="1"/>
          </p:nvPr>
        </p:nvSpPr>
        <p:spPr>
          <a:xfrm>
            <a:off x="831850" y="1484075"/>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a:t>
            </a:r>
          </a:p>
        </p:txBody>
      </p:sp>
      <p:sp>
        <p:nvSpPr>
          <p:cNvPr id="16" name="Text Placeholder 13">
            <a:extLst>
              <a:ext uri="{FF2B5EF4-FFF2-40B4-BE49-F238E27FC236}">
                <a16:creationId xmlns:a16="http://schemas.microsoft.com/office/drawing/2014/main" id="{F14B5D36-7A79-A179-AB46-43C416CF4DD2}"/>
              </a:ext>
            </a:extLst>
          </p:cNvPr>
          <p:cNvSpPr>
            <a:spLocks noGrp="1"/>
          </p:cNvSpPr>
          <p:nvPr>
            <p:ph type="body" sz="quarter" idx="14" hasCustomPrompt="1"/>
          </p:nvPr>
        </p:nvSpPr>
        <p:spPr>
          <a:xfrm>
            <a:off x="838200" y="2805685"/>
            <a:ext cx="10358438" cy="585788"/>
          </a:xfrm>
        </p:spPr>
        <p:txBody>
          <a:bodyPr>
            <a:noAutofit/>
          </a:bodyPr>
          <a:lstStyle>
            <a:lvl1pPr marL="0" indent="0">
              <a:buNone/>
              <a:defRPr sz="3600">
                <a:solidFill>
                  <a:schemeClr val="bg1"/>
                </a:solidFill>
              </a:defRPr>
            </a:lvl1pPr>
          </a:lstStyle>
          <a:p>
            <a:pPr lvl="0"/>
            <a:r>
              <a:rPr lang="en-US" dirty="0"/>
              <a:t>Subtitle</a:t>
            </a:r>
          </a:p>
        </p:txBody>
      </p:sp>
    </p:spTree>
    <p:extLst>
      <p:ext uri="{BB962C8B-B14F-4D97-AF65-F5344CB8AC3E}">
        <p14:creationId xmlns:p14="http://schemas.microsoft.com/office/powerpoint/2010/main" val="15500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 Main with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102F9-23CB-0B4E-9B6A-CFFDD1A6D093}"/>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838200" y="1825625"/>
            <a:ext cx="9617687" cy="4351338"/>
          </a:xfrm>
          <a:prstGeom prst="rect">
            <a:avLst/>
          </a:prstGeom>
        </p:spPr>
        <p:txBody>
          <a:bodyPr/>
          <a:lstStyle>
            <a:lvl1pPr>
              <a:lnSpc>
                <a:spcPct val="150000"/>
              </a:lnSpc>
              <a:defRPr>
                <a:latin typeface="Helvetica" pitchFamily="2" charset="0"/>
              </a:defRPr>
            </a:lvl1pPr>
            <a:lvl2pPr>
              <a:lnSpc>
                <a:spcPct val="150000"/>
              </a:lnSpc>
              <a:defRPr>
                <a:latin typeface="Helvetica" pitchFamily="2" charset="0"/>
              </a:defRPr>
            </a:lvl2pPr>
            <a:lvl3pPr>
              <a:lnSpc>
                <a:spcPct val="150000"/>
              </a:lnSpc>
              <a:defRPr>
                <a:latin typeface="Helvetica" pitchFamily="2" charset="0"/>
              </a:defRPr>
            </a:lvl3pPr>
            <a:lvl4pPr>
              <a:lnSpc>
                <a:spcPct val="150000"/>
              </a:lnSpc>
              <a:defRPr>
                <a:latin typeface="Helvetica" pitchFamily="2" charset="0"/>
              </a:defRPr>
            </a:lvl4pPr>
            <a:lvl5pPr>
              <a:lnSpc>
                <a:spcPct val="150000"/>
              </a:lnSpc>
              <a:defRPr>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838200" y="365126"/>
            <a:ext cx="10515600" cy="1281112"/>
          </a:xfrm>
          <a:prstGeom prst="rect">
            <a:avLst/>
          </a:prstGeom>
        </p:spPr>
        <p:txBody>
          <a:bodyPr anchor="b"/>
          <a:lstStyle>
            <a:lvl1pPr>
              <a:defRPr b="1">
                <a:solidFill>
                  <a:srgbClr val="1074BA"/>
                </a:solidFill>
                <a:latin typeface="Helvetica" pitchFamily="2" charset="0"/>
              </a:defRPr>
            </a:lvl1pPr>
          </a:lstStyle>
          <a:p>
            <a:r>
              <a:rPr lang="en-US" dirty="0"/>
              <a:t>Click to edit title</a:t>
            </a:r>
          </a:p>
        </p:txBody>
      </p:sp>
      <p:pic>
        <p:nvPicPr>
          <p:cNvPr id="8" name="Picture 7">
            <a:extLst>
              <a:ext uri="{FF2B5EF4-FFF2-40B4-BE49-F238E27FC236}">
                <a16:creationId xmlns:a16="http://schemas.microsoft.com/office/drawing/2014/main" id="{9F89C267-9636-2841-9436-F66B0B64160C}"/>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6" name="Date Placeholder 3">
            <a:extLst>
              <a:ext uri="{FF2B5EF4-FFF2-40B4-BE49-F238E27FC236}">
                <a16:creationId xmlns:a16="http://schemas.microsoft.com/office/drawing/2014/main" id="{21FB5021-1C24-B78A-1D48-0EA58E3B2947}"/>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303DD696-20A8-1545-B6F5-B9D450E72280}" type="datetime1">
              <a:rPr lang="en-US" smtClean="0"/>
              <a:t>5/3/23</a:t>
            </a:fld>
            <a:endParaRPr lang="en-US" dirty="0"/>
          </a:p>
        </p:txBody>
      </p:sp>
      <p:sp>
        <p:nvSpPr>
          <p:cNvPr id="17" name="Footer Placeholder 4">
            <a:extLst>
              <a:ext uri="{FF2B5EF4-FFF2-40B4-BE49-F238E27FC236}">
                <a16:creationId xmlns:a16="http://schemas.microsoft.com/office/drawing/2014/main" id="{A1BEE0A5-669F-3E0C-FFF4-6F7487BB63B2}"/>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8" name="Slide Number Placeholder 5">
            <a:extLst>
              <a:ext uri="{FF2B5EF4-FFF2-40B4-BE49-F238E27FC236}">
                <a16:creationId xmlns:a16="http://schemas.microsoft.com/office/drawing/2014/main" id="{910A534C-667B-B1E0-7107-5A1BCAC222DF}"/>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30200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7948309-2AD8-E34A-A180-C46287715FE8}"/>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53550"/>
            <a:ext cx="10515600" cy="1292688"/>
          </a:xfrm>
          <a:prstGeom prst="rect">
            <a:avLst/>
          </a:prstGeom>
        </p:spPr>
        <p:txBody>
          <a:bodyPr anchor="b"/>
          <a:lstStyle>
            <a:lvl1pPr>
              <a:defRPr b="1">
                <a:solidFill>
                  <a:srgbClr val="1074BA"/>
                </a:solidFill>
              </a:defRPr>
            </a:lvl1pPr>
          </a:lstStyle>
          <a:p>
            <a:r>
              <a:rPr lang="en-US" dirty="0"/>
              <a:t>Click to edit title</a:t>
            </a:r>
          </a:p>
        </p:txBody>
      </p:sp>
      <p:sp>
        <p:nvSpPr>
          <p:cNvPr id="3" name="Content Placeholder 2"/>
          <p:cNvSpPr>
            <a:spLocks noGrp="1"/>
          </p:cNvSpPr>
          <p:nvPr>
            <p:ph sz="half" idx="1" hasCustomPrompt="1"/>
          </p:nvPr>
        </p:nvSpPr>
        <p:spPr>
          <a:xfrm>
            <a:off x="838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5BAE2836-898C-4040-8072-086C2D7AE64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9" name="Date Placeholder 3">
            <a:extLst>
              <a:ext uri="{FF2B5EF4-FFF2-40B4-BE49-F238E27FC236}">
                <a16:creationId xmlns:a16="http://schemas.microsoft.com/office/drawing/2014/main" id="{AEC52A3A-BECD-5B3A-75AC-AB11B89ADB39}"/>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F487E83C-C1E7-9141-A718-702BBCFA4810}" type="datetime1">
              <a:rPr lang="en-US" smtClean="0"/>
              <a:t>5/3/23</a:t>
            </a:fld>
            <a:endParaRPr lang="en-US" dirty="0"/>
          </a:p>
        </p:txBody>
      </p:sp>
      <p:sp>
        <p:nvSpPr>
          <p:cNvPr id="12" name="Footer Placeholder 4">
            <a:extLst>
              <a:ext uri="{FF2B5EF4-FFF2-40B4-BE49-F238E27FC236}">
                <a16:creationId xmlns:a16="http://schemas.microsoft.com/office/drawing/2014/main" id="{444D2D6D-F907-8BE1-80E8-963E07A4036E}"/>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3" name="Slide Number Placeholder 5">
            <a:extLst>
              <a:ext uri="{FF2B5EF4-FFF2-40B4-BE49-F238E27FC236}">
                <a16:creationId xmlns:a16="http://schemas.microsoft.com/office/drawing/2014/main" id="{9E37ED83-AAC1-1A56-3AC8-BD0922286BDD}"/>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6978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tent - Two Columns with Header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391518-6516-214F-A332-DCE87B30EDAD}"/>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9788" y="365125"/>
            <a:ext cx="10515600" cy="1281113"/>
          </a:xfrm>
          <a:prstGeom prst="rect">
            <a:avLst/>
          </a:prstGeom>
        </p:spPr>
        <p:txBody>
          <a:bodyPr anchor="b"/>
          <a:lstStyle>
            <a:lvl1pPr>
              <a:defRPr b="1">
                <a:solidFill>
                  <a:srgbClr val="1074BA"/>
                </a:solidFill>
              </a:defRPr>
            </a:lvl1pPr>
          </a:lstStyle>
          <a:p>
            <a:r>
              <a:rPr lang="en-US" dirty="0"/>
              <a:t>Click to edit title</a:t>
            </a:r>
          </a:p>
        </p:txBody>
      </p:sp>
      <p:sp>
        <p:nvSpPr>
          <p:cNvPr id="3" name="Text Placeholder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Content Placeholder 3"/>
          <p:cNvSpPr>
            <a:spLocks noGrp="1"/>
          </p:cNvSpPr>
          <p:nvPr>
            <p:ph sz="half" idx="2" hasCustomPrompt="1"/>
          </p:nvPr>
        </p:nvSpPr>
        <p:spPr>
          <a:xfrm>
            <a:off x="839788" y="2505075"/>
            <a:ext cx="5157787"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Content Placeholder 5"/>
          <p:cNvSpPr>
            <a:spLocks noGrp="1"/>
          </p:cNvSpPr>
          <p:nvPr>
            <p:ph sz="quarter" idx="4" hasCustomPrompt="1"/>
          </p:nvPr>
        </p:nvSpPr>
        <p:spPr>
          <a:xfrm>
            <a:off x="6172200" y="2505075"/>
            <a:ext cx="5183188"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630731D-3B54-D449-A75B-08796576B4C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1" name="Date Placeholder 3">
            <a:extLst>
              <a:ext uri="{FF2B5EF4-FFF2-40B4-BE49-F238E27FC236}">
                <a16:creationId xmlns:a16="http://schemas.microsoft.com/office/drawing/2014/main" id="{CB0491C2-97F3-1701-A687-1CB0BB3395CF}"/>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09E5BC66-B1FC-A14A-A59F-62667FA186A5}" type="datetime1">
              <a:rPr lang="en-US" smtClean="0"/>
              <a:t>5/3/23</a:t>
            </a:fld>
            <a:endParaRPr lang="en-US" dirty="0"/>
          </a:p>
        </p:txBody>
      </p:sp>
      <p:sp>
        <p:nvSpPr>
          <p:cNvPr id="13" name="Footer Placeholder 4">
            <a:extLst>
              <a:ext uri="{FF2B5EF4-FFF2-40B4-BE49-F238E27FC236}">
                <a16:creationId xmlns:a16="http://schemas.microsoft.com/office/drawing/2014/main" id="{812D41D8-EE3E-C945-65F8-0C269027FA06}"/>
              </a:ext>
            </a:extLst>
          </p:cNvPr>
          <p:cNvSpPr>
            <a:spLocks noGrp="1"/>
          </p:cNvSpPr>
          <p:nvPr>
            <p:ph type="ftr" sz="quarter" idx="11"/>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5" name="Slide Number Placeholder 5">
            <a:extLst>
              <a:ext uri="{FF2B5EF4-FFF2-40B4-BE49-F238E27FC236}">
                <a16:creationId xmlns:a16="http://schemas.microsoft.com/office/drawing/2014/main" id="{0A7A8BA6-C03B-480B-9E6C-926EE7DCE080}"/>
              </a:ext>
            </a:extLst>
          </p:cNvPr>
          <p:cNvSpPr>
            <a:spLocks noGrp="1"/>
          </p:cNvSpPr>
          <p:nvPr>
            <p:ph type="sldNum" sz="quarter" idx="12"/>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8041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Header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D3BCD2-4110-F043-B2F7-39B38D2022A9}"/>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281113"/>
          </a:xfrm>
          <a:prstGeom prst="rect">
            <a:avLst/>
          </a:prstGeom>
        </p:spPr>
        <p:txBody>
          <a:bodyPr anchor="b"/>
          <a:lstStyle>
            <a:lvl1pPr>
              <a:defRPr b="1">
                <a:solidFill>
                  <a:srgbClr val="1074BA"/>
                </a:solidFill>
              </a:defRPr>
            </a:lvl1pPr>
          </a:lstStyle>
          <a:p>
            <a:r>
              <a:rPr lang="en-US" dirty="0"/>
              <a:t>Click to edit title</a:t>
            </a:r>
          </a:p>
        </p:txBody>
      </p:sp>
      <p:pic>
        <p:nvPicPr>
          <p:cNvPr id="5" name="Picture 4">
            <a:extLst>
              <a:ext uri="{FF2B5EF4-FFF2-40B4-BE49-F238E27FC236}">
                <a16:creationId xmlns:a16="http://schemas.microsoft.com/office/drawing/2014/main" id="{D497CE00-59A5-914B-81FF-55FA87F65400}"/>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6" name="Date Placeholder 3">
            <a:extLst>
              <a:ext uri="{FF2B5EF4-FFF2-40B4-BE49-F238E27FC236}">
                <a16:creationId xmlns:a16="http://schemas.microsoft.com/office/drawing/2014/main" id="{9A1DBA02-24CB-0AF5-8008-D929B39C4E30}"/>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F6497957-5A2A-D244-98BE-1D4CCE134BBF}" type="datetime1">
              <a:rPr lang="en-US" smtClean="0"/>
              <a:t>5/3/23</a:t>
            </a:fld>
            <a:endParaRPr lang="en-US" dirty="0"/>
          </a:p>
        </p:txBody>
      </p:sp>
      <p:sp>
        <p:nvSpPr>
          <p:cNvPr id="7" name="Footer Placeholder 4">
            <a:extLst>
              <a:ext uri="{FF2B5EF4-FFF2-40B4-BE49-F238E27FC236}">
                <a16:creationId xmlns:a16="http://schemas.microsoft.com/office/drawing/2014/main" id="{2C2811A0-E811-D6AE-F161-F35F49FB41AF}"/>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8" name="Slide Number Placeholder 5">
            <a:extLst>
              <a:ext uri="{FF2B5EF4-FFF2-40B4-BE49-F238E27FC236}">
                <a16:creationId xmlns:a16="http://schemas.microsoft.com/office/drawing/2014/main" id="{41A62374-EAC7-62C0-62C7-1760D394B899}"/>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20033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ECE36B-4DF3-F348-9652-C1B5B13D04EE}"/>
              </a:ext>
            </a:extLst>
          </p:cNvPr>
          <p:cNvPicPr>
            <a:picLocks noChangeAspect="1"/>
          </p:cNvPicPr>
          <p:nvPr userDrawn="1"/>
        </p:nvPicPr>
        <p:blipFill>
          <a:blip r:embed="rId2"/>
          <a:srcRect/>
          <a:stretch/>
        </p:blipFill>
        <p:spPr>
          <a:xfrm>
            <a:off x="10396205" y="5789118"/>
            <a:ext cx="1426390" cy="785695"/>
          </a:xfrm>
          <a:prstGeom prst="rect">
            <a:avLst/>
          </a:prstGeom>
        </p:spPr>
      </p:pic>
    </p:spTree>
    <p:extLst>
      <p:ext uri="{BB962C8B-B14F-4D97-AF65-F5344CB8AC3E}">
        <p14:creationId xmlns:p14="http://schemas.microsoft.com/office/powerpoint/2010/main" val="418199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E59F6C-6CED-544A-926B-5AE1ED397042}"/>
              </a:ext>
            </a:extLst>
          </p:cNvPr>
          <p:cNvSpPr/>
          <p:nvPr userDrawn="1"/>
        </p:nvSpPr>
        <p:spPr>
          <a:xfrm>
            <a:off x="0" y="283187"/>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81DA1D-A4CA-1B42-9842-C7E1819C44BA}"/>
              </a:ext>
            </a:extLst>
          </p:cNvPr>
          <p:cNvSpPr/>
          <p:nvPr userDrawn="1"/>
        </p:nvSpPr>
        <p:spPr>
          <a:xfrm>
            <a:off x="0" y="0"/>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A6914EB-EBB6-744E-B484-D61D942F66AC}"/>
              </a:ext>
            </a:extLst>
          </p:cNvPr>
          <p:cNvCxnSpPr>
            <a:cxnSpLocks/>
          </p:cNvCxnSpPr>
          <p:nvPr userDrawn="1"/>
        </p:nvCxnSpPr>
        <p:spPr>
          <a:xfrm flipV="1">
            <a:off x="0" y="57308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459D927F-28CE-D44E-91E3-F1AB908F7780}"/>
              </a:ext>
            </a:extLst>
          </p:cNvPr>
          <p:cNvPicPr>
            <a:picLocks noChangeAspect="1"/>
          </p:cNvPicPr>
          <p:nvPr userDrawn="1"/>
        </p:nvPicPr>
        <p:blipFill>
          <a:blip r:embed="rId2"/>
          <a:stretch>
            <a:fillRect/>
          </a:stretch>
        </p:blipFill>
        <p:spPr>
          <a:xfrm>
            <a:off x="10396204" y="5789118"/>
            <a:ext cx="1426392" cy="785695"/>
          </a:xfrm>
          <a:prstGeom prst="rect">
            <a:avLst/>
          </a:prstGeom>
        </p:spPr>
      </p:pic>
    </p:spTree>
    <p:extLst>
      <p:ext uri="{BB962C8B-B14F-4D97-AF65-F5344CB8AC3E}">
        <p14:creationId xmlns:p14="http://schemas.microsoft.com/office/powerpoint/2010/main" val="128254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Lef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1EEC249F-91FB-509D-9C8C-3984DCAD4ED9}"/>
              </a:ext>
            </a:extLst>
          </p:cNvPr>
          <p:cNvSpPr>
            <a:spLocks noGrp="1"/>
          </p:cNvSpPr>
          <p:nvPr>
            <p:ph idx="14"/>
          </p:nvPr>
        </p:nvSpPr>
        <p:spPr>
          <a:xfrm>
            <a:off x="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867399" y="1825625"/>
            <a:ext cx="5868728"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descr="Logo&#10;&#10;Description automatically generated">
            <a:extLst>
              <a:ext uri="{FF2B5EF4-FFF2-40B4-BE49-F238E27FC236}">
                <a16:creationId xmlns:a16="http://schemas.microsoft.com/office/drawing/2014/main" id="{8307FA5C-2B25-5344-913C-099CAB2BCD16}"/>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FDE35663-4059-413F-5020-DD6012E8B46A}"/>
              </a:ext>
            </a:extLst>
          </p:cNvPr>
          <p:cNvSpPr>
            <a:spLocks noGrp="1"/>
          </p:cNvSpPr>
          <p:nvPr>
            <p:ph type="body" sz="quarter" idx="15" hasCustomPrompt="1"/>
          </p:nvPr>
        </p:nvSpPr>
        <p:spPr>
          <a:xfrm>
            <a:off x="5867397" y="783432"/>
            <a:ext cx="5868729"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95724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888BC18D-C8AC-DB06-93A7-CBF4D4BC50FC}"/>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2679F0EA-2D36-2E42-929C-98B3178A632E}" type="datetime1">
              <a:rPr lang="en-US" smtClean="0"/>
              <a:t>5/3/23</a:t>
            </a:fld>
            <a:endParaRPr lang="en-US" dirty="0"/>
          </a:p>
        </p:txBody>
      </p:sp>
      <p:sp>
        <p:nvSpPr>
          <p:cNvPr id="11" name="Footer Placeholder 4">
            <a:extLst>
              <a:ext uri="{FF2B5EF4-FFF2-40B4-BE49-F238E27FC236}">
                <a16:creationId xmlns:a16="http://schemas.microsoft.com/office/drawing/2014/main" id="{EC660012-4743-368E-CE88-67CD78FEBDD9}"/>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2" name="Slide Number Placeholder 5">
            <a:extLst>
              <a:ext uri="{FF2B5EF4-FFF2-40B4-BE49-F238E27FC236}">
                <a16:creationId xmlns:a16="http://schemas.microsoft.com/office/drawing/2014/main" id="{11CA1A30-593D-1C62-6864-B82A636DB57B}"/>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60231602"/>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 id="2147483664" r:id="rId4"/>
    <p:sldLayoutId id="2147483665" r:id="rId5"/>
    <p:sldLayoutId id="2147483666" r:id="rId6"/>
    <p:sldLayoutId id="2147483667" r:id="rId7"/>
    <p:sldLayoutId id="2147483670" r:id="rId8"/>
    <p:sldLayoutId id="2147483668" r:id="rId9"/>
    <p:sldLayoutId id="2147483669" r:id="rId10"/>
  </p:sldLayoutIdLst>
  <p:hf hdr="0" dt="0"/>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0E9B30-1FBA-D3B5-01C4-D6097FA25081}"/>
              </a:ext>
            </a:extLst>
          </p:cNvPr>
          <p:cNvSpPr>
            <a:spLocks noGrp="1"/>
          </p:cNvSpPr>
          <p:nvPr>
            <p:ph type="body" sz="quarter" idx="13"/>
          </p:nvPr>
        </p:nvSpPr>
        <p:spPr>
          <a:xfrm>
            <a:off x="-268680" y="2797696"/>
            <a:ext cx="12309230" cy="1301262"/>
          </a:xfrm>
        </p:spPr>
        <p:txBody>
          <a:bodyPr/>
          <a:lstStyle/>
          <a:p>
            <a:pPr algn="ctr">
              <a:lnSpc>
                <a:spcPct val="100000"/>
              </a:lnSpc>
            </a:pPr>
            <a:r>
              <a:rPr lang="en-US" sz="2400" dirty="0">
                <a:solidFill>
                  <a:schemeClr val="bg1"/>
                </a:solidFill>
                <a:latin typeface="Times New Roman" panose="02020603050405020304" pitchFamily="18" charset="0"/>
                <a:cs typeface="Times New Roman" panose="02020603050405020304" pitchFamily="18" charset="0"/>
              </a:rPr>
              <a:t>Mid Project Review</a:t>
            </a:r>
          </a:p>
          <a:p>
            <a:pPr algn="ctr">
              <a:lnSpc>
                <a:spcPct val="100000"/>
              </a:lnSpc>
            </a:pPr>
            <a:r>
              <a:rPr lang="en-US" sz="3600" dirty="0">
                <a:latin typeface="Times New Roman" panose="02020603050405020304" pitchFamily="18" charset="0"/>
                <a:cs typeface="Times New Roman" panose="02020603050405020304" pitchFamily="18" charset="0"/>
              </a:rPr>
              <a:t>Examining the for–hire vehicle</a:t>
            </a:r>
            <a:r>
              <a:rPr lang="en-US" sz="3600" dirty="0">
                <a:solidFill>
                  <a:srgbClr val="202124"/>
                </a:solidFill>
                <a:latin typeface="Inter"/>
              </a:rPr>
              <a:t> </a:t>
            </a:r>
            <a:r>
              <a:rPr lang="en-US" sz="3600" dirty="0">
                <a:latin typeface="Times New Roman" panose="02020603050405020304" pitchFamily="18" charset="0"/>
                <a:cs typeface="Times New Roman" panose="02020603050405020304" pitchFamily="18" charset="0"/>
              </a:rPr>
              <a:t>trips in New York City.</a:t>
            </a:r>
          </a:p>
          <a:p>
            <a:pPr algn="ctr">
              <a:lnSpc>
                <a:spcPct val="100000"/>
              </a:lnSpc>
            </a:pP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15DBE11-2C1A-A421-2EEB-D6D28D8F53B9}"/>
              </a:ext>
            </a:extLst>
          </p:cNvPr>
          <p:cNvSpPr txBox="1"/>
          <p:nvPr/>
        </p:nvSpPr>
        <p:spPr>
          <a:xfrm>
            <a:off x="480646" y="4098958"/>
            <a:ext cx="12309230" cy="338554"/>
          </a:xfrm>
          <a:prstGeom prst="rect">
            <a:avLst/>
          </a:prstGeom>
          <a:noFill/>
        </p:spPr>
        <p:txBody>
          <a:bodyPr wrap="square" rtlCol="0">
            <a:spAutoFit/>
          </a:bodyPr>
          <a:lstStyle/>
          <a:p>
            <a:r>
              <a:rPr lang="en-US" sz="1600" b="0" i="0" dirty="0">
                <a:solidFill>
                  <a:schemeClr val="bg1"/>
                </a:solidFill>
                <a:effectLst/>
                <a:latin typeface="Times New Roman" panose="02020603050405020304" pitchFamily="18" charset="0"/>
                <a:cs typeface="Times New Roman" panose="02020603050405020304" pitchFamily="18" charset="0"/>
              </a:rPr>
              <a:t>--Narendra Yadav Pottipati</a:t>
            </a:r>
            <a:r>
              <a:rPr lang="en-US" sz="1600" dirty="0">
                <a:solidFill>
                  <a:schemeClr val="bg1"/>
                </a:solidFill>
                <a:latin typeface="Times New Roman" panose="02020603050405020304" pitchFamily="18" charset="0"/>
                <a:cs typeface="Times New Roman" panose="02020603050405020304" pitchFamily="18" charset="0"/>
              </a:rPr>
              <a:t>, </a:t>
            </a:r>
            <a:r>
              <a:rPr lang="en-US" sz="1600" b="0" i="0" dirty="0">
                <a:solidFill>
                  <a:schemeClr val="bg1"/>
                </a:solidFill>
                <a:effectLst/>
                <a:latin typeface="Times New Roman" panose="02020603050405020304" pitchFamily="18" charset="0"/>
                <a:cs typeface="Times New Roman" panose="02020603050405020304" pitchFamily="18" charset="0"/>
              </a:rPr>
              <a:t>Sai Teja Reddy Dundra</a:t>
            </a:r>
            <a:r>
              <a:rPr lang="en-US" sz="1600" dirty="0">
                <a:solidFill>
                  <a:schemeClr val="bg1"/>
                </a:solidFill>
                <a:latin typeface="Times New Roman" panose="02020603050405020304" pitchFamily="18" charset="0"/>
                <a:cs typeface="Times New Roman" panose="02020603050405020304" pitchFamily="18" charset="0"/>
              </a:rPr>
              <a:t>, </a:t>
            </a:r>
            <a:r>
              <a:rPr lang="en-US" sz="1600" b="0" i="0" dirty="0">
                <a:solidFill>
                  <a:schemeClr val="bg1"/>
                </a:solidFill>
                <a:effectLst/>
                <a:latin typeface="Times New Roman" panose="02020603050405020304" pitchFamily="18" charset="0"/>
                <a:cs typeface="Times New Roman" panose="02020603050405020304" pitchFamily="18" charset="0"/>
              </a:rPr>
              <a:t>Sri Ram Abhinav Reddy Dudi</a:t>
            </a:r>
            <a:r>
              <a:rPr lang="en-US" sz="1600" dirty="0">
                <a:solidFill>
                  <a:schemeClr val="bg1"/>
                </a:solidFill>
                <a:latin typeface="Times New Roman" panose="02020603050405020304" pitchFamily="18" charset="0"/>
                <a:cs typeface="Times New Roman" panose="02020603050405020304" pitchFamily="18" charset="0"/>
              </a:rPr>
              <a:t>, </a:t>
            </a:r>
            <a:r>
              <a:rPr lang="en-US" sz="1600" b="0" i="0" dirty="0">
                <a:solidFill>
                  <a:schemeClr val="bg1"/>
                </a:solidFill>
                <a:effectLst/>
                <a:latin typeface="Times New Roman" panose="02020603050405020304" pitchFamily="18" charset="0"/>
                <a:cs typeface="Times New Roman" panose="02020603050405020304" pitchFamily="18" charset="0"/>
              </a:rPr>
              <a:t>Srinivas Gowtham Majeti</a:t>
            </a:r>
            <a:r>
              <a:rPr lang="en-US" sz="1600" dirty="0">
                <a:solidFill>
                  <a:schemeClr val="bg1"/>
                </a:solidFill>
                <a:latin typeface="Times New Roman" panose="02020603050405020304" pitchFamily="18" charset="0"/>
                <a:cs typeface="Times New Roman" panose="02020603050405020304" pitchFamily="18" charset="0"/>
              </a:rPr>
              <a:t>, </a:t>
            </a:r>
            <a:r>
              <a:rPr lang="en-US" sz="1600" b="0" i="0" dirty="0">
                <a:solidFill>
                  <a:schemeClr val="bg1"/>
                </a:solidFill>
                <a:effectLst/>
                <a:latin typeface="Times New Roman" panose="02020603050405020304" pitchFamily="18" charset="0"/>
                <a:cs typeface="Times New Roman" panose="02020603050405020304" pitchFamily="18" charset="0"/>
              </a:rPr>
              <a:t>Vinay Reddy Baddam</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07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0A7E9-664D-068B-D71F-4177215263B1}"/>
              </a:ext>
            </a:extLst>
          </p:cNvPr>
          <p:cNvSpPr>
            <a:spLocks noGrp="1"/>
          </p:cNvSpPr>
          <p:nvPr>
            <p:ph type="body" sz="quarter" idx="13"/>
          </p:nvPr>
        </p:nvSpPr>
        <p:spPr>
          <a:xfrm>
            <a:off x="838200" y="1926830"/>
            <a:ext cx="10365539" cy="1338413"/>
          </a:xfrm>
        </p:spPr>
        <p:txBody>
          <a:bodyPr/>
          <a:lstStyle/>
          <a:p>
            <a:r>
              <a:rPr lang="en-US" sz="3600" dirty="0">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id="{0D74A531-B4FF-C9C0-219C-0905E8ABC5B9}"/>
              </a:ext>
            </a:extLst>
          </p:cNvPr>
          <p:cNvSpPr>
            <a:spLocks noGrp="1"/>
          </p:cNvSpPr>
          <p:nvPr>
            <p:ph type="body" sz="quarter" idx="14"/>
          </p:nvPr>
        </p:nvSpPr>
        <p:spPr>
          <a:xfrm>
            <a:off x="838200" y="2843212"/>
            <a:ext cx="11237080" cy="1799126"/>
          </a:xfrm>
        </p:spPr>
        <p:txBody>
          <a:bodyPr/>
          <a:lstStyle/>
          <a:p>
            <a:r>
              <a:rPr lang="en-US" sz="1800" dirty="0">
                <a:latin typeface="Times New Roman" panose="02020603050405020304" pitchFamily="18" charset="0"/>
                <a:cs typeface="Times New Roman" panose="02020603050405020304" pitchFamily="18" charset="0"/>
              </a:rPr>
              <a:t>This project aims to gain insights into the demand, supply, and business goals of for-hire vehicle services like Uber and, Lyft, Via. These insights gained from this project can help optimize their operations and improve their services to meet better the needs of their customers in New York City.</a:t>
            </a:r>
          </a:p>
        </p:txBody>
      </p:sp>
    </p:spTree>
    <p:extLst>
      <p:ext uri="{BB962C8B-B14F-4D97-AF65-F5344CB8AC3E}">
        <p14:creationId xmlns:p14="http://schemas.microsoft.com/office/powerpoint/2010/main" val="205651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2DB47-0A97-51F8-B893-B1DC93B67711}"/>
              </a:ext>
            </a:extLst>
          </p:cNvPr>
          <p:cNvSpPr txBox="1"/>
          <p:nvPr/>
        </p:nvSpPr>
        <p:spPr>
          <a:xfrm>
            <a:off x="0" y="656842"/>
            <a:ext cx="9214339"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Dataset Info:</a:t>
            </a:r>
          </a:p>
        </p:txBody>
      </p:sp>
      <p:pic>
        <p:nvPicPr>
          <p:cNvPr id="6" name="Picture 5" descr="Table&#10;&#10;Description automatically generated">
            <a:extLst>
              <a:ext uri="{FF2B5EF4-FFF2-40B4-BE49-F238E27FC236}">
                <a16:creationId xmlns:a16="http://schemas.microsoft.com/office/drawing/2014/main" id="{C9231F53-595E-CB05-DA62-AF9B18F36D23}"/>
              </a:ext>
            </a:extLst>
          </p:cNvPr>
          <p:cNvPicPr>
            <a:picLocks noChangeAspect="1"/>
          </p:cNvPicPr>
          <p:nvPr/>
        </p:nvPicPr>
        <p:blipFill>
          <a:blip r:embed="rId2"/>
          <a:stretch>
            <a:fillRect/>
          </a:stretch>
        </p:blipFill>
        <p:spPr>
          <a:xfrm>
            <a:off x="187569" y="1382332"/>
            <a:ext cx="5189043" cy="5370161"/>
          </a:xfrm>
          <a:prstGeom prst="rect">
            <a:avLst/>
          </a:prstGeom>
        </p:spPr>
      </p:pic>
      <p:pic>
        <p:nvPicPr>
          <p:cNvPr id="7" name="Picture 6">
            <a:extLst>
              <a:ext uri="{FF2B5EF4-FFF2-40B4-BE49-F238E27FC236}">
                <a16:creationId xmlns:a16="http://schemas.microsoft.com/office/drawing/2014/main" id="{85BEC2C5-E96E-3507-62F5-A125EE05FC91}"/>
              </a:ext>
            </a:extLst>
          </p:cNvPr>
          <p:cNvPicPr>
            <a:picLocks noChangeAspect="1"/>
          </p:cNvPicPr>
          <p:nvPr/>
        </p:nvPicPr>
        <p:blipFill>
          <a:blip r:embed="rId3"/>
          <a:stretch>
            <a:fillRect/>
          </a:stretch>
        </p:blipFill>
        <p:spPr>
          <a:xfrm>
            <a:off x="5800579" y="2590800"/>
            <a:ext cx="5943600" cy="1676400"/>
          </a:xfrm>
          <a:prstGeom prst="rect">
            <a:avLst/>
          </a:prstGeom>
        </p:spPr>
      </p:pic>
    </p:spTree>
    <p:extLst>
      <p:ext uri="{BB962C8B-B14F-4D97-AF65-F5344CB8AC3E}">
        <p14:creationId xmlns:p14="http://schemas.microsoft.com/office/powerpoint/2010/main" val="37074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31466C-D67B-3A78-761B-A9FA66B1F6BA}"/>
              </a:ext>
            </a:extLst>
          </p:cNvPr>
          <p:cNvSpPr txBox="1"/>
          <p:nvPr/>
        </p:nvSpPr>
        <p:spPr>
          <a:xfrm>
            <a:off x="4032738" y="3094893"/>
            <a:ext cx="4302370" cy="1200329"/>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Outcomes</a:t>
            </a:r>
            <a:endParaRPr lang="en-US" sz="7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061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4D228CFD-6848-F546-9B25-6A1984BD5C00}"/>
              </a:ext>
            </a:extLst>
          </p:cNvPr>
          <p:cNvSpPr txBox="1">
            <a:spLocks/>
          </p:cNvSpPr>
          <p:nvPr/>
        </p:nvSpPr>
        <p:spPr>
          <a:xfrm>
            <a:off x="0" y="486490"/>
            <a:ext cx="10365539" cy="1338413"/>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1F32C10-5B91-CA9D-DD89-EA912B882867}"/>
              </a:ext>
            </a:extLst>
          </p:cNvPr>
          <p:cNvSpPr txBox="1"/>
          <p:nvPr/>
        </p:nvSpPr>
        <p:spPr>
          <a:xfrm>
            <a:off x="97219" y="1385141"/>
            <a:ext cx="5444836" cy="1200329"/>
          </a:xfrm>
          <a:prstGeom prst="rect">
            <a:avLst/>
          </a:prstGeom>
          <a:noFill/>
        </p:spPr>
        <p:txBody>
          <a:bodyPr wrap="square" rtlCol="0">
            <a:spAutoFit/>
          </a:bodyPr>
          <a:lstStyle/>
          <a:p>
            <a:pPr marL="285750" indent="-285750">
              <a:buFont typeface="Wingdings" pitchFamily="2" charset="2"/>
              <a:buChar char="§"/>
            </a:pPr>
            <a:r>
              <a:rPr lang="en-US" dirty="0">
                <a:solidFill>
                  <a:schemeClr val="bg1"/>
                </a:solidFill>
                <a:effectLst/>
                <a:latin typeface="Times New Roman" panose="02020603050405020304" pitchFamily="18" charset="0"/>
                <a:cs typeface="Times New Roman" panose="02020603050405020304" pitchFamily="18" charset="0"/>
              </a:rPr>
              <a:t>Total miles traveled by passengers in comparison to morning, afternoon, and night in a month (Uber, Lyft, via)?</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97494AD2-1CF0-18D7-8D7F-884CEC3AB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05" y="2421411"/>
            <a:ext cx="4726264" cy="37022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9B773A-F609-048B-3590-42F76FF52014}"/>
              </a:ext>
            </a:extLst>
          </p:cNvPr>
          <p:cNvSpPr txBox="1"/>
          <p:nvPr/>
        </p:nvSpPr>
        <p:spPr>
          <a:xfrm>
            <a:off x="6179128" y="1385141"/>
            <a:ext cx="5448300" cy="923330"/>
          </a:xfrm>
          <a:prstGeom prst="rect">
            <a:avLst/>
          </a:prstGeom>
          <a:noFill/>
        </p:spPr>
        <p:txBody>
          <a:bodyPr wrap="square" rtlCol="0">
            <a:spAutoFit/>
          </a:bodyPr>
          <a:lstStyle/>
          <a:p>
            <a:pPr marL="285750" indent="-285750">
              <a:buFont typeface="Wingdings" pitchFamily="2" charset="2"/>
              <a:buChar char="§"/>
            </a:pPr>
            <a:r>
              <a:rPr lang="en-US" dirty="0">
                <a:solidFill>
                  <a:schemeClr val="bg1"/>
                </a:solidFill>
                <a:effectLst/>
                <a:latin typeface="Times New Roman" panose="02020603050405020304" pitchFamily="18" charset="0"/>
                <a:cs typeface="Times New Roman" panose="02020603050405020304" pitchFamily="18" charset="0"/>
              </a:rPr>
              <a:t>In a month, the most visited destinations were traveled by passengers in (Uber and Lyft, </a:t>
            </a:r>
            <a:r>
              <a:rPr lang="en-US" dirty="0">
                <a:solidFill>
                  <a:schemeClr val="bg1"/>
                </a:solidFill>
                <a:latin typeface="Times New Roman" panose="02020603050405020304" pitchFamily="18" charset="0"/>
                <a:cs typeface="Times New Roman" panose="02020603050405020304" pitchFamily="18" charset="0"/>
              </a:rPr>
              <a:t>V</a:t>
            </a:r>
            <a:r>
              <a:rPr lang="en-US" dirty="0">
                <a:solidFill>
                  <a:schemeClr val="bg1"/>
                </a:solidFill>
                <a:effectLst/>
                <a:latin typeface="Times New Roman" panose="02020603050405020304" pitchFamily="18" charset="0"/>
                <a:cs typeface="Times New Roman" panose="02020603050405020304" pitchFamily="18" charset="0"/>
              </a:rPr>
              <a:t>ia) NYC?</a:t>
            </a:r>
          </a:p>
          <a:p>
            <a:endParaRPr lang="en-US" dirty="0"/>
          </a:p>
        </p:txBody>
      </p:sp>
      <p:pic>
        <p:nvPicPr>
          <p:cNvPr id="1030" name="Picture 6">
            <a:extLst>
              <a:ext uri="{FF2B5EF4-FFF2-40B4-BE49-F238E27FC236}">
                <a16:creationId xmlns:a16="http://schemas.microsoft.com/office/drawing/2014/main" id="{388E6C12-F210-B6A5-F42B-C6BBD8A74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286" y="2353017"/>
            <a:ext cx="4492720" cy="370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87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4D228CFD-6848-F546-9B25-6A1984BD5C00}"/>
              </a:ext>
            </a:extLst>
          </p:cNvPr>
          <p:cNvSpPr txBox="1">
            <a:spLocks/>
          </p:cNvSpPr>
          <p:nvPr/>
        </p:nvSpPr>
        <p:spPr>
          <a:xfrm>
            <a:off x="0" y="732673"/>
            <a:ext cx="10365539" cy="1338413"/>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2F79A95-1E72-092F-B847-254B09CBC7B0}"/>
              </a:ext>
            </a:extLst>
          </p:cNvPr>
          <p:cNvSpPr txBox="1"/>
          <p:nvPr/>
        </p:nvSpPr>
        <p:spPr>
          <a:xfrm>
            <a:off x="0" y="1424755"/>
            <a:ext cx="10266218" cy="646331"/>
          </a:xfrm>
          <a:prstGeom prst="rect">
            <a:avLst/>
          </a:prstGeom>
          <a:noFill/>
        </p:spPr>
        <p:txBody>
          <a:bodyPr wrap="square" rtlCol="0">
            <a:spAutoFit/>
          </a:bodyPr>
          <a:lstStyle/>
          <a:p>
            <a:pPr marL="285750" indent="-285750">
              <a:buFont typeface="Wingdings" pitchFamily="2" charset="2"/>
              <a:buChar char="§"/>
            </a:pPr>
            <a:r>
              <a:rPr lang="en-US" b="0" i="0" dirty="0">
                <a:solidFill>
                  <a:schemeClr val="bg1"/>
                </a:solidFill>
                <a:effectLst/>
                <a:latin typeface="Times New Roman" panose="02020603050405020304" pitchFamily="18" charset="0"/>
                <a:cs typeface="Times New Roman" panose="02020603050405020304" pitchFamily="18" charset="0"/>
              </a:rPr>
              <a:t>Average passenger fare for each hire vehicle and how it varies by time or day, or week?</a:t>
            </a:r>
          </a:p>
          <a:p>
            <a:pPr marL="285750" indent="-285750">
              <a:buFont typeface="Wingdings"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F4CBA091-5636-5C30-6DD8-BE1297D7E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809" y="2247693"/>
            <a:ext cx="9265920" cy="412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886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4D228CFD-6848-F546-9B25-6A1984BD5C00}"/>
              </a:ext>
            </a:extLst>
          </p:cNvPr>
          <p:cNvSpPr txBox="1">
            <a:spLocks/>
          </p:cNvSpPr>
          <p:nvPr/>
        </p:nvSpPr>
        <p:spPr>
          <a:xfrm>
            <a:off x="-2" y="379687"/>
            <a:ext cx="10365539" cy="1338413"/>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chemeClr val="bg1"/>
                </a:solidFill>
                <a:latin typeface="Times New Roman" panose="02020603050405020304" pitchFamily="18" charset="0"/>
                <a:cs typeface="Times New Roman" panose="02020603050405020304" pitchFamily="18" charset="0"/>
              </a:rPr>
              <a:t>Progress…</a:t>
            </a:r>
          </a:p>
        </p:txBody>
      </p:sp>
      <p:sp>
        <p:nvSpPr>
          <p:cNvPr id="2" name="TextBox 1">
            <a:extLst>
              <a:ext uri="{FF2B5EF4-FFF2-40B4-BE49-F238E27FC236}">
                <a16:creationId xmlns:a16="http://schemas.microsoft.com/office/drawing/2014/main" id="{A13381A7-8474-3D98-80E4-BA7F4163A302}"/>
              </a:ext>
            </a:extLst>
          </p:cNvPr>
          <p:cNvSpPr txBox="1"/>
          <p:nvPr/>
        </p:nvSpPr>
        <p:spPr>
          <a:xfrm>
            <a:off x="112003" y="1252462"/>
            <a:ext cx="10141527" cy="646331"/>
          </a:xfrm>
          <a:prstGeom prst="rect">
            <a:avLst/>
          </a:prstGeom>
          <a:noFill/>
        </p:spPr>
        <p:txBody>
          <a:bodyPr wrap="square" rtlCol="0">
            <a:spAutoFit/>
          </a:bodyPr>
          <a:lstStyle/>
          <a:p>
            <a:pPr marL="285750" indent="-285750">
              <a:buFont typeface="Wingdings" pitchFamily="2" charset="2"/>
              <a:buChar char="§"/>
            </a:pPr>
            <a:r>
              <a:rPr lang="en-US" b="0" i="0" dirty="0">
                <a:solidFill>
                  <a:schemeClr val="bg1"/>
                </a:solidFill>
                <a:effectLst/>
                <a:latin typeface="Times New Roman" panose="02020603050405020304" pitchFamily="18" charset="0"/>
                <a:cs typeface="Times New Roman" panose="02020603050405020304" pitchFamily="18" charset="0"/>
              </a:rPr>
              <a:t>Hire Vehicles with the highest number of trips in each period.</a:t>
            </a:r>
          </a:p>
          <a:p>
            <a:endParaRPr lang="en-US" dirty="0"/>
          </a:p>
        </p:txBody>
      </p:sp>
      <p:pic>
        <p:nvPicPr>
          <p:cNvPr id="3074" name="Picture 2">
            <a:extLst>
              <a:ext uri="{FF2B5EF4-FFF2-40B4-BE49-F238E27FC236}">
                <a16:creationId xmlns:a16="http://schemas.microsoft.com/office/drawing/2014/main" id="{31E5B7BE-4576-651B-9DD2-DF652505F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173" y="1898793"/>
            <a:ext cx="9772357" cy="457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1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7E754AB3-5A23-8A90-6B30-6D2B762EB1B7}"/>
              </a:ext>
            </a:extLst>
          </p:cNvPr>
          <p:cNvSpPr txBox="1">
            <a:spLocks/>
          </p:cNvSpPr>
          <p:nvPr/>
        </p:nvSpPr>
        <p:spPr>
          <a:xfrm>
            <a:off x="164123" y="1494674"/>
            <a:ext cx="10365539" cy="1338413"/>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dirty="0">
                <a:solidFill>
                  <a:schemeClr val="bg1"/>
                </a:solidFill>
                <a:latin typeface="Times New Roman" panose="02020603050405020304" pitchFamily="18" charset="0"/>
                <a:cs typeface="Times New Roman" panose="02020603050405020304" pitchFamily="18" charset="0"/>
              </a:rPr>
              <a:t>Still working on…</a:t>
            </a:r>
          </a:p>
        </p:txBody>
      </p:sp>
      <p:sp>
        <p:nvSpPr>
          <p:cNvPr id="5" name="TextBox 4">
            <a:extLst>
              <a:ext uri="{FF2B5EF4-FFF2-40B4-BE49-F238E27FC236}">
                <a16:creationId xmlns:a16="http://schemas.microsoft.com/office/drawing/2014/main" id="{23DFF2CC-9493-3EFD-53E4-312DA47F4116}"/>
              </a:ext>
            </a:extLst>
          </p:cNvPr>
          <p:cNvSpPr txBox="1"/>
          <p:nvPr/>
        </p:nvSpPr>
        <p:spPr>
          <a:xfrm>
            <a:off x="630381" y="2864359"/>
            <a:ext cx="10931237" cy="3416320"/>
          </a:xfrm>
          <a:prstGeom prst="rect">
            <a:avLst/>
          </a:prstGeom>
          <a:noFill/>
        </p:spPr>
        <p:txBody>
          <a:bodyPr wrap="square" rtlCol="0">
            <a:spAutoFit/>
          </a:bodyPr>
          <a:lstStyle/>
          <a:p>
            <a:pPr marL="285750" indent="-285750">
              <a:buFont typeface="Wingdings" pitchFamily="2" charset="2"/>
              <a:buChar char="§"/>
            </a:pPr>
            <a:r>
              <a:rPr lang="en-US" b="0" i="0" dirty="0">
                <a:solidFill>
                  <a:schemeClr val="bg1"/>
                </a:solidFill>
                <a:effectLst/>
                <a:latin typeface="Times New Roman" panose="02020603050405020304" pitchFamily="18" charset="0"/>
                <a:cs typeface="Times New Roman" panose="02020603050405020304" pitchFamily="18" charset="0"/>
              </a:rPr>
              <a:t>What is the overall profitability of each hire vehicle, and how has it changed over time?</a:t>
            </a:r>
          </a:p>
          <a:p>
            <a:pPr marL="285750" indent="-285750">
              <a:buFont typeface="Wingdings" pitchFamily="2" charset="2"/>
              <a:buChar char="§"/>
            </a:pPr>
            <a:r>
              <a:rPr lang="en-US" b="0" i="0" dirty="0">
                <a:solidFill>
                  <a:schemeClr val="bg1"/>
                </a:solidFill>
                <a:effectLst/>
                <a:latin typeface="Times New Roman" panose="02020603050405020304" pitchFamily="18" charset="0"/>
                <a:cs typeface="Times New Roman" panose="02020603050405020304" pitchFamily="18" charset="0"/>
              </a:rPr>
              <a:t>For-hire zones with more trips, and if so, which ones?</a:t>
            </a:r>
          </a:p>
          <a:p>
            <a:pPr marL="285750" indent="-285750">
              <a:buFont typeface="Wingdings" pitchFamily="2" charset="2"/>
              <a:buChar char="§"/>
            </a:pPr>
            <a:r>
              <a:rPr lang="en-US" b="0" i="0" dirty="0">
                <a:solidFill>
                  <a:schemeClr val="bg1"/>
                </a:solidFill>
                <a:effectLst/>
                <a:latin typeface="Times New Roman" panose="02020603050405020304" pitchFamily="18" charset="0"/>
                <a:cs typeface="Times New Roman" panose="02020603050405020304" pitchFamily="18" charset="0"/>
              </a:rPr>
              <a:t>Drivers' earnings per trip on average and comparison across different hire vehicles?</a:t>
            </a:r>
          </a:p>
          <a:p>
            <a:pPr marL="285750" indent="-285750">
              <a:buFont typeface="Wingdings" pitchFamily="2" charset="2"/>
              <a:buChar char="§"/>
            </a:pPr>
            <a:r>
              <a:rPr lang="en-US" b="0" i="0" dirty="0">
                <a:solidFill>
                  <a:schemeClr val="bg1"/>
                </a:solidFill>
                <a:effectLst/>
                <a:latin typeface="Times New Roman" panose="02020603050405020304" pitchFamily="18" charset="0"/>
                <a:cs typeface="Times New Roman" panose="02020603050405020304" pitchFamily="18" charset="0"/>
              </a:rPr>
              <a:t>Preferred pickup and drop-off locations, the average length of their rides, and how long they are willing to wait for a ride.</a:t>
            </a:r>
          </a:p>
          <a:p>
            <a:endParaRPr lang="en-US" b="0" i="0" dirty="0">
              <a:solidFill>
                <a:srgbClr val="212121"/>
              </a:solidFill>
              <a:effectLst/>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94416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31466C-D67B-3A78-761B-A9FA66B1F6BA}"/>
              </a:ext>
            </a:extLst>
          </p:cNvPr>
          <p:cNvSpPr txBox="1"/>
          <p:nvPr/>
        </p:nvSpPr>
        <p:spPr>
          <a:xfrm>
            <a:off x="3458308" y="3024554"/>
            <a:ext cx="6600092" cy="1200329"/>
          </a:xfrm>
          <a:prstGeom prst="rect">
            <a:avLst/>
          </a:prstGeom>
          <a:noFill/>
        </p:spPr>
        <p:txBody>
          <a:bodyPr wrap="square" rtlCol="0">
            <a:spAutoFit/>
          </a:bodyPr>
          <a:lstStyle/>
          <a:p>
            <a:r>
              <a:rPr lang="en-US" sz="72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842897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2714</TotalTime>
  <Words>253</Words>
  <Application>Microsoft Macintosh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Helvetica</vt:lpstr>
      <vt:lpstr>Inter</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Herrman, Alia R.</dc:creator>
  <cp:lastModifiedBy>Majeti, Srinivas Gowtham</cp:lastModifiedBy>
  <cp:revision>80</cp:revision>
  <dcterms:created xsi:type="dcterms:W3CDTF">2020-10-14T14:24:03Z</dcterms:created>
  <dcterms:modified xsi:type="dcterms:W3CDTF">2023-05-03T16:58:59Z</dcterms:modified>
</cp:coreProperties>
</file>