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8AA6F4B-1959-43C9-97E5-7290864BE9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2DD0EF-550D-42F3-BC67-070A5E465C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29/04/24 12:14:06 am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38265BE-6950-4519-9D55-6690C0F3C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2024-04-29T04:14:08Z</dcterms:created>
  <dcterms:modified xsi:type="dcterms:W3CDTF">2024-04-29T04:14:08Z</dcterms:modified>
</cp:coreProperties>
</file>