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120CE6-1CCB-4B26-BD3A-1555F65657B2}" v="6" dt="2021-01-04T13:00:04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7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wtham mk" userId="80be9fe18919d5c1" providerId="LiveId" clId="{BB120CE6-1CCB-4B26-BD3A-1555F65657B2}"/>
    <pc:docChg chg="undo custSel mod addSld modSld">
      <pc:chgData name="gowtham mk" userId="80be9fe18919d5c1" providerId="LiveId" clId="{BB120CE6-1CCB-4B26-BD3A-1555F65657B2}" dt="2021-01-04T13:00:14.287" v="1331" actId="20577"/>
      <pc:docMkLst>
        <pc:docMk/>
      </pc:docMkLst>
      <pc:sldChg chg="addSp delSp modSp mod">
        <pc:chgData name="gowtham mk" userId="80be9fe18919d5c1" providerId="LiveId" clId="{BB120CE6-1CCB-4B26-BD3A-1555F65657B2}" dt="2021-01-04T12:55:59.452" v="1211" actId="255"/>
        <pc:sldMkLst>
          <pc:docMk/>
          <pc:sldMk cId="1146576131" sldId="260"/>
        </pc:sldMkLst>
        <pc:spChg chg="add mod">
          <ac:chgData name="gowtham mk" userId="80be9fe18919d5c1" providerId="LiveId" clId="{BB120CE6-1CCB-4B26-BD3A-1555F65657B2}" dt="2021-01-04T12:55:59.452" v="1211" actId="255"/>
          <ac:spMkLst>
            <pc:docMk/>
            <pc:sldMk cId="1146576131" sldId="260"/>
            <ac:spMk id="3" creationId="{EEFD2CC5-F267-4504-A093-A4BB5988775F}"/>
          </ac:spMkLst>
        </pc:spChg>
        <pc:spChg chg="del">
          <ac:chgData name="gowtham mk" userId="80be9fe18919d5c1" providerId="LiveId" clId="{BB120CE6-1CCB-4B26-BD3A-1555F65657B2}" dt="2021-01-04T12:46:13.290" v="0" actId="478"/>
          <ac:spMkLst>
            <pc:docMk/>
            <pc:sldMk cId="1146576131" sldId="260"/>
            <ac:spMk id="5" creationId="{E72C1741-8F9E-4B82-A728-7F34630F78AF}"/>
          </ac:spMkLst>
        </pc:spChg>
      </pc:sldChg>
      <pc:sldChg chg="addSp delSp modSp mod setBg">
        <pc:chgData name="gowtham mk" userId="80be9fe18919d5c1" providerId="LiveId" clId="{BB120CE6-1CCB-4B26-BD3A-1555F65657B2}" dt="2021-01-04T12:59:47.878" v="1323" actId="1076"/>
        <pc:sldMkLst>
          <pc:docMk/>
          <pc:sldMk cId="3027181665" sldId="261"/>
        </pc:sldMkLst>
        <pc:spChg chg="mod ord">
          <ac:chgData name="gowtham mk" userId="80be9fe18919d5c1" providerId="LiveId" clId="{BB120CE6-1CCB-4B26-BD3A-1555F65657B2}" dt="2021-01-04T12:59:47.878" v="1323" actId="1076"/>
          <ac:spMkLst>
            <pc:docMk/>
            <pc:sldMk cId="3027181665" sldId="261"/>
            <ac:spMk id="2" creationId="{4B36A3A7-FCAD-4C86-8B9B-DD9355A5BD89}"/>
          </ac:spMkLst>
        </pc:spChg>
        <pc:spChg chg="del mod">
          <ac:chgData name="gowtham mk" userId="80be9fe18919d5c1" providerId="LiveId" clId="{BB120CE6-1CCB-4B26-BD3A-1555F65657B2}" dt="2021-01-04T12:46:19.524" v="2" actId="478"/>
          <ac:spMkLst>
            <pc:docMk/>
            <pc:sldMk cId="3027181665" sldId="261"/>
            <ac:spMk id="5" creationId="{E72C1741-8F9E-4B82-A728-7F34630F78AF}"/>
          </ac:spMkLst>
        </pc:spChg>
        <pc:spChg chg="add del">
          <ac:chgData name="gowtham mk" userId="80be9fe18919d5c1" providerId="LiveId" clId="{BB120CE6-1CCB-4B26-BD3A-1555F65657B2}" dt="2021-01-04T12:57:43.845" v="1223" actId="26606"/>
          <ac:spMkLst>
            <pc:docMk/>
            <pc:sldMk cId="3027181665" sldId="261"/>
            <ac:spMk id="16" creationId="{96918796-2918-40D6-BE3A-4600C47FCD42}"/>
          </ac:spMkLst>
        </pc:spChg>
        <pc:picChg chg="add del mod">
          <ac:chgData name="gowtham mk" userId="80be9fe18919d5c1" providerId="LiveId" clId="{BB120CE6-1CCB-4B26-BD3A-1555F65657B2}" dt="2021-01-04T12:58:00.606" v="1233" actId="478"/>
          <ac:picMkLst>
            <pc:docMk/>
            <pc:sldMk cId="3027181665" sldId="261"/>
            <ac:picMk id="4" creationId="{F05DF367-03DE-4EE6-A27C-87288D79B2EF}"/>
          </ac:picMkLst>
        </pc:picChg>
        <pc:picChg chg="add mod ord">
          <ac:chgData name="gowtham mk" userId="80be9fe18919d5c1" providerId="LiveId" clId="{BB120CE6-1CCB-4B26-BD3A-1555F65657B2}" dt="2021-01-04T12:58:17.477" v="1238" actId="1076"/>
          <ac:picMkLst>
            <pc:docMk/>
            <pc:sldMk cId="3027181665" sldId="261"/>
            <ac:picMk id="7" creationId="{674A8404-020E-48FF-A34C-254557661A11}"/>
          </ac:picMkLst>
        </pc:picChg>
        <pc:picChg chg="add mod">
          <ac:chgData name="gowtham mk" userId="80be9fe18919d5c1" providerId="LiveId" clId="{BB120CE6-1CCB-4B26-BD3A-1555F65657B2}" dt="2021-01-04T12:58:32.681" v="1243" actId="1076"/>
          <ac:picMkLst>
            <pc:docMk/>
            <pc:sldMk cId="3027181665" sldId="261"/>
            <ac:picMk id="9" creationId="{B63B0271-5AC9-4824-8C35-F0F31F38FCB6}"/>
          </ac:picMkLst>
        </pc:picChg>
        <pc:picChg chg="add del mod">
          <ac:chgData name="gowtham mk" userId="80be9fe18919d5c1" providerId="LiveId" clId="{BB120CE6-1CCB-4B26-BD3A-1555F65657B2}" dt="2021-01-04T12:58:34.370" v="1244" actId="1076"/>
          <ac:picMkLst>
            <pc:docMk/>
            <pc:sldMk cId="3027181665" sldId="261"/>
            <ac:picMk id="11" creationId="{6F465083-EF44-4F3B-9292-86F966DDF126}"/>
          </ac:picMkLst>
        </pc:picChg>
      </pc:sldChg>
      <pc:sldChg chg="addSp delSp modSp add mod">
        <pc:chgData name="gowtham mk" userId="80be9fe18919d5c1" providerId="LiveId" clId="{BB120CE6-1CCB-4B26-BD3A-1555F65657B2}" dt="2021-01-04T13:00:14.287" v="1331" actId="20577"/>
        <pc:sldMkLst>
          <pc:docMk/>
          <pc:sldMk cId="1449407993" sldId="263"/>
        </pc:sldMkLst>
        <pc:spChg chg="del mod">
          <ac:chgData name="gowtham mk" userId="80be9fe18919d5c1" providerId="LiveId" clId="{BB120CE6-1CCB-4B26-BD3A-1555F65657B2}" dt="2021-01-04T13:00:04.517" v="1325" actId="478"/>
          <ac:spMkLst>
            <pc:docMk/>
            <pc:sldMk cId="1449407993" sldId="263"/>
            <ac:spMk id="2" creationId="{4B36A3A7-FCAD-4C86-8B9B-DD9355A5BD89}"/>
          </ac:spMkLst>
        </pc:spChg>
        <pc:spChg chg="add del mod">
          <ac:chgData name="gowtham mk" userId="80be9fe18919d5c1" providerId="LiveId" clId="{BB120CE6-1CCB-4B26-BD3A-1555F65657B2}" dt="2021-01-04T13:00:11.992" v="1329" actId="478"/>
          <ac:spMkLst>
            <pc:docMk/>
            <pc:sldMk cId="1449407993" sldId="263"/>
            <ac:spMk id="10" creationId="{3661B6E9-1B3C-43CA-8912-71B4F3B9D4E4}"/>
          </ac:spMkLst>
        </pc:spChg>
        <pc:spChg chg="add mod">
          <ac:chgData name="gowtham mk" userId="80be9fe18919d5c1" providerId="LiveId" clId="{BB120CE6-1CCB-4B26-BD3A-1555F65657B2}" dt="2021-01-04T13:00:14.287" v="1331" actId="20577"/>
          <ac:spMkLst>
            <pc:docMk/>
            <pc:sldMk cId="1449407993" sldId="263"/>
            <ac:spMk id="12" creationId="{78766CC0-EE10-459F-ACD1-073BBB4D1C9E}"/>
          </ac:spMkLst>
        </pc:spChg>
        <pc:picChg chg="add mod">
          <ac:chgData name="gowtham mk" userId="80be9fe18919d5c1" providerId="LiveId" clId="{BB120CE6-1CCB-4B26-BD3A-1555F65657B2}" dt="2021-01-04T12:59:35.719" v="1322" actId="1076"/>
          <ac:picMkLst>
            <pc:docMk/>
            <pc:sldMk cId="1449407993" sldId="263"/>
            <ac:picMk id="4" creationId="{3F1825DC-F222-429F-A43A-7BFAE322707D}"/>
          </ac:picMkLst>
        </pc:picChg>
        <pc:picChg chg="add mod">
          <ac:chgData name="gowtham mk" userId="80be9fe18919d5c1" providerId="LiveId" clId="{BB120CE6-1CCB-4B26-BD3A-1555F65657B2}" dt="2021-01-04T12:59:31.042" v="1320" actId="1076"/>
          <ac:picMkLst>
            <pc:docMk/>
            <pc:sldMk cId="1449407993" sldId="263"/>
            <ac:picMk id="6" creationId="{E8C0B9AE-4777-4E49-B0C5-2B638F14A3B2}"/>
          </ac:picMkLst>
        </pc:picChg>
        <pc:picChg chg="del">
          <ac:chgData name="gowtham mk" userId="80be9fe18919d5c1" providerId="LiveId" clId="{BB120CE6-1CCB-4B26-BD3A-1555F65657B2}" dt="2021-01-04T12:59:05.172" v="1307" actId="478"/>
          <ac:picMkLst>
            <pc:docMk/>
            <pc:sldMk cId="1449407993" sldId="263"/>
            <ac:picMk id="7" creationId="{674A8404-020E-48FF-A34C-254557661A11}"/>
          </ac:picMkLst>
        </pc:picChg>
        <pc:picChg chg="del">
          <ac:chgData name="gowtham mk" userId="80be9fe18919d5c1" providerId="LiveId" clId="{BB120CE6-1CCB-4B26-BD3A-1555F65657B2}" dt="2021-01-04T12:59:07.365" v="1309" actId="478"/>
          <ac:picMkLst>
            <pc:docMk/>
            <pc:sldMk cId="1449407993" sldId="263"/>
            <ac:picMk id="9" creationId="{B63B0271-5AC9-4824-8C35-F0F31F38FCB6}"/>
          </ac:picMkLst>
        </pc:picChg>
        <pc:picChg chg="del">
          <ac:chgData name="gowtham mk" userId="80be9fe18919d5c1" providerId="LiveId" clId="{BB120CE6-1CCB-4B26-BD3A-1555F65657B2}" dt="2021-01-04T12:59:06.255" v="1308" actId="478"/>
          <ac:picMkLst>
            <pc:docMk/>
            <pc:sldMk cId="1449407993" sldId="263"/>
            <ac:picMk id="11" creationId="{6F465083-EF44-4F3B-9292-86F966DDF12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60A3-D933-4BAA-A2BA-B0F52C707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86D01-46D2-4554-9961-7599BC941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F57C7-7F38-4924-A9C1-6F426043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DBD0-86B4-47C9-A79A-B0540B517566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F6EAB-43DB-43A9-B34B-05B254DA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273D7-1F9F-4364-AEF7-F6F5E205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1BDD-0DD1-457E-9BAA-E447F6E75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4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81C5-D589-4BF3-A18D-2052248A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C7534-EC31-40B0-8A5C-CDAD6BA8D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B08BB-415A-4C81-A613-998EF69D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DBD0-86B4-47C9-A79A-B0540B517566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4B249-98AA-413F-AAD2-C72D30DD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7E537-475A-43F8-9727-A0F6BA30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1BDD-0DD1-457E-9BAA-E447F6E75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0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33469-14D6-4316-8CC7-A18DD0593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5ADE2-38D2-453A-92D9-825C78987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D73D4-0787-40F6-86FB-107B0C5F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DBD0-86B4-47C9-A79A-B0540B517566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03A9E-7B99-42D3-87EC-F33DDC5E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C84B7-44A7-4B01-8814-E3512875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1BDD-0DD1-457E-9BAA-E447F6E75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0724-E996-4EA7-89E9-7A2DC9B5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3AEEE-F688-4C53-B412-017CD360D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E2ACE-F9C6-4D49-A5C6-E8A93ED4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DBD0-86B4-47C9-A79A-B0540B517566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183CC-6DDB-4211-AE3D-3BC730149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411FE-8DDF-4AFD-A98B-A6A4DA71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1BDD-0DD1-457E-9BAA-E447F6E75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9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EA726-1003-47D8-9EC1-FC4ED8DC6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39A2F-585D-4916-A2C7-E240198C2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725C8-FB17-40CA-A57B-C28F53C7E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DBD0-86B4-47C9-A79A-B0540B517566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E7EF5-64CF-4F8A-9CB4-AB93413C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FEEA5-DB44-47CA-AF63-548D82EB8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1BDD-0DD1-457E-9BAA-E447F6E75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98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094B-1564-46C0-BC60-88D3CE7A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4C35A-D2DB-4166-B046-6AD11B1E9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C54EE-B1BA-4FE5-89DF-36F3AE059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12F68-AB0F-433A-8580-A815B0D8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DBD0-86B4-47C9-A79A-B0540B517566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03BE4-39BE-4DE0-9583-BC83B4B4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E84D4-C346-4C5C-ACEB-825DB510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1BDD-0DD1-457E-9BAA-E447F6E75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5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E8A6-C191-4D7E-913B-31C3E182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B7455-C1AF-4E71-8C63-C74B9CDFB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B66A1-C996-4A72-976F-068609319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04AC6-0E3B-4FCB-A173-0E0DD5A73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253398-E83A-401A-8617-42F2FD402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B66AB0-9369-44D2-8BB2-ACF78F5C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DBD0-86B4-47C9-A79A-B0540B517566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C3761-3EF2-433F-87F2-5B0C5244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E2ECC-3310-4E92-A26F-C7E19EF2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1BDD-0DD1-457E-9BAA-E447F6E75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6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F722A-2601-40E5-A9D0-94DF8F714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0C6BFE-B8D2-45A6-A4E3-29DFF23A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DBD0-86B4-47C9-A79A-B0540B517566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2953B-9C55-43A2-A563-625F6B9F8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EFECF-0276-4DB4-B681-7AF7B098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1BDD-0DD1-457E-9BAA-E447F6E75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0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873EF-724B-414B-B969-3AD255840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DBD0-86B4-47C9-A79A-B0540B517566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63E20-7618-4C45-B26F-D089EDB8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A707A-8C1E-4C55-8EE3-8E24B442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1BDD-0DD1-457E-9BAA-E447F6E75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8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783A-52BC-4AFC-A015-EB79B3EA3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6289A-3CD2-4FDF-B34A-7749956F7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8D669-D8DA-4350-870A-8ACD6C218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F4823-F5B5-44CF-B035-7DCDE31E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DBD0-86B4-47C9-A79A-B0540B517566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81092-C08F-470D-9D5D-747D3DE80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2A63-F600-40A8-A89A-15214BDA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1BDD-0DD1-457E-9BAA-E447F6E75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2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C42D-E3F5-40EB-A6AA-5D9BF38D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FB2F54-A22B-4066-82F8-EB944644C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09096-D842-4547-AA19-A013F0E35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2CD4B-C3A5-4D80-B270-8A2AEBBC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DBD0-86B4-47C9-A79A-B0540B517566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6FFB4-305B-4E14-9178-702211710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CB34E-F048-4E75-8CD8-B3495314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B1BDD-0DD1-457E-9BAA-E447F6E75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1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6FCDD1-98F6-471A-8A2B-9CB6680A7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369F9-CC77-49A6-8CA7-5FAA84237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A277B-1243-4594-A41A-6C412405C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DDBD0-86B4-47C9-A79A-B0540B517566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C5117-3031-4FB5-9DC3-0A57910D8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BEDE1-7A7A-4D26-91A6-966BFC12C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B1BDD-0DD1-457E-9BAA-E447F6E75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9C43-2976-4D78-8862-8BB317169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652" y="717595"/>
            <a:ext cx="6100689" cy="1062185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Topic of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1B479-23C5-4245-AE7A-AF15B1579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006" y="2723923"/>
            <a:ext cx="10109983" cy="938310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Mental Health Prediction of people by using their Facebook user account data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C5CA6AF-CDC7-4C1A-9A6E-8BD97CB11955}"/>
              </a:ext>
            </a:extLst>
          </p:cNvPr>
          <p:cNvSpPr txBox="1">
            <a:spLocks/>
          </p:cNvSpPr>
          <p:nvPr/>
        </p:nvSpPr>
        <p:spPr>
          <a:xfrm>
            <a:off x="1041006" y="4907670"/>
            <a:ext cx="6288262" cy="929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Team-ethi-mental-state-42</a:t>
            </a:r>
          </a:p>
          <a:p>
            <a:pPr algn="l"/>
            <a:r>
              <a:rPr lang="en-US" u="sng" dirty="0"/>
              <a:t>Members</a:t>
            </a:r>
            <a:r>
              <a:rPr lang="en-US" dirty="0"/>
              <a:t> :- Gowtham, Vansh, Nandita, J Shelly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DC557-643F-42FA-A06F-5E038754C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473" y="4907670"/>
            <a:ext cx="3395042" cy="70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A3A7-FCAD-4C86-8B9B-DD9355A5B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4954"/>
            <a:ext cx="10515600" cy="88690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Vision of our Project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B761C8-2B8E-4A6F-A0D3-044D0BF60D1F}"/>
              </a:ext>
            </a:extLst>
          </p:cNvPr>
          <p:cNvSpPr txBox="1">
            <a:spLocks/>
          </p:cNvSpPr>
          <p:nvPr/>
        </p:nvSpPr>
        <p:spPr>
          <a:xfrm>
            <a:off x="345830" y="1856936"/>
            <a:ext cx="11682047" cy="4881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lnSpc>
                <a:spcPct val="22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+mn-lt"/>
              </a:rPr>
              <a:t>Make your personal data your closest mentor</a:t>
            </a:r>
          </a:p>
          <a:p>
            <a:pPr marL="742950" indent="-742950">
              <a:lnSpc>
                <a:spcPct val="22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+mn-lt"/>
              </a:rPr>
              <a:t>Predict, monitor and highlight key traits of your personality from social media activity</a:t>
            </a:r>
          </a:p>
          <a:p>
            <a:pPr marL="742950" indent="-742950">
              <a:lnSpc>
                <a:spcPct val="22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+mn-lt"/>
              </a:rPr>
              <a:t>Use your personal data first for your personal growth, then sell to others for marketing</a:t>
            </a:r>
          </a:p>
          <a:p>
            <a:pPr marL="742950" indent="-742950">
              <a:lnSpc>
                <a:spcPct val="22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+mn-lt"/>
              </a:rPr>
              <a:t>Transfer autonomy of your personal data to you</a:t>
            </a:r>
          </a:p>
          <a:p>
            <a:pPr marL="742950" indent="-742950">
              <a:lnSpc>
                <a:spcPct val="220000"/>
              </a:lnSpc>
              <a:buFont typeface="Wingdings" panose="05000000000000000000" pitchFamily="2" charset="2"/>
              <a:buChar char="q"/>
            </a:pPr>
            <a:endParaRPr lang="en-US" sz="2400" dirty="0">
              <a:latin typeface="+mn-lt"/>
            </a:endParaRPr>
          </a:p>
          <a:p>
            <a:pPr marL="742950" indent="-742950">
              <a:lnSpc>
                <a:spcPct val="220000"/>
              </a:lnSpc>
              <a:buFont typeface="Wingdings" panose="05000000000000000000" pitchFamily="2" charset="2"/>
              <a:buChar char="q"/>
            </a:pP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605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A3A7-FCAD-4C86-8B9B-DD9355A5B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76" y="744954"/>
            <a:ext cx="10515600" cy="88690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How will we accomplish that ?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B761C8-2B8E-4A6F-A0D3-044D0BF60D1F}"/>
              </a:ext>
            </a:extLst>
          </p:cNvPr>
          <p:cNvSpPr txBox="1">
            <a:spLocks/>
          </p:cNvSpPr>
          <p:nvPr/>
        </p:nvSpPr>
        <p:spPr>
          <a:xfrm>
            <a:off x="254976" y="1631854"/>
            <a:ext cx="11682047" cy="40233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lnSpc>
                <a:spcPct val="22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+mn-lt"/>
              </a:rPr>
              <a:t>With your permission, access your Facebook account data</a:t>
            </a:r>
          </a:p>
          <a:p>
            <a:pPr marL="742950" indent="-742950">
              <a:lnSpc>
                <a:spcPct val="22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+mn-lt"/>
              </a:rPr>
              <a:t>Analyze it using intelligent machine learning algorithm</a:t>
            </a:r>
          </a:p>
          <a:p>
            <a:pPr marL="742950" indent="-742950">
              <a:lnSpc>
                <a:spcPct val="22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+mn-lt"/>
              </a:rPr>
              <a:t>Extract meaningful insights and show in easy-to-understand interactive dashboard</a:t>
            </a:r>
          </a:p>
          <a:p>
            <a:pPr marL="742950" indent="-742950">
              <a:lnSpc>
                <a:spcPct val="22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+mn-lt"/>
              </a:rPr>
              <a:t>Highlight key points to guide you to achieve your self-improvement goals</a:t>
            </a:r>
          </a:p>
          <a:p>
            <a:pPr marL="742950" indent="-742950">
              <a:lnSpc>
                <a:spcPct val="220000"/>
              </a:lnSpc>
              <a:buFont typeface="Wingdings" panose="05000000000000000000" pitchFamily="2" charset="2"/>
              <a:buChar char="q"/>
            </a:pP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575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A3A7-FCAD-4C86-8B9B-DD9355A5B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5" y="653512"/>
            <a:ext cx="10515600" cy="88690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Overview of our Model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B761C8-2B8E-4A6F-A0D3-044D0BF60D1F}"/>
              </a:ext>
            </a:extLst>
          </p:cNvPr>
          <p:cNvSpPr txBox="1">
            <a:spLocks/>
          </p:cNvSpPr>
          <p:nvPr/>
        </p:nvSpPr>
        <p:spPr>
          <a:xfrm>
            <a:off x="345830" y="1856936"/>
            <a:ext cx="11682047" cy="4881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lnSpc>
                <a:spcPct val="220000"/>
              </a:lnSpc>
              <a:buFont typeface="Wingdings" panose="05000000000000000000" pitchFamily="2" charset="2"/>
              <a:buChar char="q"/>
            </a:pPr>
            <a:endParaRPr lang="en-US" sz="2400" dirty="0">
              <a:latin typeface="+mn-lt"/>
            </a:endParaRPr>
          </a:p>
          <a:p>
            <a:pPr marL="742950" indent="-742950">
              <a:lnSpc>
                <a:spcPct val="220000"/>
              </a:lnSpc>
              <a:buFont typeface="Wingdings" panose="05000000000000000000" pitchFamily="2" charset="2"/>
              <a:buChar char="q"/>
            </a:pPr>
            <a:endParaRPr lang="en-US" sz="2400" dirty="0">
              <a:latin typeface="+mn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403D69-2FA9-4AFA-AE4A-AFC3689395D5}"/>
              </a:ext>
            </a:extLst>
          </p:cNvPr>
          <p:cNvSpPr txBox="1">
            <a:spLocks/>
          </p:cNvSpPr>
          <p:nvPr/>
        </p:nvSpPr>
        <p:spPr>
          <a:xfrm>
            <a:off x="838200" y="1751428"/>
            <a:ext cx="10515600" cy="21664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>
                <a:latin typeface="+mn-lt"/>
              </a:rPr>
              <a:t>Input</a:t>
            </a:r>
            <a:r>
              <a:rPr lang="en-US" sz="2400" u="sng" dirty="0">
                <a:latin typeface="+mn-lt"/>
              </a:rPr>
              <a:t> from your Facebook Account</a:t>
            </a:r>
          </a:p>
          <a:p>
            <a:endParaRPr lang="en-US" sz="2400" u="sng" dirty="0">
              <a:latin typeface="+mn-lt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</a:rPr>
              <a:t>Whatever you </a:t>
            </a:r>
            <a:r>
              <a:rPr lang="en-US" sz="2400" b="1" dirty="0">
                <a:latin typeface="+mn-lt"/>
              </a:rPr>
              <a:t>post</a:t>
            </a:r>
            <a:r>
              <a:rPr lang="en-US" sz="2400" dirty="0">
                <a:latin typeface="+mn-lt"/>
              </a:rPr>
              <a:t> with your account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+mn-lt"/>
              </a:rPr>
              <a:t>Messages</a:t>
            </a:r>
            <a:r>
              <a:rPr lang="en-US" sz="2400" dirty="0">
                <a:latin typeface="+mn-lt"/>
              </a:rPr>
              <a:t> you send to individual person or groups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</a:rPr>
              <a:t>Anything you </a:t>
            </a:r>
            <a:r>
              <a:rPr lang="en-US" sz="2400" b="1" dirty="0">
                <a:latin typeface="+mn-lt"/>
              </a:rPr>
              <a:t>comment</a:t>
            </a:r>
            <a:r>
              <a:rPr lang="en-US" sz="2400" dirty="0">
                <a:latin typeface="+mn-lt"/>
              </a:rPr>
              <a:t> about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2400" dirty="0"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F228332-E51E-42FE-9FFA-2ECD5680B735}"/>
              </a:ext>
            </a:extLst>
          </p:cNvPr>
          <p:cNvSpPr txBox="1">
            <a:spLocks/>
          </p:cNvSpPr>
          <p:nvPr/>
        </p:nvSpPr>
        <p:spPr>
          <a:xfrm>
            <a:off x="838200" y="4023360"/>
            <a:ext cx="11189677" cy="2504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b="1" u="sng" dirty="0">
                <a:latin typeface="+mn-lt"/>
              </a:rPr>
              <a:t>Output </a:t>
            </a:r>
            <a:r>
              <a:rPr lang="en-US" sz="2400" u="sng" dirty="0">
                <a:latin typeface="+mn-lt"/>
              </a:rPr>
              <a:t>on your Dashboard</a:t>
            </a:r>
          </a:p>
          <a:p>
            <a:pPr algn="just"/>
            <a:endParaRPr lang="en-US" sz="2400" u="sng" dirty="0">
              <a:latin typeface="+mn-lt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</a:rPr>
              <a:t>Categorize your posts, messages and comments into : Positive, Negative and Neutral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</a:rPr>
              <a:t>Show relative trend of your mental state with respect to time to clearly show how your mood (positive, neutral and negative) was varying as your grew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</a:rPr>
              <a:t>Show top 5 people you were in close touch with respect to time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</a:rPr>
              <a:t>Show top 5 groups your were most active with respect to time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612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A3A7-FCAD-4C86-8B9B-DD9355A5B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76" y="744954"/>
            <a:ext cx="10515600" cy="886900"/>
          </a:xfrm>
        </p:spPr>
        <p:txBody>
          <a:bodyPr/>
          <a:lstStyle/>
          <a:p>
            <a:r>
              <a:rPr lang="en-US" b="1" dirty="0"/>
              <a:t>Let’s understand more about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D2CC5-F267-4504-A093-A4BB5988775F}"/>
              </a:ext>
            </a:extLst>
          </p:cNvPr>
          <p:cNvSpPr txBox="1"/>
          <p:nvPr/>
        </p:nvSpPr>
        <p:spPr>
          <a:xfrm>
            <a:off x="540557" y="1823748"/>
            <a:ext cx="109930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Feature 1 - </a:t>
            </a:r>
            <a:r>
              <a:rPr lang="en-US" sz="2400" b="1" dirty="0"/>
              <a:t>Predicting the mood of the user by </a:t>
            </a:r>
            <a:r>
              <a:rPr lang="en-US" sz="2400" b="1" dirty="0" err="1"/>
              <a:t>analysing</a:t>
            </a:r>
            <a:r>
              <a:rPr lang="en-US" sz="2400" b="1" dirty="0"/>
              <a:t> the posts done by the user: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Used </a:t>
            </a:r>
            <a:r>
              <a:rPr lang="en-US" sz="2000" dirty="0" err="1"/>
              <a:t>TextBlob</a:t>
            </a:r>
            <a:r>
              <a:rPr lang="en-US" sz="2000" dirty="0"/>
              <a:t> library on the posts made by the user to perform sentiment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Preprocessed the data using regex for more accurate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Visualized the posts made by the user for three different categories – Positive, Negative and Neutral posts</a:t>
            </a:r>
          </a:p>
          <a:p>
            <a:endParaRPr lang="en-US" dirty="0"/>
          </a:p>
          <a:p>
            <a:r>
              <a:rPr lang="en-US" sz="2400" b="1" dirty="0"/>
              <a:t>Feature 2 - T</a:t>
            </a:r>
            <a:r>
              <a:rPr lang="en-IN" sz="2400" b="1" dirty="0"/>
              <a:t>op people on Messenger: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Extracted all the messages sent by the user. Mainly the user will be a part of a group or might text someone individually.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 person was considered as a close friend if the user texts a person (because there might be someone spamming, so considered if only the user texts the person).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Used dictionary instead of list because there were cases with more than one json file for a person. This happened because someone might have texted too often and the data was store in more than one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Top friends from the findings were displayed as a bar chart.</a:t>
            </a: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57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A3A7-FCAD-4C86-8B9B-DD9355A5B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13" y="285228"/>
            <a:ext cx="10515600" cy="886900"/>
          </a:xfrm>
        </p:spPr>
        <p:txBody>
          <a:bodyPr/>
          <a:lstStyle/>
          <a:p>
            <a:r>
              <a:rPr lang="en-US" b="1" dirty="0"/>
              <a:t>Feature 1 - Insights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74A8404-020E-48FF-A34C-254557661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1854"/>
            <a:ext cx="3580817" cy="2967478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B63B0271-5AC9-4824-8C35-F0F31F38F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260" y="1433419"/>
            <a:ext cx="3820266" cy="31659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465083-EF44-4F3B-9292-86F966DDF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752" y="1501062"/>
            <a:ext cx="3820266" cy="316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81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3F1825DC-F222-429F-A43A-7BFAE3227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765" y="1808592"/>
            <a:ext cx="6672584" cy="2682592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8C0B9AE-4777-4E49-B0C5-2B638F14A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48" y="1864163"/>
            <a:ext cx="4779848" cy="275837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8766CC0-EE10-459F-ACD1-073BBB4D1C9E}"/>
              </a:ext>
            </a:extLst>
          </p:cNvPr>
          <p:cNvSpPr txBox="1">
            <a:spLocks/>
          </p:cNvSpPr>
          <p:nvPr/>
        </p:nvSpPr>
        <p:spPr>
          <a:xfrm>
            <a:off x="482313" y="285228"/>
            <a:ext cx="10515600" cy="886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Feature 2 - Insights</a:t>
            </a:r>
          </a:p>
        </p:txBody>
      </p:sp>
    </p:spTree>
    <p:extLst>
      <p:ext uri="{BB962C8B-B14F-4D97-AF65-F5344CB8AC3E}">
        <p14:creationId xmlns:p14="http://schemas.microsoft.com/office/powerpoint/2010/main" val="1449407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A3A7-FCAD-4C86-8B9B-DD9355A5B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77" y="98739"/>
            <a:ext cx="10515600" cy="604911"/>
          </a:xfrm>
        </p:spPr>
        <p:txBody>
          <a:bodyPr>
            <a:no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F0D1E-C9EF-46A5-BA65-E13396668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77" y="844193"/>
            <a:ext cx="9873762" cy="516961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6D5D897-9FAF-4350-A000-4EEF53D49673}"/>
              </a:ext>
            </a:extLst>
          </p:cNvPr>
          <p:cNvSpPr txBox="1">
            <a:spLocks/>
          </p:cNvSpPr>
          <p:nvPr/>
        </p:nvSpPr>
        <p:spPr>
          <a:xfrm>
            <a:off x="254977" y="6189651"/>
            <a:ext cx="10515600" cy="604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It shows relative trend of your mental mood</a:t>
            </a:r>
          </a:p>
          <a:p>
            <a:r>
              <a:rPr lang="en-US" sz="2400" b="1" dirty="0"/>
              <a:t>Filters used : Date, Mood type</a:t>
            </a:r>
          </a:p>
        </p:txBody>
      </p:sp>
    </p:spTree>
    <p:extLst>
      <p:ext uri="{BB962C8B-B14F-4D97-AF65-F5344CB8AC3E}">
        <p14:creationId xmlns:p14="http://schemas.microsoft.com/office/powerpoint/2010/main" val="411854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422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Topic of Project</vt:lpstr>
      <vt:lpstr>Vision of our Project</vt:lpstr>
      <vt:lpstr>How will we accomplish that ? </vt:lpstr>
      <vt:lpstr>Overview of our Model</vt:lpstr>
      <vt:lpstr>Let’s understand more about code</vt:lpstr>
      <vt:lpstr>Feature 1 - Insights</vt:lpstr>
      <vt:lpstr>PowerPoint Presentation</vt:lpstr>
      <vt:lpstr>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of Project</dc:title>
  <dc:creator>vansh khera</dc:creator>
  <cp:lastModifiedBy>gowtham mk</cp:lastModifiedBy>
  <cp:revision>8</cp:revision>
  <dcterms:created xsi:type="dcterms:W3CDTF">2021-01-04T04:50:55Z</dcterms:created>
  <dcterms:modified xsi:type="dcterms:W3CDTF">2021-01-04T13:00:19Z</dcterms:modified>
</cp:coreProperties>
</file>