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Students Performance in Exams</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N.GOWTHAMPANDI</a:t>
            </a:r>
          </a:p>
          <a:p>
            <a:pPr marL="457200" indent="-457200">
              <a:buAutoNum type="arabicPeriod"/>
            </a:pPr>
            <a:r>
              <a:rPr lang="en-US" sz="2000" b="1" dirty="0" err="1" smtClean="0">
                <a:solidFill>
                  <a:schemeClr val="accent1">
                    <a:lumMod val="75000"/>
                  </a:schemeClr>
                </a:solidFill>
                <a:latin typeface="Arial"/>
                <a:cs typeface="Arial"/>
              </a:rPr>
              <a:t>Colege</a:t>
            </a:r>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p>
          <a:p>
            <a:pPr marL="457200" indent="-457200">
              <a:buAutoNum type="arabicPeriod"/>
            </a:pPr>
            <a:r>
              <a:rPr lang="en-US" sz="2000" b="1" dirty="0" smtClean="0">
                <a:solidFill>
                  <a:schemeClr val="accent1">
                    <a:lumMod val="75000"/>
                  </a:schemeClr>
                </a:solidFill>
                <a:latin typeface="Arial"/>
                <a:cs typeface="Arial"/>
              </a:rPr>
              <a:t>Department    - 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3302" y="68963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It is a measure of how well students perform in their studies, including their grades, test scores, and overall learning outcomes. Factors that influence academic performance can include the student's background, the teaching and learning environment, and the overall performance of the educational institution.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Practice Tests: Research indicates that the </a:t>
            </a:r>
            <a:r>
              <a:rPr lang="en-US" dirty="0" smtClean="0"/>
              <a:t>number </a:t>
            </a:r>
            <a:r>
              <a:rPr lang="en-US" dirty="0"/>
              <a:t>one study strategy to increase test scores is taking practice tests. Use the chapter tests in your text, online tests, or have members of study groups write test questions for one another</a:t>
            </a:r>
            <a:r>
              <a:rPr lang="en-US" dirty="0" smtClean="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dirty="0"/>
              <a:t>Students like to be challenged and with each success they will become more confident and will work hard to achieve the next goal. Just ensure that these goals are within their reach; set them too high and their chances of success are low, which will only damage their motivation and </a:t>
            </a:r>
            <a:r>
              <a:rPr lang="en-US" sz="1200" dirty="0" err="1" smtClean="0"/>
              <a:t>confidenc</a:t>
            </a:r>
            <a:r>
              <a:rPr lang="en-US" sz="1200" dirty="0" err="1">
                <a:solidFill>
                  <a:srgbClr val="474747"/>
                </a:solidFill>
                <a:latin typeface="Google Sans"/>
              </a:rPr>
              <a:t>Students</a:t>
            </a:r>
            <a:r>
              <a:rPr lang="en-US" sz="1200" dirty="0">
                <a:solidFill>
                  <a:srgbClr val="474747"/>
                </a:solidFill>
                <a:latin typeface="Google Sans"/>
              </a:rPr>
              <a:t> like to be challenged and with each success they will become more confident and will work hard to achieve the next goal. Just ensure that these goals are within their reach; set them too high and their chances of success are low, which will only damage their motivation and </a:t>
            </a:r>
            <a:r>
              <a:rPr lang="en-US" sz="1200" dirty="0" smtClean="0">
                <a:solidFill>
                  <a:srgbClr val="474747"/>
                </a:solidFill>
                <a:latin typeface="Google Sans"/>
              </a:rPr>
              <a:t>confidence.</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3510" y="63752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the student performance in the final examination of Information Technology (IT) Fundamentals (IT280) course in the Information Technology (IT) Department, College of Computer &amp; Information Sciences (CCIS), Al-Imam Mohammad </a:t>
            </a:r>
            <a:r>
              <a:rPr lang="en-US" sz="1800" dirty="0" err="1"/>
              <a:t>Ibn</a:t>
            </a:r>
            <a:r>
              <a:rPr lang="en-US" sz="1800" dirty="0"/>
              <a:t> Saud Islamic University (IMSIU). The assessment model is developed based on students’ mark entries of final exam results for the second year IT students, which are compiled and tabulated for evaluation using </a:t>
            </a:r>
            <a:r>
              <a:rPr lang="en-US" sz="1800" dirty="0" err="1"/>
              <a:t>Rasch</a:t>
            </a:r>
            <a:r>
              <a:rPr lang="en-US" sz="1800" dirty="0"/>
              <a:t> Measurement Model, and it can be used to measure the students’ performance towards the final examination of the course. A study on 150 second year students (male = 52; female = 98) was conducted to measure students’ knowledge and understanding for IT280 course according to the three level of Bloom’s Taxonomy. The results concluded that students can be categorized as poor (10%), moderate (42%), good (18%), and successful (24%) to achieve Level 3 of Bloom’s Taxonomy. This study shows that the students’ performance for the set of IT280 final exam questions was comparatively good. The result generated from this study can be used to guide us to determine the appropriate improvement of teaching method and the quality of question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a:t>Learning performance can be defined as students' self-evaluation of acquired knowledge, understanding and skills developed, and their desire to learn more (Young, </a:t>
            </a:r>
            <a:r>
              <a:rPr lang="en-US" dirty="0" err="1"/>
              <a:t>Klemz</a:t>
            </a:r>
            <a:r>
              <a:rPr lang="en-US" dirty="0"/>
              <a:t>, &amp; Murphy, 2003). Academic achievement can be described by the grades obtained by the student.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It is a measure of how well students perform in their studies, including their grades, test scores, and overall learning outcomes. Factors that influence academic performance can include the student's background, the teaching and learning environment, and the overall performance of the educational institution.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Student performance may also be inhibited by the students' </a:t>
            </a:r>
            <a:r>
              <a:rPr lang="en-US" sz="2000" dirty="0" err="1"/>
              <a:t>underconfidence</a:t>
            </a:r>
            <a:r>
              <a:rPr lang="en-US" sz="2000" dirty="0"/>
              <a:t> in their own ability or more broadly by biased or suboptimal self-images. Interventions targeting students' mindsets and beliefs may thus potentially improve self-confidence, benefit students' self-image and ultimately improve student outcomes.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The future of student management systems lies in the integration of AI, enabling predictive analytics, personalized learning paths, and automated decision-making processes.</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www.w3.org/XML/1998/namespace"/>
    <ds:schemaRef ds:uri="9162bd5b-4ed9-4da3-b376-05204580ba3f"/>
    <ds:schemaRef ds:uri="http://schemas.microsoft.com/office/2006/metadata/properties"/>
    <ds:schemaRef ds:uri="http://schemas.openxmlformats.org/package/2006/metadata/core-properties"/>
    <ds:schemaRef ds:uri="http://schemas.microsoft.com/office/infopath/2007/PartnerControls"/>
    <ds:schemaRef ds:uri="c0fa2617-96bd-425d-8578-e93563fe37c5"/>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364</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27</cp:revision>
  <dcterms:created xsi:type="dcterms:W3CDTF">2021-05-26T16:50:10Z</dcterms:created>
  <dcterms:modified xsi:type="dcterms:W3CDTF">2024-04-05T05:48:08Z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