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Hammersmith One"/>
      <p:regular r:id="rId32"/>
    </p:embeddedFont>
    <p:embeddedFont>
      <p:font typeface="Manjari"/>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35" roundtripDataSignature="AMtx7mitvvljW3a3H8qi3y5iQMGd/GPV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585B74-160E-4E8A-8F70-5A754B47373E}">
  <a:tblStyle styleId="{F2585B74-160E-4E8A-8F70-5A754B4737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Manjari-regular.fntdata"/><Relationship Id="rId32" Type="http://schemas.openxmlformats.org/officeDocument/2006/relationships/font" Target="fonts/HammersmithOne-regular.fntdata"/><Relationship Id="rId35" Type="http://customschemas.google.com/relationships/presentationmetadata" Target="metadata"/><Relationship Id="rId34" Type="http://schemas.openxmlformats.org/officeDocument/2006/relationships/font" Target="fonts/Manjari-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9" name="Google Shape;19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24370ee969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24370ee969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24370ee969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24370ee969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24370ee969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24370ee969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23982b553b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2" name="Google Shape;2082;g23982b553bf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g24370ee96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8" name="Google Shape;2088;g24370ee9691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23982b553b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4" name="Google Shape;2094;g23982b553bf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9" name="Shape 2099"/>
        <p:cNvGrpSpPr/>
        <p:nvPr/>
      </p:nvGrpSpPr>
      <p:grpSpPr>
        <a:xfrm>
          <a:off x="0" y="0"/>
          <a:ext cx="0" cy="0"/>
          <a:chOff x="0" y="0"/>
          <a:chExt cx="0" cy="0"/>
        </a:xfrm>
      </p:grpSpPr>
      <p:sp>
        <p:nvSpPr>
          <p:cNvPr id="2100" name="Google Shape;2100;g23982b553b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1" name="Google Shape;2101;g23982b553bf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5" name="Shape 2105"/>
        <p:cNvGrpSpPr/>
        <p:nvPr/>
      </p:nvGrpSpPr>
      <p:grpSpPr>
        <a:xfrm>
          <a:off x="0" y="0"/>
          <a:ext cx="0" cy="0"/>
          <a:chOff x="0" y="0"/>
          <a:chExt cx="0" cy="0"/>
        </a:xfrm>
      </p:grpSpPr>
      <p:sp>
        <p:nvSpPr>
          <p:cNvPr id="2106" name="Google Shape;2106;g23982b553b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7" name="Google Shape;2107;g23982b553bf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g23982b553b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3" name="Google Shape;2113;g23982b553bf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g23982b553b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9" name="Google Shape;2119;g23982b553bf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4" name="Google Shape;19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23982b553b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5" name="Google Shape;2125;g23982b553bf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9" name="Shape 2129"/>
        <p:cNvGrpSpPr/>
        <p:nvPr/>
      </p:nvGrpSpPr>
      <p:grpSpPr>
        <a:xfrm>
          <a:off x="0" y="0"/>
          <a:ext cx="0" cy="0"/>
          <a:chOff x="0" y="0"/>
          <a:chExt cx="0" cy="0"/>
        </a:xfrm>
      </p:grpSpPr>
      <p:sp>
        <p:nvSpPr>
          <p:cNvPr id="2130" name="Google Shape;2130;g23982b553b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1" name="Google Shape;2131;g23982b553bf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23982b553b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7" name="Google Shape;2137;g23982b553bf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23982b553b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3" name="Google Shape;2143;g23982b553bf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23982b553b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9" name="Google Shape;2149;g23982b553bf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g23982b553b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5" name="Google Shape;2155;g23982b553bf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2" name="Google Shape;20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23982b553b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8" name="Google Shape;2018;g23982b553bf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23982b553b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4" name="Google Shape;2024;g23982b553bf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23982b553b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0" name="Google Shape;2030;g23982b553bf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23982b553b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6" name="Google Shape;2036;g23982b553bf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23982b553b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1" name="Google Shape;2041;g23982b553bf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24370ee96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24370ee96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31"/>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31"/>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1"/>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131"/>
          <p:cNvGrpSpPr/>
          <p:nvPr/>
        </p:nvGrpSpPr>
        <p:grpSpPr>
          <a:xfrm>
            <a:off x="6412578" y="-640069"/>
            <a:ext cx="1962482" cy="1953285"/>
            <a:chOff x="386328" y="2672681"/>
            <a:chExt cx="1962482" cy="1953285"/>
          </a:xfrm>
        </p:grpSpPr>
        <p:sp>
          <p:nvSpPr>
            <p:cNvPr id="13" name="Google Shape;13;p131"/>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1"/>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1"/>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1"/>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1"/>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1"/>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1"/>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1"/>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1"/>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1"/>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31"/>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1"/>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1"/>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1"/>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1"/>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1"/>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1"/>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1"/>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1"/>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1"/>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1"/>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1"/>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1"/>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1"/>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1"/>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1"/>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1"/>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1"/>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1"/>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1"/>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1"/>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1"/>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1"/>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1"/>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1"/>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31"/>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1"/>
          <p:cNvSpPr txBox="1"/>
          <p:nvPr>
            <p:ph type="ctrTitle"/>
          </p:nvPr>
        </p:nvSpPr>
        <p:spPr>
          <a:xfrm>
            <a:off x="1283094" y="1290750"/>
            <a:ext cx="65778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5500">
                <a:solidFill>
                  <a:srgbClr val="806860"/>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0" name="Google Shape;50;p131"/>
          <p:cNvSpPr txBox="1"/>
          <p:nvPr>
            <p:ph idx="1" type="subTitle"/>
          </p:nvPr>
        </p:nvSpPr>
        <p:spPr>
          <a:xfrm>
            <a:off x="1283100" y="3394625"/>
            <a:ext cx="6577800" cy="45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9" name="Shape 259"/>
        <p:cNvGrpSpPr/>
        <p:nvPr/>
      </p:nvGrpSpPr>
      <p:grpSpPr>
        <a:xfrm>
          <a:off x="0" y="0"/>
          <a:ext cx="0" cy="0"/>
          <a:chOff x="0" y="0"/>
          <a:chExt cx="0" cy="0"/>
        </a:xfrm>
      </p:grpSpPr>
      <p:sp>
        <p:nvSpPr>
          <p:cNvPr id="260" name="Google Shape;260;p140"/>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140"/>
          <p:cNvGrpSpPr/>
          <p:nvPr/>
        </p:nvGrpSpPr>
        <p:grpSpPr>
          <a:xfrm>
            <a:off x="6352643" y="607781"/>
            <a:ext cx="2270935" cy="2260335"/>
            <a:chOff x="6762468" y="1386456"/>
            <a:chExt cx="2270935" cy="2260335"/>
          </a:xfrm>
        </p:grpSpPr>
        <p:sp>
          <p:nvSpPr>
            <p:cNvPr id="262" name="Google Shape;262;p140"/>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0"/>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0"/>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0"/>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0"/>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0"/>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0"/>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0"/>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0"/>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0"/>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0"/>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0"/>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0"/>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0"/>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0"/>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0"/>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0"/>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0"/>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0"/>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0"/>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0"/>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0"/>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0"/>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0"/>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0"/>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0"/>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0"/>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0"/>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0"/>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0"/>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0"/>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0"/>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0"/>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p140"/>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0"/>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0">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8" name="Google Shape;298;p140"/>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299" name="Shape 299"/>
        <p:cNvGrpSpPr/>
        <p:nvPr/>
      </p:nvGrpSpPr>
      <p:grpSpPr>
        <a:xfrm>
          <a:off x="0" y="0"/>
          <a:ext cx="0" cy="0"/>
          <a:chOff x="0" y="0"/>
          <a:chExt cx="0" cy="0"/>
        </a:xfrm>
      </p:grpSpPr>
      <p:sp>
        <p:nvSpPr>
          <p:cNvPr id="300" name="Google Shape;300;p141"/>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1"/>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141"/>
          <p:cNvGrpSpPr/>
          <p:nvPr/>
        </p:nvGrpSpPr>
        <p:grpSpPr>
          <a:xfrm>
            <a:off x="5119018" y="713081"/>
            <a:ext cx="2270935" cy="2260335"/>
            <a:chOff x="6762468" y="1386456"/>
            <a:chExt cx="2270935" cy="2260335"/>
          </a:xfrm>
        </p:grpSpPr>
        <p:sp>
          <p:nvSpPr>
            <p:cNvPr id="303" name="Google Shape;303;p141"/>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1"/>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1"/>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1"/>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1"/>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1"/>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1"/>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1"/>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1"/>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1"/>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1"/>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1"/>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1"/>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1"/>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1"/>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1"/>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1"/>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1"/>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1"/>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1"/>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1"/>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1"/>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1"/>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1"/>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41"/>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1"/>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1"/>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1"/>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1"/>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1"/>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1"/>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1"/>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1"/>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141"/>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337" name="Shape 337"/>
        <p:cNvGrpSpPr/>
        <p:nvPr/>
      </p:nvGrpSpPr>
      <p:grpSpPr>
        <a:xfrm>
          <a:off x="0" y="0"/>
          <a:ext cx="0" cy="0"/>
          <a:chOff x="0" y="0"/>
          <a:chExt cx="0" cy="0"/>
        </a:xfrm>
      </p:grpSpPr>
      <p:grpSp>
        <p:nvGrpSpPr>
          <p:cNvPr id="338" name="Google Shape;338;p142"/>
          <p:cNvGrpSpPr/>
          <p:nvPr/>
        </p:nvGrpSpPr>
        <p:grpSpPr>
          <a:xfrm>
            <a:off x="5" y="-80449"/>
            <a:ext cx="2277317" cy="5304377"/>
            <a:chOff x="224725" y="566950"/>
            <a:chExt cx="1850875" cy="4311100"/>
          </a:xfrm>
        </p:grpSpPr>
        <p:sp>
          <p:nvSpPr>
            <p:cNvPr id="339" name="Google Shape;339;p1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p142"/>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2"/>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42"/>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9">
    <p:spTree>
      <p:nvGrpSpPr>
        <p:cNvPr id="366" name="Shape 366"/>
        <p:cNvGrpSpPr/>
        <p:nvPr/>
      </p:nvGrpSpPr>
      <p:grpSpPr>
        <a:xfrm>
          <a:off x="0" y="0"/>
          <a:ext cx="0" cy="0"/>
          <a:chOff x="0" y="0"/>
          <a:chExt cx="0" cy="0"/>
        </a:xfrm>
      </p:grpSpPr>
      <p:sp>
        <p:nvSpPr>
          <p:cNvPr id="367" name="Google Shape;367;p143"/>
          <p:cNvSpPr/>
          <p:nvPr/>
        </p:nvSpPr>
        <p:spPr>
          <a:xfrm rot="10511381">
            <a:off x="-1265831" y="-734711"/>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43"/>
          <p:cNvSpPr/>
          <p:nvPr/>
        </p:nvSpPr>
        <p:spPr>
          <a:xfrm rot="-10501983">
            <a:off x="1509091" y="1907610"/>
            <a:ext cx="1554685" cy="149176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43"/>
          <p:cNvSpPr/>
          <p:nvPr/>
        </p:nvSpPr>
        <p:spPr>
          <a:xfrm rot="-8951944">
            <a:off x="6375575" y="-475064"/>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3"/>
          <p:cNvSpPr/>
          <p:nvPr/>
        </p:nvSpPr>
        <p:spPr>
          <a:xfrm flipH="1" rot="9803796">
            <a:off x="6385819" y="2177042"/>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1" name="Google Shape;371;p143"/>
          <p:cNvGrpSpPr/>
          <p:nvPr/>
        </p:nvGrpSpPr>
        <p:grpSpPr>
          <a:xfrm flipH="1" rot="10800000">
            <a:off x="2190691" y="1431495"/>
            <a:ext cx="1696762" cy="1688828"/>
            <a:chOff x="2414491" y="671177"/>
            <a:chExt cx="1830972" cy="1822411"/>
          </a:xfrm>
        </p:grpSpPr>
        <p:sp>
          <p:nvSpPr>
            <p:cNvPr id="372" name="Google Shape;372;p1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406" name="Shape 406"/>
        <p:cNvGrpSpPr/>
        <p:nvPr/>
      </p:nvGrpSpPr>
      <p:grpSpPr>
        <a:xfrm>
          <a:off x="0" y="0"/>
          <a:ext cx="0" cy="0"/>
          <a:chOff x="0" y="0"/>
          <a:chExt cx="0" cy="0"/>
        </a:xfrm>
      </p:grpSpPr>
      <p:grpSp>
        <p:nvGrpSpPr>
          <p:cNvPr id="407" name="Google Shape;407;p144"/>
          <p:cNvGrpSpPr/>
          <p:nvPr/>
        </p:nvGrpSpPr>
        <p:grpSpPr>
          <a:xfrm rot="-4412986">
            <a:off x="6233427" y="1978854"/>
            <a:ext cx="2523466" cy="2406919"/>
            <a:chOff x="616550" y="744600"/>
            <a:chExt cx="936200" cy="893025"/>
          </a:xfrm>
        </p:grpSpPr>
        <p:sp>
          <p:nvSpPr>
            <p:cNvPr id="408" name="Google Shape;408;p144"/>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4"/>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44"/>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44"/>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44"/>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144"/>
          <p:cNvGrpSpPr/>
          <p:nvPr/>
        </p:nvGrpSpPr>
        <p:grpSpPr>
          <a:xfrm>
            <a:off x="1326404" y="500540"/>
            <a:ext cx="1830972" cy="1822411"/>
            <a:chOff x="2414491" y="671177"/>
            <a:chExt cx="1830972" cy="1822411"/>
          </a:xfrm>
        </p:grpSpPr>
        <p:sp>
          <p:nvSpPr>
            <p:cNvPr id="414" name="Google Shape;414;p14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4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4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4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4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4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4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4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4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4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4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4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4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4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4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4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4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4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4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4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144"/>
          <p:cNvGrpSpPr/>
          <p:nvPr/>
        </p:nvGrpSpPr>
        <p:grpSpPr>
          <a:xfrm rot="-969610">
            <a:off x="6880585" y="2461943"/>
            <a:ext cx="2217391" cy="2896369"/>
            <a:chOff x="6078061" y="1684347"/>
            <a:chExt cx="1743860" cy="2277840"/>
          </a:xfrm>
        </p:grpSpPr>
        <p:sp>
          <p:nvSpPr>
            <p:cNvPr id="449" name="Google Shape;449;p144"/>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44"/>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1" name="Google Shape;451;p144"/>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44"/>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44"/>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454" name="Shape 454"/>
        <p:cNvGrpSpPr/>
        <p:nvPr/>
      </p:nvGrpSpPr>
      <p:grpSpPr>
        <a:xfrm>
          <a:off x="0" y="0"/>
          <a:ext cx="0" cy="0"/>
          <a:chOff x="0" y="0"/>
          <a:chExt cx="0" cy="0"/>
        </a:xfrm>
      </p:grpSpPr>
      <p:sp>
        <p:nvSpPr>
          <p:cNvPr id="455" name="Google Shape;455;p145"/>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45"/>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45"/>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8" name="Google Shape;458;p145"/>
          <p:cNvGrpSpPr/>
          <p:nvPr/>
        </p:nvGrpSpPr>
        <p:grpSpPr>
          <a:xfrm rot="-3861937">
            <a:off x="6523183" y="1380139"/>
            <a:ext cx="2023570" cy="3313878"/>
            <a:chOff x="5754175" y="3922575"/>
            <a:chExt cx="682400" cy="1117525"/>
          </a:xfrm>
        </p:grpSpPr>
        <p:sp>
          <p:nvSpPr>
            <p:cNvPr id="459" name="Google Shape;459;p145"/>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45"/>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45"/>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45"/>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
  <p:cSld name="CUSTOM_40">
    <p:spTree>
      <p:nvGrpSpPr>
        <p:cNvPr id="463" name="Shape 463"/>
        <p:cNvGrpSpPr/>
        <p:nvPr/>
      </p:nvGrpSpPr>
      <p:grpSpPr>
        <a:xfrm>
          <a:off x="0" y="0"/>
          <a:ext cx="0" cy="0"/>
          <a:chOff x="0" y="0"/>
          <a:chExt cx="0" cy="0"/>
        </a:xfrm>
      </p:grpSpPr>
      <p:sp>
        <p:nvSpPr>
          <p:cNvPr id="464" name="Google Shape;464;p146"/>
          <p:cNvSpPr/>
          <p:nvPr/>
        </p:nvSpPr>
        <p:spPr>
          <a:xfrm rot="3415018">
            <a:off x="-1245884" y="420313"/>
            <a:ext cx="4147993" cy="3528173"/>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46"/>
          <p:cNvSpPr/>
          <p:nvPr/>
        </p:nvSpPr>
        <p:spPr>
          <a:xfrm>
            <a:off x="2871010" y="-1030982"/>
            <a:ext cx="2615835" cy="2307411"/>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6" name="Google Shape;466;p146"/>
          <p:cNvGrpSpPr/>
          <p:nvPr/>
        </p:nvGrpSpPr>
        <p:grpSpPr>
          <a:xfrm flipH="1" rot="10800000">
            <a:off x="1647754" y="1740930"/>
            <a:ext cx="1873085" cy="1864327"/>
            <a:chOff x="2414491" y="671177"/>
            <a:chExt cx="1830972" cy="1822411"/>
          </a:xfrm>
        </p:grpSpPr>
        <p:sp>
          <p:nvSpPr>
            <p:cNvPr id="467" name="Google Shape;467;p1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146"/>
          <p:cNvSpPr/>
          <p:nvPr/>
        </p:nvSpPr>
        <p:spPr>
          <a:xfrm rot="-288619">
            <a:off x="5715494" y="1699839"/>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2" name="Google Shape;502;p146"/>
          <p:cNvGrpSpPr/>
          <p:nvPr/>
        </p:nvGrpSpPr>
        <p:grpSpPr>
          <a:xfrm rot="-1992990">
            <a:off x="5725746" y="1138132"/>
            <a:ext cx="2008409" cy="2399981"/>
            <a:chOff x="5206700" y="1073325"/>
            <a:chExt cx="2008425" cy="2400000"/>
          </a:xfrm>
        </p:grpSpPr>
        <p:sp>
          <p:nvSpPr>
            <p:cNvPr id="503" name="Google Shape;503;p146"/>
            <p:cNvSpPr/>
            <p:nvPr/>
          </p:nvSpPr>
          <p:spPr>
            <a:xfrm>
              <a:off x="5573750" y="1073325"/>
              <a:ext cx="1281200" cy="1970925"/>
            </a:xfrm>
            <a:custGeom>
              <a:rect b="b" l="l" r="r" t="t"/>
              <a:pathLst>
                <a:path extrusionOk="0" h="78837" w="51248">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46"/>
            <p:cNvSpPr/>
            <p:nvPr/>
          </p:nvSpPr>
          <p:spPr>
            <a:xfrm>
              <a:off x="5633000" y="1197050"/>
              <a:ext cx="1582125" cy="1877700"/>
            </a:xfrm>
            <a:custGeom>
              <a:rect b="b" l="l" r="r" t="t"/>
              <a:pathLst>
                <a:path extrusionOk="0" h="75108" w="63285">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46"/>
            <p:cNvSpPr/>
            <p:nvPr/>
          </p:nvSpPr>
          <p:spPr>
            <a:xfrm>
              <a:off x="5206700" y="1172250"/>
              <a:ext cx="1797950" cy="1685450"/>
            </a:xfrm>
            <a:custGeom>
              <a:rect b="b" l="l" r="r" t="t"/>
              <a:pathLst>
                <a:path extrusionOk="0" h="67418" w="71918">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46"/>
            <p:cNvSpPr/>
            <p:nvPr/>
          </p:nvSpPr>
          <p:spPr>
            <a:xfrm>
              <a:off x="6664950" y="1142000"/>
              <a:ext cx="185425" cy="167100"/>
            </a:xfrm>
            <a:custGeom>
              <a:rect b="b" l="l" r="r" t="t"/>
              <a:pathLst>
                <a:path extrusionOk="0" h="6684" w="7417">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46"/>
            <p:cNvSpPr/>
            <p:nvPr/>
          </p:nvSpPr>
          <p:spPr>
            <a:xfrm>
              <a:off x="5581350" y="2832750"/>
              <a:ext cx="185425" cy="167125"/>
            </a:xfrm>
            <a:custGeom>
              <a:rect b="b" l="l" r="r" t="t"/>
              <a:pathLst>
                <a:path extrusionOk="0" h="6685" w="7417">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46"/>
            <p:cNvSpPr/>
            <p:nvPr/>
          </p:nvSpPr>
          <p:spPr>
            <a:xfrm>
              <a:off x="5747750" y="2958600"/>
              <a:ext cx="142125" cy="260900"/>
            </a:xfrm>
            <a:custGeom>
              <a:rect b="b" l="l" r="r" t="t"/>
              <a:pathLst>
                <a:path extrusionOk="0" h="10436" w="5685">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46"/>
            <p:cNvSpPr/>
            <p:nvPr/>
          </p:nvSpPr>
          <p:spPr>
            <a:xfrm>
              <a:off x="5298650" y="3137600"/>
              <a:ext cx="902025" cy="335725"/>
            </a:xfrm>
            <a:custGeom>
              <a:rect b="b" l="l" r="r" t="t"/>
              <a:pathLst>
                <a:path extrusionOk="0" h="13429" w="36081">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46"/>
            <p:cNvSpPr/>
            <p:nvPr/>
          </p:nvSpPr>
          <p:spPr>
            <a:xfrm>
              <a:off x="6405825" y="1721750"/>
              <a:ext cx="598825" cy="912150"/>
            </a:xfrm>
            <a:custGeom>
              <a:rect b="b" l="l" r="r" t="t"/>
              <a:pathLst>
                <a:path extrusionOk="0" h="36486" w="23953">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46"/>
            <p:cNvSpPr/>
            <p:nvPr/>
          </p:nvSpPr>
          <p:spPr>
            <a:xfrm>
              <a:off x="6244725" y="1393800"/>
              <a:ext cx="435450" cy="348025"/>
            </a:xfrm>
            <a:custGeom>
              <a:rect b="b" l="l" r="r" t="t"/>
              <a:pathLst>
                <a:path extrusionOk="0" h="13921" w="17418">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46"/>
            <p:cNvSpPr/>
            <p:nvPr/>
          </p:nvSpPr>
          <p:spPr>
            <a:xfrm>
              <a:off x="6117075" y="1325200"/>
              <a:ext cx="192275" cy="100850"/>
            </a:xfrm>
            <a:custGeom>
              <a:rect b="b" l="l" r="r" t="t"/>
              <a:pathLst>
                <a:path extrusionOk="0" h="4034" w="7691">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46"/>
            <p:cNvSpPr/>
            <p:nvPr/>
          </p:nvSpPr>
          <p:spPr>
            <a:xfrm>
              <a:off x="6102625" y="1426900"/>
              <a:ext cx="161875" cy="200650"/>
            </a:xfrm>
            <a:custGeom>
              <a:rect b="b" l="l" r="r" t="t"/>
              <a:pathLst>
                <a:path extrusionOk="0" h="8026" w="6475">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46"/>
            <p:cNvSpPr/>
            <p:nvPr/>
          </p:nvSpPr>
          <p:spPr>
            <a:xfrm>
              <a:off x="5550950" y="1285575"/>
              <a:ext cx="715075" cy="1422075"/>
            </a:xfrm>
            <a:custGeom>
              <a:rect b="b" l="l" r="r" t="t"/>
              <a:pathLst>
                <a:path extrusionOk="0" h="56883" w="28603">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515" name="Shape 515"/>
        <p:cNvGrpSpPr/>
        <p:nvPr/>
      </p:nvGrpSpPr>
      <p:grpSpPr>
        <a:xfrm>
          <a:off x="0" y="0"/>
          <a:ext cx="0" cy="0"/>
          <a:chOff x="0" y="0"/>
          <a:chExt cx="0" cy="0"/>
        </a:xfrm>
      </p:grpSpPr>
      <p:sp>
        <p:nvSpPr>
          <p:cNvPr id="516" name="Google Shape;516;p147"/>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47"/>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47"/>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9" name="Google Shape;519;p147"/>
          <p:cNvGrpSpPr/>
          <p:nvPr/>
        </p:nvGrpSpPr>
        <p:grpSpPr>
          <a:xfrm flipH="1" rot="10800000">
            <a:off x="955516" y="2266845"/>
            <a:ext cx="1696762" cy="1688828"/>
            <a:chOff x="2414491" y="671177"/>
            <a:chExt cx="1830972" cy="1822411"/>
          </a:xfrm>
        </p:grpSpPr>
        <p:sp>
          <p:nvSpPr>
            <p:cNvPr id="520" name="Google Shape;520;p1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4" name="Google Shape;554;p147"/>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47">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56" name="Google Shape;556;p147"/>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7" name="Shape 557"/>
        <p:cNvGrpSpPr/>
        <p:nvPr/>
      </p:nvGrpSpPr>
      <p:grpSpPr>
        <a:xfrm>
          <a:off x="0" y="0"/>
          <a:ext cx="0" cy="0"/>
          <a:chOff x="0" y="0"/>
          <a:chExt cx="0" cy="0"/>
        </a:xfrm>
      </p:grpSpPr>
      <p:sp>
        <p:nvSpPr>
          <p:cNvPr id="558" name="Google Shape;558;p148"/>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4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0" name="Google Shape;560;p148"/>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49">
    <p:spTree>
      <p:nvGrpSpPr>
        <p:cNvPr id="561" name="Shape 561"/>
        <p:cNvGrpSpPr/>
        <p:nvPr/>
      </p:nvGrpSpPr>
      <p:grpSpPr>
        <a:xfrm>
          <a:off x="0" y="0"/>
          <a:ext cx="0" cy="0"/>
          <a:chOff x="0" y="0"/>
          <a:chExt cx="0" cy="0"/>
        </a:xfrm>
      </p:grpSpPr>
      <p:sp>
        <p:nvSpPr>
          <p:cNvPr id="562" name="Google Shape;562;p14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3" name="Google Shape;563;p149"/>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49"/>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32"/>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2"/>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2"/>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sp>
        <p:nvSpPr>
          <p:cNvPr id="55" name="Google Shape;55;p13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50">
    <p:spTree>
      <p:nvGrpSpPr>
        <p:cNvPr id="565" name="Shape 565"/>
        <p:cNvGrpSpPr/>
        <p:nvPr/>
      </p:nvGrpSpPr>
      <p:grpSpPr>
        <a:xfrm>
          <a:off x="0" y="0"/>
          <a:ext cx="0" cy="0"/>
          <a:chOff x="0" y="0"/>
          <a:chExt cx="0" cy="0"/>
        </a:xfrm>
      </p:grpSpPr>
      <p:sp>
        <p:nvSpPr>
          <p:cNvPr id="566" name="Google Shape;566;p150"/>
          <p:cNvSpPr/>
          <p:nvPr/>
        </p:nvSpPr>
        <p:spPr>
          <a:xfrm rot="5400000">
            <a:off x="-2348450" y="75713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5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51">
    <p:spTree>
      <p:nvGrpSpPr>
        <p:cNvPr id="568" name="Shape 568"/>
        <p:cNvGrpSpPr/>
        <p:nvPr/>
      </p:nvGrpSpPr>
      <p:grpSpPr>
        <a:xfrm>
          <a:off x="0" y="0"/>
          <a:ext cx="0" cy="0"/>
          <a:chOff x="0" y="0"/>
          <a:chExt cx="0" cy="0"/>
        </a:xfrm>
      </p:grpSpPr>
      <p:sp>
        <p:nvSpPr>
          <p:cNvPr id="569" name="Google Shape;569;p151"/>
          <p:cNvSpPr/>
          <p:nvPr/>
        </p:nvSpPr>
        <p:spPr>
          <a:xfrm rot="5400000">
            <a:off x="-1338897" y="14349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51"/>
          <p:cNvSpPr/>
          <p:nvPr/>
        </p:nvSpPr>
        <p:spPr>
          <a:xfrm>
            <a:off x="8115850" y="224478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5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52">
    <p:spTree>
      <p:nvGrpSpPr>
        <p:cNvPr id="572" name="Shape 572"/>
        <p:cNvGrpSpPr/>
        <p:nvPr/>
      </p:nvGrpSpPr>
      <p:grpSpPr>
        <a:xfrm>
          <a:off x="0" y="0"/>
          <a:ext cx="0" cy="0"/>
          <a:chOff x="0" y="0"/>
          <a:chExt cx="0" cy="0"/>
        </a:xfrm>
      </p:grpSpPr>
      <p:sp>
        <p:nvSpPr>
          <p:cNvPr id="573" name="Google Shape;573;p15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4" name="Google Shape;574;p152"/>
          <p:cNvSpPr/>
          <p:nvPr/>
        </p:nvSpPr>
        <p:spPr>
          <a:xfrm rot="3000392">
            <a:off x="-2523829" y="179339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
  <p:cSld name="CUSTOM_53">
    <p:spTree>
      <p:nvGrpSpPr>
        <p:cNvPr id="575" name="Shape 575"/>
        <p:cNvGrpSpPr/>
        <p:nvPr/>
      </p:nvGrpSpPr>
      <p:grpSpPr>
        <a:xfrm>
          <a:off x="0" y="0"/>
          <a:ext cx="0" cy="0"/>
          <a:chOff x="0" y="0"/>
          <a:chExt cx="0" cy="0"/>
        </a:xfrm>
      </p:grpSpPr>
      <p:sp>
        <p:nvSpPr>
          <p:cNvPr id="576" name="Google Shape;576;p153"/>
          <p:cNvSpPr/>
          <p:nvPr/>
        </p:nvSpPr>
        <p:spPr>
          <a:xfrm rot="3000392">
            <a:off x="-2511879" y="33744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53"/>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5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54">
    <p:spTree>
      <p:nvGrpSpPr>
        <p:cNvPr id="579" name="Shape 579"/>
        <p:cNvGrpSpPr/>
        <p:nvPr/>
      </p:nvGrpSpPr>
      <p:grpSpPr>
        <a:xfrm>
          <a:off x="0" y="0"/>
          <a:ext cx="0" cy="0"/>
          <a:chOff x="0" y="0"/>
          <a:chExt cx="0" cy="0"/>
        </a:xfrm>
      </p:grpSpPr>
      <p:sp>
        <p:nvSpPr>
          <p:cNvPr id="580" name="Google Shape;580;p154"/>
          <p:cNvSpPr/>
          <p:nvPr/>
        </p:nvSpPr>
        <p:spPr>
          <a:xfrm flipH="1" rot="-2075300">
            <a:off x="6536189" y="2792426"/>
            <a:ext cx="4162683" cy="256099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54"/>
          <p:cNvSpPr/>
          <p:nvPr/>
        </p:nvSpPr>
        <p:spPr>
          <a:xfrm rot="672094">
            <a:off x="-2943686" y="-119412"/>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5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583" name="Shape 583"/>
        <p:cNvGrpSpPr/>
        <p:nvPr/>
      </p:nvGrpSpPr>
      <p:grpSpPr>
        <a:xfrm>
          <a:off x="0" y="0"/>
          <a:ext cx="0" cy="0"/>
          <a:chOff x="0" y="0"/>
          <a:chExt cx="0" cy="0"/>
        </a:xfrm>
      </p:grpSpPr>
      <p:sp>
        <p:nvSpPr>
          <p:cNvPr id="584" name="Google Shape;584;p15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5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5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5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8" name="Google Shape;588;p155"/>
          <p:cNvGrpSpPr/>
          <p:nvPr/>
        </p:nvGrpSpPr>
        <p:grpSpPr>
          <a:xfrm>
            <a:off x="6247704" y="2777002"/>
            <a:ext cx="1830972" cy="1822411"/>
            <a:chOff x="2414491" y="671177"/>
            <a:chExt cx="1830972" cy="1822411"/>
          </a:xfrm>
        </p:grpSpPr>
        <p:sp>
          <p:nvSpPr>
            <p:cNvPr id="589" name="Google Shape;589;p15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5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5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5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5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5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5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5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5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5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5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5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5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5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5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5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5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5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5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5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5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5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5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5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5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5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5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5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5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5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5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5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5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5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3" name="Google Shape;623;p155">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4" name="Google Shape;624;p155"/>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25" name="Shape 625"/>
        <p:cNvGrpSpPr/>
        <p:nvPr/>
      </p:nvGrpSpPr>
      <p:grpSpPr>
        <a:xfrm>
          <a:off x="0" y="0"/>
          <a:ext cx="0" cy="0"/>
          <a:chOff x="0" y="0"/>
          <a:chExt cx="0" cy="0"/>
        </a:xfrm>
      </p:grpSpPr>
      <p:sp>
        <p:nvSpPr>
          <p:cNvPr id="626" name="Google Shape;626;p15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5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5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5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30" name="Shape 630"/>
        <p:cNvGrpSpPr/>
        <p:nvPr/>
      </p:nvGrpSpPr>
      <p:grpSpPr>
        <a:xfrm>
          <a:off x="0" y="0"/>
          <a:ext cx="0" cy="0"/>
          <a:chOff x="0" y="0"/>
          <a:chExt cx="0" cy="0"/>
        </a:xfrm>
      </p:grpSpPr>
      <p:sp>
        <p:nvSpPr>
          <p:cNvPr id="631" name="Google Shape;631;p157"/>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57"/>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57"/>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5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5" name="Shape 635"/>
        <p:cNvGrpSpPr/>
        <p:nvPr/>
      </p:nvGrpSpPr>
      <p:grpSpPr>
        <a:xfrm>
          <a:off x="0" y="0"/>
          <a:ext cx="0" cy="0"/>
          <a:chOff x="0" y="0"/>
          <a:chExt cx="0" cy="0"/>
        </a:xfrm>
      </p:grpSpPr>
      <p:sp>
        <p:nvSpPr>
          <p:cNvPr id="636" name="Google Shape;636;p158"/>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58"/>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58"/>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58"/>
          <p:cNvSpPr txBox="1"/>
          <p:nvPr>
            <p:ph idx="1" type="body"/>
          </p:nvPr>
        </p:nvSpPr>
        <p:spPr>
          <a:xfrm>
            <a:off x="1101975" y="2260925"/>
            <a:ext cx="2954400" cy="153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Font typeface="Arial"/>
              <a:buChar char="●"/>
              <a:defRPr sz="1600"/>
            </a:lvl1pPr>
            <a:lvl2pPr indent="-317500" lvl="1" marL="914400" algn="l">
              <a:lnSpc>
                <a:spcPct val="100000"/>
              </a:lnSpc>
              <a:spcBef>
                <a:spcPts val="0"/>
              </a:spcBef>
              <a:spcAft>
                <a:spcPts val="0"/>
              </a:spcAft>
              <a:buClr>
                <a:srgbClr val="000000"/>
              </a:buClr>
              <a:buSzPts val="1400"/>
              <a:buFont typeface="Arial"/>
              <a:buChar char="○"/>
              <a:defRPr sz="1200"/>
            </a:lvl2pPr>
            <a:lvl3pPr indent="-317500" lvl="2" marL="1371600" algn="l">
              <a:lnSpc>
                <a:spcPct val="100000"/>
              </a:lnSpc>
              <a:spcBef>
                <a:spcPts val="0"/>
              </a:spcBef>
              <a:spcAft>
                <a:spcPts val="0"/>
              </a:spcAft>
              <a:buClr>
                <a:srgbClr val="000000"/>
              </a:buClr>
              <a:buSzPts val="1400"/>
              <a:buFont typeface="Arial"/>
              <a:buChar char="■"/>
              <a:defRPr sz="1200"/>
            </a:lvl3pPr>
            <a:lvl4pPr indent="-317500" lvl="3" marL="1828800" algn="l">
              <a:lnSpc>
                <a:spcPct val="100000"/>
              </a:lnSpc>
              <a:spcBef>
                <a:spcPts val="0"/>
              </a:spcBef>
              <a:spcAft>
                <a:spcPts val="0"/>
              </a:spcAft>
              <a:buClr>
                <a:srgbClr val="000000"/>
              </a:buClr>
              <a:buSzPts val="1400"/>
              <a:buFont typeface="Arial"/>
              <a:buChar char="●"/>
              <a:defRPr sz="1200"/>
            </a:lvl4pPr>
            <a:lvl5pPr indent="-317500" lvl="4" marL="2286000" algn="l">
              <a:lnSpc>
                <a:spcPct val="100000"/>
              </a:lnSpc>
              <a:spcBef>
                <a:spcPts val="0"/>
              </a:spcBef>
              <a:spcAft>
                <a:spcPts val="0"/>
              </a:spcAft>
              <a:buClr>
                <a:srgbClr val="000000"/>
              </a:buClr>
              <a:buSzPts val="1400"/>
              <a:buFont typeface="Arial"/>
              <a:buChar char="○"/>
              <a:defRPr sz="1200"/>
            </a:lvl5pPr>
            <a:lvl6pPr indent="-317500" lvl="5" marL="2743200" algn="l">
              <a:lnSpc>
                <a:spcPct val="100000"/>
              </a:lnSpc>
              <a:spcBef>
                <a:spcPts val="0"/>
              </a:spcBef>
              <a:spcAft>
                <a:spcPts val="0"/>
              </a:spcAft>
              <a:buClr>
                <a:srgbClr val="000000"/>
              </a:buClr>
              <a:buSzPts val="1400"/>
              <a:buFont typeface="Arial"/>
              <a:buChar char="■"/>
              <a:defRPr sz="1200"/>
            </a:lvl6pPr>
            <a:lvl7pPr indent="-317500" lvl="6" marL="3200400" algn="l">
              <a:lnSpc>
                <a:spcPct val="100000"/>
              </a:lnSpc>
              <a:spcBef>
                <a:spcPts val="0"/>
              </a:spcBef>
              <a:spcAft>
                <a:spcPts val="0"/>
              </a:spcAft>
              <a:buClr>
                <a:srgbClr val="000000"/>
              </a:buClr>
              <a:buSzPts val="1400"/>
              <a:buFont typeface="Arial"/>
              <a:buChar char="●"/>
              <a:defRPr sz="1200"/>
            </a:lvl7pPr>
            <a:lvl8pPr indent="-317500" lvl="7" marL="3657600" algn="l">
              <a:lnSpc>
                <a:spcPct val="100000"/>
              </a:lnSpc>
              <a:spcBef>
                <a:spcPts val="0"/>
              </a:spcBef>
              <a:spcAft>
                <a:spcPts val="0"/>
              </a:spcAft>
              <a:buClr>
                <a:srgbClr val="000000"/>
              </a:buClr>
              <a:buSzPts val="1400"/>
              <a:buFont typeface="Arial"/>
              <a:buChar char="○"/>
              <a:defRPr sz="1200"/>
            </a:lvl8pPr>
            <a:lvl9pPr indent="-317500" lvl="8" marL="4114800" algn="l">
              <a:lnSpc>
                <a:spcPct val="100000"/>
              </a:lnSpc>
              <a:spcBef>
                <a:spcPts val="0"/>
              </a:spcBef>
              <a:spcAft>
                <a:spcPts val="0"/>
              </a:spcAft>
              <a:buClr>
                <a:srgbClr val="000000"/>
              </a:buClr>
              <a:buSzPts val="1400"/>
              <a:buFont typeface="Arial"/>
              <a:buChar char="■"/>
              <a:defRPr sz="1200"/>
            </a:lvl9pPr>
          </a:lstStyle>
          <a:p/>
        </p:txBody>
      </p:sp>
      <p:sp>
        <p:nvSpPr>
          <p:cNvPr id="640" name="Google Shape;640;p158"/>
          <p:cNvSpPr txBox="1"/>
          <p:nvPr>
            <p:ph idx="2" type="body"/>
          </p:nvPr>
        </p:nvSpPr>
        <p:spPr>
          <a:xfrm>
            <a:off x="5071000" y="2260925"/>
            <a:ext cx="2954400" cy="153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Font typeface="Arial"/>
              <a:buChar char="●"/>
              <a:defRPr sz="1600"/>
            </a:lvl1pPr>
            <a:lvl2pPr indent="-317500" lvl="1" marL="914400" algn="l">
              <a:lnSpc>
                <a:spcPct val="100000"/>
              </a:lnSpc>
              <a:spcBef>
                <a:spcPts val="0"/>
              </a:spcBef>
              <a:spcAft>
                <a:spcPts val="0"/>
              </a:spcAft>
              <a:buClr>
                <a:srgbClr val="000000"/>
              </a:buClr>
              <a:buSzPts val="1400"/>
              <a:buFont typeface="Arial"/>
              <a:buChar char="○"/>
              <a:defRPr sz="1200"/>
            </a:lvl2pPr>
            <a:lvl3pPr indent="-317500" lvl="2" marL="1371600" algn="l">
              <a:lnSpc>
                <a:spcPct val="100000"/>
              </a:lnSpc>
              <a:spcBef>
                <a:spcPts val="0"/>
              </a:spcBef>
              <a:spcAft>
                <a:spcPts val="0"/>
              </a:spcAft>
              <a:buClr>
                <a:srgbClr val="000000"/>
              </a:buClr>
              <a:buSzPts val="1400"/>
              <a:buFont typeface="Arial"/>
              <a:buChar char="■"/>
              <a:defRPr sz="1200"/>
            </a:lvl3pPr>
            <a:lvl4pPr indent="-317500" lvl="3" marL="1828800" algn="l">
              <a:lnSpc>
                <a:spcPct val="100000"/>
              </a:lnSpc>
              <a:spcBef>
                <a:spcPts val="0"/>
              </a:spcBef>
              <a:spcAft>
                <a:spcPts val="0"/>
              </a:spcAft>
              <a:buClr>
                <a:srgbClr val="000000"/>
              </a:buClr>
              <a:buSzPts val="1400"/>
              <a:buFont typeface="Arial"/>
              <a:buChar char="●"/>
              <a:defRPr sz="1200"/>
            </a:lvl4pPr>
            <a:lvl5pPr indent="-317500" lvl="4" marL="2286000" algn="l">
              <a:lnSpc>
                <a:spcPct val="100000"/>
              </a:lnSpc>
              <a:spcBef>
                <a:spcPts val="0"/>
              </a:spcBef>
              <a:spcAft>
                <a:spcPts val="0"/>
              </a:spcAft>
              <a:buClr>
                <a:srgbClr val="000000"/>
              </a:buClr>
              <a:buSzPts val="1400"/>
              <a:buFont typeface="Arial"/>
              <a:buChar char="○"/>
              <a:defRPr sz="1200"/>
            </a:lvl5pPr>
            <a:lvl6pPr indent="-317500" lvl="5" marL="2743200" algn="l">
              <a:lnSpc>
                <a:spcPct val="100000"/>
              </a:lnSpc>
              <a:spcBef>
                <a:spcPts val="0"/>
              </a:spcBef>
              <a:spcAft>
                <a:spcPts val="0"/>
              </a:spcAft>
              <a:buClr>
                <a:srgbClr val="000000"/>
              </a:buClr>
              <a:buSzPts val="1400"/>
              <a:buFont typeface="Arial"/>
              <a:buChar char="■"/>
              <a:defRPr sz="1200"/>
            </a:lvl6pPr>
            <a:lvl7pPr indent="-317500" lvl="6" marL="3200400" algn="l">
              <a:lnSpc>
                <a:spcPct val="100000"/>
              </a:lnSpc>
              <a:spcBef>
                <a:spcPts val="0"/>
              </a:spcBef>
              <a:spcAft>
                <a:spcPts val="0"/>
              </a:spcAft>
              <a:buClr>
                <a:srgbClr val="000000"/>
              </a:buClr>
              <a:buSzPts val="1400"/>
              <a:buFont typeface="Arial"/>
              <a:buChar char="●"/>
              <a:defRPr sz="1200"/>
            </a:lvl7pPr>
            <a:lvl8pPr indent="-317500" lvl="7" marL="3657600" algn="l">
              <a:lnSpc>
                <a:spcPct val="100000"/>
              </a:lnSpc>
              <a:spcBef>
                <a:spcPts val="0"/>
              </a:spcBef>
              <a:spcAft>
                <a:spcPts val="0"/>
              </a:spcAft>
              <a:buClr>
                <a:srgbClr val="000000"/>
              </a:buClr>
              <a:buSzPts val="1400"/>
              <a:buFont typeface="Arial"/>
              <a:buChar char="○"/>
              <a:defRPr sz="1200"/>
            </a:lvl8pPr>
            <a:lvl9pPr indent="-317500" lvl="8" marL="4114800" algn="l">
              <a:lnSpc>
                <a:spcPct val="100000"/>
              </a:lnSpc>
              <a:spcBef>
                <a:spcPts val="0"/>
              </a:spcBef>
              <a:spcAft>
                <a:spcPts val="0"/>
              </a:spcAft>
              <a:buClr>
                <a:srgbClr val="000000"/>
              </a:buClr>
              <a:buSzPts val="1400"/>
              <a:buFont typeface="Arial"/>
              <a:buChar char="■"/>
              <a:defRPr sz="1200"/>
            </a:lvl9pPr>
          </a:lstStyle>
          <a:p/>
        </p:txBody>
      </p:sp>
      <p:sp>
        <p:nvSpPr>
          <p:cNvPr id="641" name="Google Shape;641;p15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2" name="Google Shape;642;p158"/>
          <p:cNvSpPr txBox="1"/>
          <p:nvPr>
            <p:ph idx="3" type="subTitle"/>
          </p:nvPr>
        </p:nvSpPr>
        <p:spPr>
          <a:xfrm>
            <a:off x="1118600" y="1666100"/>
            <a:ext cx="2954400" cy="4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3" name="Google Shape;643;p158"/>
          <p:cNvSpPr txBox="1"/>
          <p:nvPr>
            <p:ph idx="4" type="subTitle"/>
          </p:nvPr>
        </p:nvSpPr>
        <p:spPr>
          <a:xfrm>
            <a:off x="5071000" y="1666100"/>
            <a:ext cx="2954400" cy="4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4" name="Google Shape;644;p158"/>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45" name="Shape 645"/>
        <p:cNvGrpSpPr/>
        <p:nvPr/>
      </p:nvGrpSpPr>
      <p:grpSpPr>
        <a:xfrm>
          <a:off x="0" y="0"/>
          <a:ext cx="0" cy="0"/>
          <a:chOff x="0" y="0"/>
          <a:chExt cx="0" cy="0"/>
        </a:xfrm>
      </p:grpSpPr>
      <p:sp>
        <p:nvSpPr>
          <p:cNvPr id="646" name="Google Shape;646;p159"/>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59"/>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p159"/>
          <p:cNvGrpSpPr/>
          <p:nvPr/>
        </p:nvGrpSpPr>
        <p:grpSpPr>
          <a:xfrm flipH="1" rot="10800000">
            <a:off x="566191" y="1712532"/>
            <a:ext cx="1696762" cy="1688828"/>
            <a:chOff x="2414491" y="671177"/>
            <a:chExt cx="1830972" cy="1822411"/>
          </a:xfrm>
        </p:grpSpPr>
        <p:sp>
          <p:nvSpPr>
            <p:cNvPr id="649" name="Google Shape;649;p15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5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5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5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5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5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5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5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5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5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5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5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5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5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5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5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5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5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5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5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5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5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5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5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5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5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5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5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5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5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5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5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5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5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3" name="Google Shape;683;p15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56" name="Shape 56"/>
        <p:cNvGrpSpPr/>
        <p:nvPr/>
      </p:nvGrpSpPr>
      <p:grpSpPr>
        <a:xfrm>
          <a:off x="0" y="0"/>
          <a:ext cx="0" cy="0"/>
          <a:chOff x="0" y="0"/>
          <a:chExt cx="0" cy="0"/>
        </a:xfrm>
      </p:grpSpPr>
      <p:sp>
        <p:nvSpPr>
          <p:cNvPr id="57" name="Google Shape;57;p13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3"/>
          <p:cNvSpPr txBox="1"/>
          <p:nvPr>
            <p:ph idx="1" type="subTitle"/>
          </p:nvPr>
        </p:nvSpPr>
        <p:spPr>
          <a:xfrm>
            <a:off x="3905700" y="3380175"/>
            <a:ext cx="1923600" cy="102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33"/>
          <p:cNvSpPr txBox="1"/>
          <p:nvPr>
            <p:ph idx="2" type="subTitle"/>
          </p:nvPr>
        </p:nvSpPr>
        <p:spPr>
          <a:xfrm>
            <a:off x="1391100" y="3380175"/>
            <a:ext cx="1923600" cy="102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3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 name="Google Shape;62;p133">
            <a:hlinkClick/>
          </p:cNvPr>
          <p:cNvSpPr txBox="1"/>
          <p:nvPr>
            <p:ph idx="3" type="subTitle"/>
          </p:nvPr>
        </p:nvSpPr>
        <p:spPr>
          <a:xfrm>
            <a:off x="1391100" y="1434475"/>
            <a:ext cx="19236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63" name="Google Shape;63;p133">
            <a:hlinkClick/>
          </p:cNvPr>
          <p:cNvSpPr txBox="1"/>
          <p:nvPr>
            <p:ph idx="4" type="subTitle"/>
          </p:nvPr>
        </p:nvSpPr>
        <p:spPr>
          <a:xfrm>
            <a:off x="3905700" y="1434475"/>
            <a:ext cx="19236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64" name="Google Shape;64;p133">
            <a:hlinkClick/>
          </p:cNvPr>
          <p:cNvSpPr txBox="1"/>
          <p:nvPr>
            <p:ph idx="5" type="subTitle"/>
          </p:nvPr>
        </p:nvSpPr>
        <p:spPr>
          <a:xfrm>
            <a:off x="1391100" y="2992287"/>
            <a:ext cx="19236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65" name="Google Shape;65;p133">
            <a:hlinkClick/>
          </p:cNvPr>
          <p:cNvSpPr txBox="1"/>
          <p:nvPr>
            <p:ph idx="6" type="subTitle"/>
          </p:nvPr>
        </p:nvSpPr>
        <p:spPr>
          <a:xfrm>
            <a:off x="3905700" y="2992287"/>
            <a:ext cx="19236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66" name="Google Shape;66;p133"/>
          <p:cNvSpPr txBox="1"/>
          <p:nvPr>
            <p:ph idx="7" type="subTitle"/>
          </p:nvPr>
        </p:nvSpPr>
        <p:spPr>
          <a:xfrm>
            <a:off x="1391100" y="1825209"/>
            <a:ext cx="1923600" cy="102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33"/>
          <p:cNvSpPr txBox="1"/>
          <p:nvPr>
            <p:ph idx="8" type="subTitle"/>
          </p:nvPr>
        </p:nvSpPr>
        <p:spPr>
          <a:xfrm>
            <a:off x="3905700" y="1825209"/>
            <a:ext cx="1923600" cy="102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33">
            <a:hlinkClick/>
          </p:cNvPr>
          <p:cNvSpPr txBox="1"/>
          <p:nvPr>
            <p:ph idx="9" type="title"/>
          </p:nvPr>
        </p:nvSpPr>
        <p:spPr>
          <a:xfrm>
            <a:off x="792175" y="1434475"/>
            <a:ext cx="5964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9" name="Google Shape;69;p133">
            <a:hlinkClick/>
          </p:cNvPr>
          <p:cNvSpPr txBox="1"/>
          <p:nvPr>
            <p:ph idx="13" type="title"/>
          </p:nvPr>
        </p:nvSpPr>
        <p:spPr>
          <a:xfrm>
            <a:off x="3314700" y="1434475"/>
            <a:ext cx="5964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0" name="Google Shape;70;p133">
            <a:hlinkClick/>
          </p:cNvPr>
          <p:cNvSpPr txBox="1"/>
          <p:nvPr>
            <p:ph idx="14" type="title"/>
          </p:nvPr>
        </p:nvSpPr>
        <p:spPr>
          <a:xfrm>
            <a:off x="792175" y="2992276"/>
            <a:ext cx="5964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1" name="Google Shape;71;p133">
            <a:hlinkClick/>
          </p:cNvPr>
          <p:cNvSpPr txBox="1"/>
          <p:nvPr>
            <p:ph idx="15" type="title"/>
          </p:nvPr>
        </p:nvSpPr>
        <p:spPr>
          <a:xfrm>
            <a:off x="3314700" y="2992276"/>
            <a:ext cx="5964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2" name="Google Shape;72;p133"/>
          <p:cNvSpPr txBox="1"/>
          <p:nvPr>
            <p:ph idx="16" type="subTitle"/>
          </p:nvPr>
        </p:nvSpPr>
        <p:spPr>
          <a:xfrm>
            <a:off x="6428225" y="3380175"/>
            <a:ext cx="1923600" cy="102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133">
            <a:hlinkClick/>
          </p:cNvPr>
          <p:cNvSpPr txBox="1"/>
          <p:nvPr>
            <p:ph idx="17" type="subTitle"/>
          </p:nvPr>
        </p:nvSpPr>
        <p:spPr>
          <a:xfrm>
            <a:off x="6428225" y="1434475"/>
            <a:ext cx="19236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74" name="Google Shape;74;p133">
            <a:hlinkClick/>
          </p:cNvPr>
          <p:cNvSpPr txBox="1"/>
          <p:nvPr>
            <p:ph idx="18" type="subTitle"/>
          </p:nvPr>
        </p:nvSpPr>
        <p:spPr>
          <a:xfrm>
            <a:off x="6428225" y="2992287"/>
            <a:ext cx="19236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75" name="Google Shape;75;p133"/>
          <p:cNvSpPr txBox="1"/>
          <p:nvPr>
            <p:ph idx="19" type="subTitle"/>
          </p:nvPr>
        </p:nvSpPr>
        <p:spPr>
          <a:xfrm>
            <a:off x="6428225" y="1825209"/>
            <a:ext cx="1923600" cy="102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33">
            <a:hlinkClick/>
          </p:cNvPr>
          <p:cNvSpPr txBox="1"/>
          <p:nvPr>
            <p:ph idx="20" type="title"/>
          </p:nvPr>
        </p:nvSpPr>
        <p:spPr>
          <a:xfrm>
            <a:off x="5837225" y="1434475"/>
            <a:ext cx="5964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7" name="Google Shape;77;p133">
            <a:hlinkClick/>
          </p:cNvPr>
          <p:cNvSpPr txBox="1"/>
          <p:nvPr>
            <p:ph idx="21" type="title"/>
          </p:nvPr>
        </p:nvSpPr>
        <p:spPr>
          <a:xfrm>
            <a:off x="5837225" y="2992276"/>
            <a:ext cx="5964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55">
    <p:spTree>
      <p:nvGrpSpPr>
        <p:cNvPr id="684" name="Shape 684"/>
        <p:cNvGrpSpPr/>
        <p:nvPr/>
      </p:nvGrpSpPr>
      <p:grpSpPr>
        <a:xfrm>
          <a:off x="0" y="0"/>
          <a:ext cx="0" cy="0"/>
          <a:chOff x="0" y="0"/>
          <a:chExt cx="0" cy="0"/>
        </a:xfrm>
      </p:grpSpPr>
      <p:sp>
        <p:nvSpPr>
          <p:cNvPr id="685" name="Google Shape;685;p160"/>
          <p:cNvSpPr/>
          <p:nvPr/>
        </p:nvSpPr>
        <p:spPr>
          <a:xfrm flipH="1" rot="288678">
            <a:off x="-1260167" y="9324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0"/>
          <p:cNvSpPr/>
          <p:nvPr/>
        </p:nvSpPr>
        <p:spPr>
          <a:xfrm>
            <a:off x="2133225" y="2766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7" name="Google Shape;687;p160"/>
          <p:cNvGrpSpPr/>
          <p:nvPr/>
        </p:nvGrpSpPr>
        <p:grpSpPr>
          <a:xfrm>
            <a:off x="713218" y="2026831"/>
            <a:ext cx="2270935" cy="2260335"/>
            <a:chOff x="6762468" y="1386456"/>
            <a:chExt cx="2270935" cy="2260335"/>
          </a:xfrm>
        </p:grpSpPr>
        <p:sp>
          <p:nvSpPr>
            <p:cNvPr id="688" name="Google Shape;688;p160"/>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60"/>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60"/>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60"/>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60"/>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60"/>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60"/>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0"/>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0"/>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60"/>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60"/>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60"/>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60"/>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60"/>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60"/>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60"/>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60"/>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60"/>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60"/>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60"/>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60"/>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60"/>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60"/>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60"/>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60"/>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60"/>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60"/>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60"/>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60"/>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60"/>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60"/>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60"/>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60"/>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56">
    <p:spTree>
      <p:nvGrpSpPr>
        <p:cNvPr id="721" name="Shape 721"/>
        <p:cNvGrpSpPr/>
        <p:nvPr/>
      </p:nvGrpSpPr>
      <p:grpSpPr>
        <a:xfrm>
          <a:off x="0" y="0"/>
          <a:ext cx="0" cy="0"/>
          <a:chOff x="0" y="0"/>
          <a:chExt cx="0" cy="0"/>
        </a:xfrm>
      </p:grpSpPr>
      <p:sp>
        <p:nvSpPr>
          <p:cNvPr id="722" name="Google Shape;722;p161"/>
          <p:cNvSpPr/>
          <p:nvPr/>
        </p:nvSpPr>
        <p:spPr>
          <a:xfrm>
            <a:off x="4641450" y="534225"/>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723" name="Google Shape;723;p161"/>
          <p:cNvSpPr/>
          <p:nvPr/>
        </p:nvSpPr>
        <p:spPr>
          <a:xfrm>
            <a:off x="7751050" y="34324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4" name="Google Shape;724;p161"/>
          <p:cNvGrpSpPr/>
          <p:nvPr/>
        </p:nvGrpSpPr>
        <p:grpSpPr>
          <a:xfrm>
            <a:off x="-380995" y="-80449"/>
            <a:ext cx="2277317" cy="5304377"/>
            <a:chOff x="224725" y="566950"/>
            <a:chExt cx="1850875" cy="4311100"/>
          </a:xfrm>
        </p:grpSpPr>
        <p:sp>
          <p:nvSpPr>
            <p:cNvPr id="725" name="Google Shape;725;p161"/>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61"/>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61"/>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61"/>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61"/>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61"/>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61"/>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61"/>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61"/>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61"/>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61"/>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61"/>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61"/>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61"/>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61"/>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61"/>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61"/>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1"/>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61"/>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61"/>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1"/>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1"/>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1"/>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1"/>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9" name="Google Shape;749;p161"/>
          <p:cNvSpPr/>
          <p:nvPr/>
        </p:nvSpPr>
        <p:spPr>
          <a:xfrm>
            <a:off x="2025295" y="640223"/>
            <a:ext cx="1915200" cy="1915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0" name="Google Shape;750;p161"/>
          <p:cNvGrpSpPr/>
          <p:nvPr/>
        </p:nvGrpSpPr>
        <p:grpSpPr>
          <a:xfrm>
            <a:off x="2794804" y="1419152"/>
            <a:ext cx="1830972" cy="1822411"/>
            <a:chOff x="2414491" y="671177"/>
            <a:chExt cx="1830972" cy="1822411"/>
          </a:xfrm>
        </p:grpSpPr>
        <p:sp>
          <p:nvSpPr>
            <p:cNvPr id="751" name="Google Shape;751;p16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6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6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6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6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6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6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6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6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6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6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6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6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6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6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6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6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6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6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6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6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6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6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6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56_1">
    <p:spTree>
      <p:nvGrpSpPr>
        <p:cNvPr id="785" name="Shape 785"/>
        <p:cNvGrpSpPr/>
        <p:nvPr/>
      </p:nvGrpSpPr>
      <p:grpSpPr>
        <a:xfrm>
          <a:off x="0" y="0"/>
          <a:ext cx="0" cy="0"/>
          <a:chOff x="0" y="0"/>
          <a:chExt cx="0" cy="0"/>
        </a:xfrm>
      </p:grpSpPr>
      <p:sp>
        <p:nvSpPr>
          <p:cNvPr id="786" name="Google Shape;786;p162"/>
          <p:cNvSpPr/>
          <p:nvPr/>
        </p:nvSpPr>
        <p:spPr>
          <a:xfrm>
            <a:off x="4641450"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787" name="Google Shape;787;p162"/>
          <p:cNvSpPr/>
          <p:nvPr/>
        </p:nvSpPr>
        <p:spPr>
          <a:xfrm rot="10800000">
            <a:off x="-1183925" y="-623592"/>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62"/>
          <p:cNvSpPr/>
          <p:nvPr/>
        </p:nvSpPr>
        <p:spPr>
          <a:xfrm>
            <a:off x="1860975" y="1631350"/>
            <a:ext cx="1758151" cy="229622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62"/>
          <p:cNvSpPr/>
          <p:nvPr/>
        </p:nvSpPr>
        <p:spPr>
          <a:xfrm flipH="1" rot="-1848056">
            <a:off x="3421950" y="23837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62"/>
          <p:cNvSpPr/>
          <p:nvPr/>
        </p:nvSpPr>
        <p:spPr>
          <a:xfrm rot="10800000">
            <a:off x="-892221" y="2755207"/>
            <a:ext cx="3210883" cy="319757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9">
  <p:cSld name="CUSTOM_57">
    <p:spTree>
      <p:nvGrpSpPr>
        <p:cNvPr id="791" name="Shape 791"/>
        <p:cNvGrpSpPr/>
        <p:nvPr/>
      </p:nvGrpSpPr>
      <p:grpSpPr>
        <a:xfrm>
          <a:off x="0" y="0"/>
          <a:ext cx="0" cy="0"/>
          <a:chOff x="0" y="0"/>
          <a:chExt cx="0" cy="0"/>
        </a:xfrm>
      </p:grpSpPr>
      <p:sp>
        <p:nvSpPr>
          <p:cNvPr id="792" name="Google Shape;792;p163"/>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793" name="Google Shape;793;p163"/>
          <p:cNvSpPr/>
          <p:nvPr/>
        </p:nvSpPr>
        <p:spPr>
          <a:xfrm flipH="1" rot="-5400000">
            <a:off x="5336828" y="10917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63"/>
          <p:cNvSpPr/>
          <p:nvPr/>
        </p:nvSpPr>
        <p:spPr>
          <a:xfrm flipH="1">
            <a:off x="3423660" y="3435644"/>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5" name="Google Shape;795;p163"/>
          <p:cNvGrpSpPr/>
          <p:nvPr/>
        </p:nvGrpSpPr>
        <p:grpSpPr>
          <a:xfrm flipH="1">
            <a:off x="4535411" y="548656"/>
            <a:ext cx="2270935" cy="2260335"/>
            <a:chOff x="6762468" y="1386456"/>
            <a:chExt cx="2270935" cy="2260335"/>
          </a:xfrm>
        </p:grpSpPr>
        <p:sp>
          <p:nvSpPr>
            <p:cNvPr id="796" name="Google Shape;796;p16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6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6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6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6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6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6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6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6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6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6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6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6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6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6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6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6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6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6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6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6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6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6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6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6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6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6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6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6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6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6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6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6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0">
  <p:cSld name="CUSTOM_58">
    <p:spTree>
      <p:nvGrpSpPr>
        <p:cNvPr id="829" name="Shape 829"/>
        <p:cNvGrpSpPr/>
        <p:nvPr/>
      </p:nvGrpSpPr>
      <p:grpSpPr>
        <a:xfrm>
          <a:off x="0" y="0"/>
          <a:ext cx="0" cy="0"/>
          <a:chOff x="0" y="0"/>
          <a:chExt cx="0" cy="0"/>
        </a:xfrm>
      </p:grpSpPr>
      <p:sp>
        <p:nvSpPr>
          <p:cNvPr id="830" name="Google Shape;830;p164"/>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831" name="Google Shape;831;p164"/>
          <p:cNvSpPr/>
          <p:nvPr/>
        </p:nvSpPr>
        <p:spPr>
          <a:xfrm flipH="1" rot="-2266405">
            <a:off x="6427723" y="250326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64"/>
          <p:cNvSpPr/>
          <p:nvPr/>
        </p:nvSpPr>
        <p:spPr>
          <a:xfrm>
            <a:off x="5666513" y="-1056875"/>
            <a:ext cx="3967449" cy="395099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64"/>
          <p:cNvSpPr/>
          <p:nvPr/>
        </p:nvSpPr>
        <p:spPr>
          <a:xfrm flipH="1">
            <a:off x="4993460" y="976475"/>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1">
  <p:cSld name="CUSTOM_59">
    <p:spTree>
      <p:nvGrpSpPr>
        <p:cNvPr id="834" name="Shape 834"/>
        <p:cNvGrpSpPr/>
        <p:nvPr/>
      </p:nvGrpSpPr>
      <p:grpSpPr>
        <a:xfrm>
          <a:off x="0" y="0"/>
          <a:ext cx="0" cy="0"/>
          <a:chOff x="0" y="0"/>
          <a:chExt cx="0" cy="0"/>
        </a:xfrm>
      </p:grpSpPr>
      <p:sp>
        <p:nvSpPr>
          <p:cNvPr id="835" name="Google Shape;835;p165"/>
          <p:cNvSpPr/>
          <p:nvPr/>
        </p:nvSpPr>
        <p:spPr>
          <a:xfrm flipH="1">
            <a:off x="1017188" y="539150"/>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nvGrpSpPr>
          <p:cNvPr id="836" name="Google Shape;836;p165"/>
          <p:cNvGrpSpPr/>
          <p:nvPr/>
        </p:nvGrpSpPr>
        <p:grpSpPr>
          <a:xfrm flipH="1" rot="5400000">
            <a:off x="5410792" y="1327438"/>
            <a:ext cx="2277317" cy="5304377"/>
            <a:chOff x="224725" y="566950"/>
            <a:chExt cx="1850875" cy="4311100"/>
          </a:xfrm>
        </p:grpSpPr>
        <p:sp>
          <p:nvSpPr>
            <p:cNvPr id="837" name="Google Shape;837;p16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6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6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6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6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6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6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6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6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6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6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6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6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6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6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6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6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6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6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6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6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6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6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6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1" name="Google Shape;861;p165"/>
          <p:cNvSpPr/>
          <p:nvPr/>
        </p:nvSpPr>
        <p:spPr>
          <a:xfrm flipH="1" rot="-3415034">
            <a:off x="5358889" y="5240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65"/>
          <p:cNvSpPr/>
          <p:nvPr/>
        </p:nvSpPr>
        <p:spPr>
          <a:xfrm flipH="1" rot="-1379372">
            <a:off x="5148635" y="11836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65"/>
          <p:cNvSpPr/>
          <p:nvPr/>
        </p:nvSpPr>
        <p:spPr>
          <a:xfrm flipH="1">
            <a:off x="794051" y="3667402"/>
            <a:ext cx="1062209" cy="93695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2">
  <p:cSld name="CUSTOM_60">
    <p:spTree>
      <p:nvGrpSpPr>
        <p:cNvPr id="864" name="Shape 864"/>
        <p:cNvGrpSpPr/>
        <p:nvPr/>
      </p:nvGrpSpPr>
      <p:grpSpPr>
        <a:xfrm>
          <a:off x="0" y="0"/>
          <a:ext cx="0" cy="0"/>
          <a:chOff x="0" y="0"/>
          <a:chExt cx="0" cy="0"/>
        </a:xfrm>
      </p:grpSpPr>
      <p:sp>
        <p:nvSpPr>
          <p:cNvPr id="865" name="Google Shape;865;p166"/>
          <p:cNvSpPr/>
          <p:nvPr/>
        </p:nvSpPr>
        <p:spPr>
          <a:xfrm flipH="1">
            <a:off x="1008588"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866" name="Google Shape;866;p166"/>
          <p:cNvSpPr/>
          <p:nvPr/>
        </p:nvSpPr>
        <p:spPr>
          <a:xfrm flipH="1" rot="-5096759">
            <a:off x="5974001" y="2294202"/>
            <a:ext cx="4913557" cy="302295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66"/>
          <p:cNvSpPr/>
          <p:nvPr/>
        </p:nvSpPr>
        <p:spPr>
          <a:xfrm>
            <a:off x="4236525" y="371286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8" name="Google Shape;868;p166"/>
          <p:cNvGrpSpPr/>
          <p:nvPr/>
        </p:nvGrpSpPr>
        <p:grpSpPr>
          <a:xfrm>
            <a:off x="6148229" y="1251727"/>
            <a:ext cx="1830972" cy="1822411"/>
            <a:chOff x="2414491" y="671177"/>
            <a:chExt cx="1830972" cy="1822411"/>
          </a:xfrm>
        </p:grpSpPr>
        <p:sp>
          <p:nvSpPr>
            <p:cNvPr id="869" name="Google Shape;869;p16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6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6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6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6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6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6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6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6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6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6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6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6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6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6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6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6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6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6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6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6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6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6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6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6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6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6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6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6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6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6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6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6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6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3" name="Google Shape;903;p166"/>
          <p:cNvSpPr/>
          <p:nvPr/>
        </p:nvSpPr>
        <p:spPr>
          <a:xfrm rot="-4619829">
            <a:off x="5338279" y="-1392653"/>
            <a:ext cx="3210852" cy="319753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904" name="Shape 904"/>
        <p:cNvGrpSpPr/>
        <p:nvPr/>
      </p:nvGrpSpPr>
      <p:grpSpPr>
        <a:xfrm>
          <a:off x="0" y="0"/>
          <a:ext cx="0" cy="0"/>
          <a:chOff x="0" y="0"/>
          <a:chExt cx="0" cy="0"/>
        </a:xfrm>
      </p:grpSpPr>
      <p:sp>
        <p:nvSpPr>
          <p:cNvPr id="905" name="Google Shape;905;p167"/>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6" name="Google Shape;906;p167"/>
          <p:cNvGrpSpPr/>
          <p:nvPr/>
        </p:nvGrpSpPr>
        <p:grpSpPr>
          <a:xfrm flipH="1">
            <a:off x="6918862" y="-84862"/>
            <a:ext cx="2277317" cy="5304377"/>
            <a:chOff x="224725" y="566950"/>
            <a:chExt cx="1850875" cy="4311100"/>
          </a:xfrm>
        </p:grpSpPr>
        <p:sp>
          <p:nvSpPr>
            <p:cNvPr id="907" name="Google Shape;907;p167"/>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67"/>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67"/>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67"/>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67"/>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67"/>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67"/>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67"/>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67"/>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67"/>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67"/>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67"/>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67"/>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67"/>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67"/>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67"/>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67"/>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67"/>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67"/>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67"/>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67"/>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67"/>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67"/>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67"/>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1" name="Google Shape;931;p167">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32" name="Google Shape;932;p167"/>
          <p:cNvSpPr txBox="1"/>
          <p:nvPr>
            <p:ph idx="2" type="title"/>
          </p:nvPr>
        </p:nvSpPr>
        <p:spPr>
          <a:xfrm>
            <a:off x="2020824" y="91845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33" name="Google Shape;933;p167"/>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67"/>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5" name="Google Shape;935;p167"/>
          <p:cNvGrpSpPr/>
          <p:nvPr/>
        </p:nvGrpSpPr>
        <p:grpSpPr>
          <a:xfrm flipH="1">
            <a:off x="101505" y="2363121"/>
            <a:ext cx="1696762" cy="1688828"/>
            <a:chOff x="2414491" y="671177"/>
            <a:chExt cx="1830972" cy="1822411"/>
          </a:xfrm>
        </p:grpSpPr>
        <p:sp>
          <p:nvSpPr>
            <p:cNvPr id="936" name="Google Shape;936;p16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6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6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6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6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6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6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6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6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6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6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6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6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6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6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6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6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6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6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6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6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6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6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6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6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6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6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6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6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6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6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6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6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6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970" name="Shape 970"/>
        <p:cNvGrpSpPr/>
        <p:nvPr/>
      </p:nvGrpSpPr>
      <p:grpSpPr>
        <a:xfrm>
          <a:off x="0" y="0"/>
          <a:ext cx="0" cy="0"/>
          <a:chOff x="0" y="0"/>
          <a:chExt cx="0" cy="0"/>
        </a:xfrm>
      </p:grpSpPr>
      <p:sp>
        <p:nvSpPr>
          <p:cNvPr id="971" name="Google Shape;971;p168"/>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68"/>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6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4" name="Google Shape;974;p168"/>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975" name="Shape 975"/>
        <p:cNvGrpSpPr/>
        <p:nvPr/>
      </p:nvGrpSpPr>
      <p:grpSpPr>
        <a:xfrm>
          <a:off x="0" y="0"/>
          <a:ext cx="0" cy="0"/>
          <a:chOff x="0" y="0"/>
          <a:chExt cx="0" cy="0"/>
        </a:xfrm>
      </p:grpSpPr>
      <p:sp>
        <p:nvSpPr>
          <p:cNvPr id="976" name="Google Shape;976;p169"/>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69"/>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69"/>
          <p:cNvSpPr/>
          <p:nvPr/>
        </p:nvSpPr>
        <p:spPr>
          <a:xfrm rot="-7977683">
            <a:off x="6790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6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38">
    <p:spTree>
      <p:nvGrpSpPr>
        <p:cNvPr id="78" name="Shape 78"/>
        <p:cNvGrpSpPr/>
        <p:nvPr/>
      </p:nvGrpSpPr>
      <p:grpSpPr>
        <a:xfrm>
          <a:off x="0" y="0"/>
          <a:ext cx="0" cy="0"/>
          <a:chOff x="0" y="0"/>
          <a:chExt cx="0" cy="0"/>
        </a:xfrm>
      </p:grpSpPr>
      <p:sp>
        <p:nvSpPr>
          <p:cNvPr id="79" name="Google Shape;79;p134"/>
          <p:cNvSpPr/>
          <p:nvPr/>
        </p:nvSpPr>
        <p:spPr>
          <a:xfrm rot="-3798042">
            <a:off x="6317727" y="1597507"/>
            <a:ext cx="6147380" cy="378203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34"/>
          <p:cNvGrpSpPr/>
          <p:nvPr/>
        </p:nvGrpSpPr>
        <p:grpSpPr>
          <a:xfrm flipH="1" rot="10800000">
            <a:off x="5207341" y="-686580"/>
            <a:ext cx="1696762" cy="1688828"/>
            <a:chOff x="2414491" y="671177"/>
            <a:chExt cx="1830972" cy="1822411"/>
          </a:xfrm>
        </p:grpSpPr>
        <p:sp>
          <p:nvSpPr>
            <p:cNvPr id="81" name="Google Shape;81;p1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134"/>
          <p:cNvSpPr/>
          <p:nvPr/>
        </p:nvSpPr>
        <p:spPr>
          <a:xfrm rot="5400000">
            <a:off x="-2258800" y="31797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4"/>
          <p:cNvSpPr/>
          <p:nvPr/>
        </p:nvSpPr>
        <p:spPr>
          <a:xfrm flipH="1" rot="-2266405">
            <a:off x="7096023" y="218951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4"/>
          <p:cNvSpPr txBox="1"/>
          <p:nvPr>
            <p:ph idx="1" type="subTitle"/>
          </p:nvPr>
        </p:nvSpPr>
        <p:spPr>
          <a:xfrm>
            <a:off x="4024200" y="3684975"/>
            <a:ext cx="26694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134"/>
          <p:cNvSpPr txBox="1"/>
          <p:nvPr>
            <p:ph idx="2" type="subTitle"/>
          </p:nvPr>
        </p:nvSpPr>
        <p:spPr>
          <a:xfrm>
            <a:off x="941850" y="3684975"/>
            <a:ext cx="27015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13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134">
            <a:hlinkClick/>
          </p:cNvPr>
          <p:cNvSpPr txBox="1"/>
          <p:nvPr>
            <p:ph idx="3" type="subTitle"/>
          </p:nvPr>
        </p:nvSpPr>
        <p:spPr>
          <a:xfrm>
            <a:off x="941850" y="1739275"/>
            <a:ext cx="27015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121" name="Google Shape;121;p134">
            <a:hlinkClick/>
          </p:cNvPr>
          <p:cNvSpPr txBox="1"/>
          <p:nvPr>
            <p:ph idx="4" type="subTitle"/>
          </p:nvPr>
        </p:nvSpPr>
        <p:spPr>
          <a:xfrm>
            <a:off x="4024200" y="1739275"/>
            <a:ext cx="26694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122" name="Google Shape;122;p134">
            <a:hlinkClick/>
          </p:cNvPr>
          <p:cNvSpPr txBox="1"/>
          <p:nvPr>
            <p:ph idx="5" type="subTitle"/>
          </p:nvPr>
        </p:nvSpPr>
        <p:spPr>
          <a:xfrm>
            <a:off x="941850" y="3297074"/>
            <a:ext cx="27015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123" name="Google Shape;123;p134">
            <a:hlinkClick/>
          </p:cNvPr>
          <p:cNvSpPr txBox="1"/>
          <p:nvPr>
            <p:ph idx="6" type="subTitle"/>
          </p:nvPr>
        </p:nvSpPr>
        <p:spPr>
          <a:xfrm>
            <a:off x="4024200" y="3297087"/>
            <a:ext cx="26694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2pPr>
            <a:lvl3pPr lvl="2"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3pPr>
            <a:lvl4pPr lvl="3"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4pPr>
            <a:lvl5pPr lvl="4"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5pPr>
            <a:lvl6pPr lvl="5"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6pPr>
            <a:lvl7pPr lvl="6"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7pPr>
            <a:lvl8pPr lvl="7"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8pPr>
            <a:lvl9pPr lvl="8" algn="l">
              <a:lnSpc>
                <a:spcPct val="100000"/>
              </a:lnSpc>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124" name="Google Shape;124;p134"/>
          <p:cNvSpPr txBox="1"/>
          <p:nvPr>
            <p:ph idx="7" type="subTitle"/>
          </p:nvPr>
        </p:nvSpPr>
        <p:spPr>
          <a:xfrm>
            <a:off x="945650" y="2130000"/>
            <a:ext cx="27015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134"/>
          <p:cNvSpPr txBox="1"/>
          <p:nvPr>
            <p:ph idx="8" type="subTitle"/>
          </p:nvPr>
        </p:nvSpPr>
        <p:spPr>
          <a:xfrm>
            <a:off x="4027952" y="2130000"/>
            <a:ext cx="2669400" cy="591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rgbClr val="0000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134">
            <a:hlinkClick/>
          </p:cNvPr>
          <p:cNvSpPr txBox="1"/>
          <p:nvPr>
            <p:ph idx="9" type="title"/>
          </p:nvPr>
        </p:nvSpPr>
        <p:spPr>
          <a:xfrm>
            <a:off x="945650" y="1363850"/>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7" name="Google Shape;127;p134">
            <a:hlinkClick/>
          </p:cNvPr>
          <p:cNvSpPr txBox="1"/>
          <p:nvPr>
            <p:ph idx="13" type="title"/>
          </p:nvPr>
        </p:nvSpPr>
        <p:spPr>
          <a:xfrm>
            <a:off x="4024200" y="1363850"/>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8" name="Google Shape;128;p134">
            <a:hlinkClick/>
          </p:cNvPr>
          <p:cNvSpPr txBox="1"/>
          <p:nvPr>
            <p:ph idx="14" type="title"/>
          </p:nvPr>
        </p:nvSpPr>
        <p:spPr>
          <a:xfrm>
            <a:off x="945650" y="2918848"/>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9" name="Google Shape;129;p134">
            <a:hlinkClick/>
          </p:cNvPr>
          <p:cNvSpPr txBox="1"/>
          <p:nvPr>
            <p:ph idx="15" type="title"/>
          </p:nvPr>
        </p:nvSpPr>
        <p:spPr>
          <a:xfrm>
            <a:off x="4024200" y="2918848"/>
            <a:ext cx="8460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33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980" name="Shape 980"/>
        <p:cNvGrpSpPr/>
        <p:nvPr/>
      </p:nvGrpSpPr>
      <p:grpSpPr>
        <a:xfrm>
          <a:off x="0" y="0"/>
          <a:ext cx="0" cy="0"/>
          <a:chOff x="0" y="0"/>
          <a:chExt cx="0" cy="0"/>
        </a:xfrm>
      </p:grpSpPr>
      <p:sp>
        <p:nvSpPr>
          <p:cNvPr id="981" name="Google Shape;981;p170"/>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70"/>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70"/>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7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985" name="Shape 985"/>
        <p:cNvGrpSpPr/>
        <p:nvPr/>
      </p:nvGrpSpPr>
      <p:grpSpPr>
        <a:xfrm>
          <a:off x="0" y="0"/>
          <a:ext cx="0" cy="0"/>
          <a:chOff x="0" y="0"/>
          <a:chExt cx="0" cy="0"/>
        </a:xfrm>
      </p:grpSpPr>
      <p:sp>
        <p:nvSpPr>
          <p:cNvPr id="986" name="Google Shape;986;p17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7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7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7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990" name="Shape 990"/>
        <p:cNvGrpSpPr/>
        <p:nvPr/>
      </p:nvGrpSpPr>
      <p:grpSpPr>
        <a:xfrm>
          <a:off x="0" y="0"/>
          <a:ext cx="0" cy="0"/>
          <a:chOff x="0" y="0"/>
          <a:chExt cx="0" cy="0"/>
        </a:xfrm>
      </p:grpSpPr>
      <p:sp>
        <p:nvSpPr>
          <p:cNvPr id="991" name="Google Shape;991;p172"/>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72"/>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72"/>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72">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95" name="Google Shape;995;p172"/>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996" name="Google Shape;996;p172"/>
          <p:cNvGrpSpPr/>
          <p:nvPr/>
        </p:nvGrpSpPr>
        <p:grpSpPr>
          <a:xfrm flipH="1" rot="10800000">
            <a:off x="815666" y="1235970"/>
            <a:ext cx="1696762" cy="1688828"/>
            <a:chOff x="2414491" y="671177"/>
            <a:chExt cx="1830972" cy="1822411"/>
          </a:xfrm>
        </p:grpSpPr>
        <p:sp>
          <p:nvSpPr>
            <p:cNvPr id="997" name="Google Shape;997;p17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7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7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7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7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7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7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7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7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7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7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7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7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7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7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7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7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7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7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7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7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7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7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7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7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7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7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7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7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7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7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7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7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7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1031" name="Shape 1031"/>
        <p:cNvGrpSpPr/>
        <p:nvPr/>
      </p:nvGrpSpPr>
      <p:grpSpPr>
        <a:xfrm>
          <a:off x="0" y="0"/>
          <a:ext cx="0" cy="0"/>
          <a:chOff x="0" y="0"/>
          <a:chExt cx="0" cy="0"/>
        </a:xfrm>
      </p:grpSpPr>
      <p:sp>
        <p:nvSpPr>
          <p:cNvPr id="1032" name="Google Shape;1032;p17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7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1034" name="Google Shape;1034;p173"/>
          <p:cNvGrpSpPr/>
          <p:nvPr/>
        </p:nvGrpSpPr>
        <p:grpSpPr>
          <a:xfrm flipH="1" rot="10800000">
            <a:off x="-776141" y="2015093"/>
            <a:ext cx="2087674" cy="2077913"/>
            <a:chOff x="2414491" y="671177"/>
            <a:chExt cx="1830972" cy="1822411"/>
          </a:xfrm>
        </p:grpSpPr>
        <p:sp>
          <p:nvSpPr>
            <p:cNvPr id="1035" name="Google Shape;1035;p17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7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7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7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7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7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7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7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7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7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7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7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7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7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7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7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7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7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7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7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7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7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7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7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7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7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7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7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7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7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7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7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7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7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1069" name="Shape 1069"/>
        <p:cNvGrpSpPr/>
        <p:nvPr/>
      </p:nvGrpSpPr>
      <p:grpSpPr>
        <a:xfrm>
          <a:off x="0" y="0"/>
          <a:ext cx="0" cy="0"/>
          <a:chOff x="0" y="0"/>
          <a:chExt cx="0" cy="0"/>
        </a:xfrm>
      </p:grpSpPr>
      <p:sp>
        <p:nvSpPr>
          <p:cNvPr id="1070" name="Google Shape;1070;p174"/>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74"/>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74"/>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3" name="Google Shape;1073;p174"/>
          <p:cNvGrpSpPr/>
          <p:nvPr/>
        </p:nvGrpSpPr>
        <p:grpSpPr>
          <a:xfrm rot="10800000">
            <a:off x="1381161" y="1333007"/>
            <a:ext cx="1696762" cy="1688828"/>
            <a:chOff x="2414491" y="671177"/>
            <a:chExt cx="1830972" cy="1822411"/>
          </a:xfrm>
        </p:grpSpPr>
        <p:sp>
          <p:nvSpPr>
            <p:cNvPr id="1074" name="Google Shape;1074;p17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7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7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7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7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7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7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7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7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7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7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7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7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7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7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7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7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7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7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7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7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7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7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7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7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7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7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7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7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7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7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7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7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7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8" name="Google Shape;1108;p174">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9" name="Google Shape;1109;p174"/>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2">
    <p:spTree>
      <p:nvGrpSpPr>
        <p:cNvPr id="1110" name="Shape 1110"/>
        <p:cNvGrpSpPr/>
        <p:nvPr/>
      </p:nvGrpSpPr>
      <p:grpSpPr>
        <a:xfrm>
          <a:off x="0" y="0"/>
          <a:ext cx="0" cy="0"/>
          <a:chOff x="0" y="0"/>
          <a:chExt cx="0" cy="0"/>
        </a:xfrm>
      </p:grpSpPr>
      <p:sp>
        <p:nvSpPr>
          <p:cNvPr id="1111" name="Google Shape;1111;p175"/>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75"/>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75"/>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7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15" name="Google Shape;1115;p175"/>
          <p:cNvSpPr txBox="1"/>
          <p:nvPr>
            <p:ph idx="1" type="subTitle"/>
          </p:nvPr>
        </p:nvSpPr>
        <p:spPr>
          <a:xfrm>
            <a:off x="897675" y="1577850"/>
            <a:ext cx="4809300" cy="248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grpSp>
        <p:nvGrpSpPr>
          <p:cNvPr id="1116" name="Google Shape;1116;p175"/>
          <p:cNvGrpSpPr/>
          <p:nvPr/>
        </p:nvGrpSpPr>
        <p:grpSpPr>
          <a:xfrm flipH="1" rot="10800000">
            <a:off x="4776891" y="3572332"/>
            <a:ext cx="1696762" cy="1688828"/>
            <a:chOff x="2414491" y="671177"/>
            <a:chExt cx="1830972" cy="1822411"/>
          </a:xfrm>
        </p:grpSpPr>
        <p:sp>
          <p:nvSpPr>
            <p:cNvPr id="1117" name="Google Shape;1117;p17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7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7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7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7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7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7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7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7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7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7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7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7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7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7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7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7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7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7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7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7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7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7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7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7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7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7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7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7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7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7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7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7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7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1" name="Shape 1151"/>
        <p:cNvGrpSpPr/>
        <p:nvPr/>
      </p:nvGrpSpPr>
      <p:grpSpPr>
        <a:xfrm>
          <a:off x="0" y="0"/>
          <a:ext cx="0" cy="0"/>
          <a:chOff x="0" y="0"/>
          <a:chExt cx="0" cy="0"/>
        </a:xfrm>
      </p:grpSpPr>
      <p:sp>
        <p:nvSpPr>
          <p:cNvPr id="1152" name="Google Shape;1152;p176"/>
          <p:cNvSpPr/>
          <p:nvPr/>
        </p:nvSpPr>
        <p:spPr>
          <a:xfrm>
            <a:off x="0" y="0"/>
            <a:ext cx="9144000" cy="5143500"/>
          </a:xfrm>
          <a:prstGeom prst="rect">
            <a:avLst/>
          </a:prstGeom>
          <a:solidFill>
            <a:schemeClr val="accent1">
              <a:alpha val="5529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76"/>
          <p:cNvSpPr txBox="1"/>
          <p:nvPr>
            <p:ph type="title"/>
          </p:nvPr>
        </p:nvSpPr>
        <p:spPr>
          <a:xfrm>
            <a:off x="4184875" y="1473300"/>
            <a:ext cx="4245900" cy="219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4000">
                <a:solidFill>
                  <a:schemeClr val="dk1"/>
                </a:solidFill>
              </a:defRPr>
            </a:lvl1pPr>
            <a:lvl2pPr lvl="1" algn="l">
              <a:lnSpc>
                <a:spcPct val="100000"/>
              </a:lnSpc>
              <a:spcBef>
                <a:spcPts val="0"/>
              </a:spcBef>
              <a:spcAft>
                <a:spcPts val="0"/>
              </a:spcAft>
              <a:buSzPts val="3000"/>
              <a:buNone/>
              <a:defRPr>
                <a:latin typeface="Manjari"/>
                <a:ea typeface="Manjari"/>
                <a:cs typeface="Manjari"/>
                <a:sym typeface="Manjari"/>
              </a:defRPr>
            </a:lvl2pPr>
            <a:lvl3pPr lvl="2" algn="l">
              <a:lnSpc>
                <a:spcPct val="100000"/>
              </a:lnSpc>
              <a:spcBef>
                <a:spcPts val="0"/>
              </a:spcBef>
              <a:spcAft>
                <a:spcPts val="0"/>
              </a:spcAft>
              <a:buSzPts val="3000"/>
              <a:buNone/>
              <a:defRPr>
                <a:latin typeface="Manjari"/>
                <a:ea typeface="Manjari"/>
                <a:cs typeface="Manjari"/>
                <a:sym typeface="Manjari"/>
              </a:defRPr>
            </a:lvl3pPr>
            <a:lvl4pPr lvl="3" algn="l">
              <a:lnSpc>
                <a:spcPct val="100000"/>
              </a:lnSpc>
              <a:spcBef>
                <a:spcPts val="0"/>
              </a:spcBef>
              <a:spcAft>
                <a:spcPts val="0"/>
              </a:spcAft>
              <a:buSzPts val="3000"/>
              <a:buNone/>
              <a:defRPr>
                <a:latin typeface="Manjari"/>
                <a:ea typeface="Manjari"/>
                <a:cs typeface="Manjari"/>
                <a:sym typeface="Manjari"/>
              </a:defRPr>
            </a:lvl4pPr>
            <a:lvl5pPr lvl="4" algn="l">
              <a:lnSpc>
                <a:spcPct val="100000"/>
              </a:lnSpc>
              <a:spcBef>
                <a:spcPts val="0"/>
              </a:spcBef>
              <a:spcAft>
                <a:spcPts val="0"/>
              </a:spcAft>
              <a:buSzPts val="3000"/>
              <a:buNone/>
              <a:defRPr>
                <a:latin typeface="Manjari"/>
                <a:ea typeface="Manjari"/>
                <a:cs typeface="Manjari"/>
                <a:sym typeface="Manjari"/>
              </a:defRPr>
            </a:lvl5pPr>
            <a:lvl6pPr lvl="5" algn="l">
              <a:lnSpc>
                <a:spcPct val="100000"/>
              </a:lnSpc>
              <a:spcBef>
                <a:spcPts val="0"/>
              </a:spcBef>
              <a:spcAft>
                <a:spcPts val="0"/>
              </a:spcAft>
              <a:buSzPts val="3000"/>
              <a:buNone/>
              <a:defRPr>
                <a:latin typeface="Manjari"/>
                <a:ea typeface="Manjari"/>
                <a:cs typeface="Manjari"/>
                <a:sym typeface="Manjari"/>
              </a:defRPr>
            </a:lvl6pPr>
            <a:lvl7pPr lvl="6" algn="l">
              <a:lnSpc>
                <a:spcPct val="100000"/>
              </a:lnSpc>
              <a:spcBef>
                <a:spcPts val="0"/>
              </a:spcBef>
              <a:spcAft>
                <a:spcPts val="0"/>
              </a:spcAft>
              <a:buSzPts val="3000"/>
              <a:buNone/>
              <a:defRPr>
                <a:latin typeface="Manjari"/>
                <a:ea typeface="Manjari"/>
                <a:cs typeface="Manjari"/>
                <a:sym typeface="Manjari"/>
              </a:defRPr>
            </a:lvl7pPr>
            <a:lvl8pPr lvl="7" algn="l">
              <a:lnSpc>
                <a:spcPct val="100000"/>
              </a:lnSpc>
              <a:spcBef>
                <a:spcPts val="0"/>
              </a:spcBef>
              <a:spcAft>
                <a:spcPts val="0"/>
              </a:spcAft>
              <a:buSzPts val="3000"/>
              <a:buNone/>
              <a:defRPr>
                <a:latin typeface="Manjari"/>
                <a:ea typeface="Manjari"/>
                <a:cs typeface="Manjari"/>
                <a:sym typeface="Manjari"/>
              </a:defRPr>
            </a:lvl8pPr>
            <a:lvl9pPr lvl="8" algn="l">
              <a:lnSpc>
                <a:spcPct val="100000"/>
              </a:lnSpc>
              <a:spcBef>
                <a:spcPts val="0"/>
              </a:spcBef>
              <a:spcAft>
                <a:spcPts val="0"/>
              </a:spcAft>
              <a:buSzPts val="3000"/>
              <a:buNone/>
              <a:defRPr>
                <a:latin typeface="Manjari"/>
                <a:ea typeface="Manjari"/>
                <a:cs typeface="Manjari"/>
                <a:sym typeface="Manjari"/>
              </a:defRPr>
            </a:lvl9pPr>
          </a:lstStyle>
          <a:p/>
        </p:txBody>
      </p:sp>
      <p:sp>
        <p:nvSpPr>
          <p:cNvPr id="1154" name="Google Shape;1154;p176"/>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76"/>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76"/>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45">
    <p:spTree>
      <p:nvGrpSpPr>
        <p:cNvPr id="1157" name="Shape 1157"/>
        <p:cNvGrpSpPr/>
        <p:nvPr/>
      </p:nvGrpSpPr>
      <p:grpSpPr>
        <a:xfrm>
          <a:off x="0" y="0"/>
          <a:ext cx="0" cy="0"/>
          <a:chOff x="0" y="0"/>
          <a:chExt cx="0" cy="0"/>
        </a:xfrm>
      </p:grpSpPr>
      <p:sp>
        <p:nvSpPr>
          <p:cNvPr id="1158" name="Google Shape;1158;p177"/>
          <p:cNvSpPr txBox="1"/>
          <p:nvPr>
            <p:ph type="title"/>
          </p:nvPr>
        </p:nvSpPr>
        <p:spPr>
          <a:xfrm>
            <a:off x="713225" y="428875"/>
            <a:ext cx="3447600" cy="119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3000"/>
              <a:buNone/>
              <a:defRPr>
                <a:latin typeface="Manjari"/>
                <a:ea typeface="Manjari"/>
                <a:cs typeface="Manjari"/>
                <a:sym typeface="Manjari"/>
              </a:defRPr>
            </a:lvl2pPr>
            <a:lvl3pPr lvl="2" algn="l">
              <a:lnSpc>
                <a:spcPct val="100000"/>
              </a:lnSpc>
              <a:spcBef>
                <a:spcPts val="0"/>
              </a:spcBef>
              <a:spcAft>
                <a:spcPts val="0"/>
              </a:spcAft>
              <a:buSzPts val="3000"/>
              <a:buNone/>
              <a:defRPr>
                <a:latin typeface="Manjari"/>
                <a:ea typeface="Manjari"/>
                <a:cs typeface="Manjari"/>
                <a:sym typeface="Manjari"/>
              </a:defRPr>
            </a:lvl3pPr>
            <a:lvl4pPr lvl="3" algn="l">
              <a:lnSpc>
                <a:spcPct val="100000"/>
              </a:lnSpc>
              <a:spcBef>
                <a:spcPts val="0"/>
              </a:spcBef>
              <a:spcAft>
                <a:spcPts val="0"/>
              </a:spcAft>
              <a:buSzPts val="3000"/>
              <a:buNone/>
              <a:defRPr>
                <a:latin typeface="Manjari"/>
                <a:ea typeface="Manjari"/>
                <a:cs typeface="Manjari"/>
                <a:sym typeface="Manjari"/>
              </a:defRPr>
            </a:lvl4pPr>
            <a:lvl5pPr lvl="4" algn="l">
              <a:lnSpc>
                <a:spcPct val="100000"/>
              </a:lnSpc>
              <a:spcBef>
                <a:spcPts val="0"/>
              </a:spcBef>
              <a:spcAft>
                <a:spcPts val="0"/>
              </a:spcAft>
              <a:buSzPts val="3000"/>
              <a:buNone/>
              <a:defRPr>
                <a:latin typeface="Manjari"/>
                <a:ea typeface="Manjari"/>
                <a:cs typeface="Manjari"/>
                <a:sym typeface="Manjari"/>
              </a:defRPr>
            </a:lvl5pPr>
            <a:lvl6pPr lvl="5" algn="l">
              <a:lnSpc>
                <a:spcPct val="100000"/>
              </a:lnSpc>
              <a:spcBef>
                <a:spcPts val="0"/>
              </a:spcBef>
              <a:spcAft>
                <a:spcPts val="0"/>
              </a:spcAft>
              <a:buSzPts val="3000"/>
              <a:buNone/>
              <a:defRPr>
                <a:latin typeface="Manjari"/>
                <a:ea typeface="Manjari"/>
                <a:cs typeface="Manjari"/>
                <a:sym typeface="Manjari"/>
              </a:defRPr>
            </a:lvl6pPr>
            <a:lvl7pPr lvl="6" algn="l">
              <a:lnSpc>
                <a:spcPct val="100000"/>
              </a:lnSpc>
              <a:spcBef>
                <a:spcPts val="0"/>
              </a:spcBef>
              <a:spcAft>
                <a:spcPts val="0"/>
              </a:spcAft>
              <a:buSzPts val="3000"/>
              <a:buNone/>
              <a:defRPr>
                <a:latin typeface="Manjari"/>
                <a:ea typeface="Manjari"/>
                <a:cs typeface="Manjari"/>
                <a:sym typeface="Manjari"/>
              </a:defRPr>
            </a:lvl7pPr>
            <a:lvl8pPr lvl="7" algn="l">
              <a:lnSpc>
                <a:spcPct val="100000"/>
              </a:lnSpc>
              <a:spcBef>
                <a:spcPts val="0"/>
              </a:spcBef>
              <a:spcAft>
                <a:spcPts val="0"/>
              </a:spcAft>
              <a:buSzPts val="3000"/>
              <a:buNone/>
              <a:defRPr>
                <a:latin typeface="Manjari"/>
                <a:ea typeface="Manjari"/>
                <a:cs typeface="Manjari"/>
                <a:sym typeface="Manjari"/>
              </a:defRPr>
            </a:lvl8pPr>
            <a:lvl9pPr lvl="8" algn="l">
              <a:lnSpc>
                <a:spcPct val="100000"/>
              </a:lnSpc>
              <a:spcBef>
                <a:spcPts val="0"/>
              </a:spcBef>
              <a:spcAft>
                <a:spcPts val="0"/>
              </a:spcAft>
              <a:buSzPts val="3000"/>
              <a:buNone/>
              <a:defRPr>
                <a:latin typeface="Manjari"/>
                <a:ea typeface="Manjari"/>
                <a:cs typeface="Manjari"/>
                <a:sym typeface="Manjari"/>
              </a:defRPr>
            </a:lvl9pPr>
          </a:lstStyle>
          <a:p/>
        </p:txBody>
      </p:sp>
      <p:sp>
        <p:nvSpPr>
          <p:cNvPr id="1159" name="Google Shape;1159;p177"/>
          <p:cNvSpPr/>
          <p:nvPr/>
        </p:nvSpPr>
        <p:spPr>
          <a:xfrm>
            <a:off x="0" y="0"/>
            <a:ext cx="9144000" cy="5143500"/>
          </a:xfrm>
          <a:prstGeom prst="rect">
            <a:avLst/>
          </a:prstGeom>
          <a:solidFill>
            <a:schemeClr val="accent1">
              <a:alpha val="164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77"/>
          <p:cNvSpPr/>
          <p:nvPr/>
        </p:nvSpPr>
        <p:spPr>
          <a:xfrm flipH="1" rot="-1043092">
            <a:off x="-1049130" y="2041077"/>
            <a:ext cx="4658551" cy="476514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77"/>
          <p:cNvSpPr/>
          <p:nvPr/>
        </p:nvSpPr>
        <p:spPr>
          <a:xfrm>
            <a:off x="1292525" y="25717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77"/>
          <p:cNvSpPr/>
          <p:nvPr/>
        </p:nvSpPr>
        <p:spPr>
          <a:xfrm rot="1300523">
            <a:off x="3760918" y="-1125827"/>
            <a:ext cx="2520837" cy="290070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1163" name="Shape 1163"/>
        <p:cNvGrpSpPr/>
        <p:nvPr/>
      </p:nvGrpSpPr>
      <p:grpSpPr>
        <a:xfrm>
          <a:off x="0" y="0"/>
          <a:ext cx="0" cy="0"/>
          <a:chOff x="0" y="0"/>
          <a:chExt cx="0" cy="0"/>
        </a:xfrm>
      </p:grpSpPr>
      <p:sp>
        <p:nvSpPr>
          <p:cNvPr id="1164" name="Google Shape;1164;p178"/>
          <p:cNvSpPr txBox="1"/>
          <p:nvPr>
            <p:ph type="title"/>
          </p:nvPr>
        </p:nvSpPr>
        <p:spPr>
          <a:xfrm>
            <a:off x="713225" y="1505738"/>
            <a:ext cx="4450800" cy="126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65" name="Google Shape;1165;p178"/>
          <p:cNvSpPr txBox="1"/>
          <p:nvPr>
            <p:ph idx="1" type="subTitle"/>
          </p:nvPr>
        </p:nvSpPr>
        <p:spPr>
          <a:xfrm>
            <a:off x="713225" y="2725763"/>
            <a:ext cx="3231600" cy="91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grpSp>
        <p:nvGrpSpPr>
          <p:cNvPr id="1166" name="Google Shape;1166;p178"/>
          <p:cNvGrpSpPr/>
          <p:nvPr/>
        </p:nvGrpSpPr>
        <p:grpSpPr>
          <a:xfrm flipH="1">
            <a:off x="5418880" y="1"/>
            <a:ext cx="2277317" cy="5304377"/>
            <a:chOff x="224725" y="566950"/>
            <a:chExt cx="1850875" cy="4311100"/>
          </a:xfrm>
        </p:grpSpPr>
        <p:sp>
          <p:nvSpPr>
            <p:cNvPr id="1167" name="Google Shape;1167;p178"/>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78"/>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78"/>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78"/>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78"/>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78"/>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78"/>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78"/>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78"/>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78"/>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78"/>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78"/>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78"/>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78"/>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78"/>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78"/>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78"/>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78"/>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78"/>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78"/>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78"/>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78"/>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78"/>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78"/>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1" name="Google Shape;1191;p178"/>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78"/>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78"/>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4">
    <p:spTree>
      <p:nvGrpSpPr>
        <p:cNvPr id="1194" name="Shape 1194"/>
        <p:cNvGrpSpPr/>
        <p:nvPr/>
      </p:nvGrpSpPr>
      <p:grpSpPr>
        <a:xfrm>
          <a:off x="0" y="0"/>
          <a:ext cx="0" cy="0"/>
          <a:chOff x="0" y="0"/>
          <a:chExt cx="0" cy="0"/>
        </a:xfrm>
      </p:grpSpPr>
      <p:sp>
        <p:nvSpPr>
          <p:cNvPr id="1195" name="Google Shape;1195;p179"/>
          <p:cNvSpPr txBox="1"/>
          <p:nvPr>
            <p:ph type="title"/>
          </p:nvPr>
        </p:nvSpPr>
        <p:spPr>
          <a:xfrm>
            <a:off x="5104900" y="1400488"/>
            <a:ext cx="3326100" cy="1668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6" name="Google Shape;1196;p179"/>
          <p:cNvSpPr txBox="1"/>
          <p:nvPr>
            <p:ph idx="1" type="subTitle"/>
          </p:nvPr>
        </p:nvSpPr>
        <p:spPr>
          <a:xfrm>
            <a:off x="3851850" y="3019100"/>
            <a:ext cx="4579200" cy="723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sp>
        <p:nvSpPr>
          <p:cNvPr id="1197" name="Google Shape;1197;p179"/>
          <p:cNvSpPr/>
          <p:nvPr/>
        </p:nvSpPr>
        <p:spPr>
          <a:xfrm rot="7627321">
            <a:off x="-1350628" y="-1805009"/>
            <a:ext cx="4680823" cy="425203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79"/>
          <p:cNvSpPr/>
          <p:nvPr/>
        </p:nvSpPr>
        <p:spPr>
          <a:xfrm flipH="1" rot="-5400000">
            <a:off x="6356253" y="24444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9" name="Google Shape;1199;p179"/>
          <p:cNvGrpSpPr/>
          <p:nvPr/>
        </p:nvGrpSpPr>
        <p:grpSpPr>
          <a:xfrm flipH="1" rot="10800000">
            <a:off x="3260405" y="4169571"/>
            <a:ext cx="2557685" cy="2545726"/>
            <a:chOff x="2414491" y="671177"/>
            <a:chExt cx="1830972" cy="1822411"/>
          </a:xfrm>
        </p:grpSpPr>
        <p:sp>
          <p:nvSpPr>
            <p:cNvPr id="1200" name="Google Shape;1200;p17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7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7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7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7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7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7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7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7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7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7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7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7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7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7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7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7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7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7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7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7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7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7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7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7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7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7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7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7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7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7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7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7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7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0" name="Shape 130"/>
        <p:cNvGrpSpPr/>
        <p:nvPr/>
      </p:nvGrpSpPr>
      <p:grpSpPr>
        <a:xfrm>
          <a:off x="0" y="0"/>
          <a:ext cx="0" cy="0"/>
          <a:chOff x="0" y="0"/>
          <a:chExt cx="0" cy="0"/>
        </a:xfrm>
      </p:grpSpPr>
      <p:sp>
        <p:nvSpPr>
          <p:cNvPr id="131" name="Google Shape;131;p135"/>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5"/>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5"/>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5"/>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600">
                <a:solidFill>
                  <a:schemeClr val="accen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5" name="Google Shape;135;p135"/>
          <p:cNvSpPr txBox="1"/>
          <p:nvPr>
            <p:ph idx="1" type="subTitle"/>
          </p:nvPr>
        </p:nvSpPr>
        <p:spPr>
          <a:xfrm>
            <a:off x="1904250" y="2756350"/>
            <a:ext cx="53355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34" name="Shape 1234"/>
        <p:cNvGrpSpPr/>
        <p:nvPr/>
      </p:nvGrpSpPr>
      <p:grpSpPr>
        <a:xfrm>
          <a:off x="0" y="0"/>
          <a:ext cx="0" cy="0"/>
          <a:chOff x="0" y="0"/>
          <a:chExt cx="0" cy="0"/>
        </a:xfrm>
      </p:grpSpPr>
      <p:sp>
        <p:nvSpPr>
          <p:cNvPr id="1235" name="Google Shape;1235;p180"/>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80"/>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80"/>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80"/>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80"/>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80"/>
          <p:cNvSpPr txBox="1"/>
          <p:nvPr>
            <p:ph type="title"/>
          </p:nvPr>
        </p:nvSpPr>
        <p:spPr>
          <a:xfrm>
            <a:off x="1388100" y="1557450"/>
            <a:ext cx="6367800" cy="20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1" name="Shape 1241"/>
        <p:cNvGrpSpPr/>
        <p:nvPr/>
      </p:nvGrpSpPr>
      <p:grpSpPr>
        <a:xfrm>
          <a:off x="0" y="0"/>
          <a:ext cx="0" cy="0"/>
          <a:chOff x="0" y="0"/>
          <a:chExt cx="0" cy="0"/>
        </a:xfrm>
      </p:grpSpPr>
      <p:sp>
        <p:nvSpPr>
          <p:cNvPr id="1242" name="Google Shape;1242;p18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8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4" name="Google Shape;1244;p181"/>
          <p:cNvGrpSpPr/>
          <p:nvPr/>
        </p:nvGrpSpPr>
        <p:grpSpPr>
          <a:xfrm flipH="1" rot="10800000">
            <a:off x="-135159" y="-547193"/>
            <a:ext cx="1696762" cy="1688828"/>
            <a:chOff x="2414491" y="671177"/>
            <a:chExt cx="1830972" cy="1822411"/>
          </a:xfrm>
        </p:grpSpPr>
        <p:sp>
          <p:nvSpPr>
            <p:cNvPr id="1245" name="Google Shape;1245;p18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8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8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8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8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8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8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8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8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8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8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8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8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8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8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8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8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8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8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8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8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8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8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8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8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8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8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8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8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8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8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8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8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8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9" name="Google Shape;1279;p18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81"/>
          <p:cNvSpPr txBox="1"/>
          <p:nvPr>
            <p:ph hasCustomPrompt="1" type="title"/>
          </p:nvPr>
        </p:nvSpPr>
        <p:spPr>
          <a:xfrm>
            <a:off x="2967200" y="1441438"/>
            <a:ext cx="5142900" cy="178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81" name="Google Shape;1281;p181"/>
          <p:cNvSpPr txBox="1"/>
          <p:nvPr>
            <p:ph idx="1" type="body"/>
          </p:nvPr>
        </p:nvSpPr>
        <p:spPr>
          <a:xfrm>
            <a:off x="2967200" y="3236713"/>
            <a:ext cx="5142900" cy="4434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600">
                <a:solidFill>
                  <a:schemeClr val="lt2"/>
                </a:solidFill>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1282" name="Shape 1282"/>
        <p:cNvGrpSpPr/>
        <p:nvPr/>
      </p:nvGrpSpPr>
      <p:grpSpPr>
        <a:xfrm>
          <a:off x="0" y="0"/>
          <a:ext cx="0" cy="0"/>
          <a:chOff x="0" y="0"/>
          <a:chExt cx="0" cy="0"/>
        </a:xfrm>
      </p:grpSpPr>
      <p:sp>
        <p:nvSpPr>
          <p:cNvPr id="1283" name="Google Shape;1283;p182"/>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82"/>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82"/>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8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87" name="Google Shape;1287;p182"/>
          <p:cNvSpPr txBox="1"/>
          <p:nvPr>
            <p:ph idx="1" type="subTitle"/>
          </p:nvPr>
        </p:nvSpPr>
        <p:spPr>
          <a:xfrm>
            <a:off x="109425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8" name="Google Shape;1288;p182"/>
          <p:cNvSpPr txBox="1"/>
          <p:nvPr>
            <p:ph idx="2" type="subTitle"/>
          </p:nvPr>
        </p:nvSpPr>
        <p:spPr>
          <a:xfrm>
            <a:off x="348810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9" name="Google Shape;1289;p182"/>
          <p:cNvSpPr txBox="1"/>
          <p:nvPr>
            <p:ph idx="3" type="subTitle"/>
          </p:nvPr>
        </p:nvSpPr>
        <p:spPr>
          <a:xfrm>
            <a:off x="109425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0" name="Google Shape;1290;p182"/>
          <p:cNvSpPr txBox="1"/>
          <p:nvPr>
            <p:ph idx="4" type="subTitle"/>
          </p:nvPr>
        </p:nvSpPr>
        <p:spPr>
          <a:xfrm>
            <a:off x="348810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1" name="Google Shape;1291;p182"/>
          <p:cNvSpPr txBox="1"/>
          <p:nvPr>
            <p:ph idx="5" type="subTitle"/>
          </p:nvPr>
        </p:nvSpPr>
        <p:spPr>
          <a:xfrm>
            <a:off x="588195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2" name="Google Shape;1292;p182"/>
          <p:cNvSpPr txBox="1"/>
          <p:nvPr>
            <p:ph idx="6" type="subTitle"/>
          </p:nvPr>
        </p:nvSpPr>
        <p:spPr>
          <a:xfrm>
            <a:off x="588195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3" name="Google Shape;1293;p182"/>
          <p:cNvSpPr txBox="1"/>
          <p:nvPr>
            <p:ph idx="7" type="subTitle"/>
          </p:nvPr>
        </p:nvSpPr>
        <p:spPr>
          <a:xfrm>
            <a:off x="109425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4" name="Google Shape;1294;p182"/>
          <p:cNvSpPr txBox="1"/>
          <p:nvPr>
            <p:ph idx="8" type="subTitle"/>
          </p:nvPr>
        </p:nvSpPr>
        <p:spPr>
          <a:xfrm>
            <a:off x="348810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5" name="Google Shape;1295;p182"/>
          <p:cNvSpPr txBox="1"/>
          <p:nvPr>
            <p:ph idx="9" type="subTitle"/>
          </p:nvPr>
        </p:nvSpPr>
        <p:spPr>
          <a:xfrm>
            <a:off x="109425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6" name="Google Shape;1296;p182"/>
          <p:cNvSpPr txBox="1"/>
          <p:nvPr>
            <p:ph idx="13" type="subTitle"/>
          </p:nvPr>
        </p:nvSpPr>
        <p:spPr>
          <a:xfrm>
            <a:off x="348810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7" name="Google Shape;1297;p182"/>
          <p:cNvSpPr txBox="1"/>
          <p:nvPr>
            <p:ph idx="14" type="subTitle"/>
          </p:nvPr>
        </p:nvSpPr>
        <p:spPr>
          <a:xfrm>
            <a:off x="588195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8" name="Google Shape;1298;p182"/>
          <p:cNvSpPr txBox="1"/>
          <p:nvPr>
            <p:ph idx="15" type="subTitle"/>
          </p:nvPr>
        </p:nvSpPr>
        <p:spPr>
          <a:xfrm>
            <a:off x="588195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1">
    <p:spTree>
      <p:nvGrpSpPr>
        <p:cNvPr id="1299" name="Shape 1299"/>
        <p:cNvGrpSpPr/>
        <p:nvPr/>
      </p:nvGrpSpPr>
      <p:grpSpPr>
        <a:xfrm>
          <a:off x="0" y="0"/>
          <a:ext cx="0" cy="0"/>
          <a:chOff x="0" y="0"/>
          <a:chExt cx="0" cy="0"/>
        </a:xfrm>
      </p:grpSpPr>
      <p:grpSp>
        <p:nvGrpSpPr>
          <p:cNvPr id="1300" name="Google Shape;1300;p183"/>
          <p:cNvGrpSpPr/>
          <p:nvPr/>
        </p:nvGrpSpPr>
        <p:grpSpPr>
          <a:xfrm>
            <a:off x="477170" y="-1413885"/>
            <a:ext cx="2304462" cy="2293869"/>
            <a:chOff x="2414491" y="671177"/>
            <a:chExt cx="1830972" cy="1822411"/>
          </a:xfrm>
        </p:grpSpPr>
        <p:sp>
          <p:nvSpPr>
            <p:cNvPr id="1301" name="Google Shape;1301;p18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8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8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8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8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8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8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8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8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8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8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8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8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8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8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8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8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8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8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8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8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8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8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8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8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8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8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8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8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8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8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8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8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8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5" name="Google Shape;1335;p183"/>
          <p:cNvSpPr/>
          <p:nvPr/>
        </p:nvSpPr>
        <p:spPr>
          <a:xfrm rot="5400000">
            <a:off x="6618731" y="3095207"/>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8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37" name="Google Shape;1337;p183"/>
          <p:cNvSpPr txBox="1"/>
          <p:nvPr>
            <p:ph idx="1" type="subTitle"/>
          </p:nvPr>
        </p:nvSpPr>
        <p:spPr>
          <a:xfrm>
            <a:off x="1741200" y="1337775"/>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8" name="Google Shape;1338;p183"/>
          <p:cNvSpPr txBox="1"/>
          <p:nvPr>
            <p:ph idx="2" type="subTitle"/>
          </p:nvPr>
        </p:nvSpPr>
        <p:spPr>
          <a:xfrm>
            <a:off x="1741200" y="172918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9" name="Google Shape;1339;p183"/>
          <p:cNvSpPr txBox="1"/>
          <p:nvPr>
            <p:ph idx="3" type="subTitle"/>
          </p:nvPr>
        </p:nvSpPr>
        <p:spPr>
          <a:xfrm>
            <a:off x="1741200" y="2446100"/>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0" name="Google Shape;1340;p183"/>
          <p:cNvSpPr txBox="1"/>
          <p:nvPr>
            <p:ph idx="4" type="subTitle"/>
          </p:nvPr>
        </p:nvSpPr>
        <p:spPr>
          <a:xfrm>
            <a:off x="1741200" y="283763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1" name="Google Shape;1341;p183"/>
          <p:cNvSpPr txBox="1"/>
          <p:nvPr>
            <p:ph idx="5" type="subTitle"/>
          </p:nvPr>
        </p:nvSpPr>
        <p:spPr>
          <a:xfrm>
            <a:off x="1741200" y="3554425"/>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2" name="Google Shape;1342;p183"/>
          <p:cNvSpPr txBox="1"/>
          <p:nvPr>
            <p:ph idx="6" type="subTitle"/>
          </p:nvPr>
        </p:nvSpPr>
        <p:spPr>
          <a:xfrm>
            <a:off x="1741200" y="3945963"/>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3" name="Google Shape;1343;p183"/>
          <p:cNvSpPr txBox="1"/>
          <p:nvPr>
            <p:ph idx="7" type="subTitle"/>
          </p:nvPr>
        </p:nvSpPr>
        <p:spPr>
          <a:xfrm>
            <a:off x="5237775" y="1337775"/>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344" name="Google Shape;1344;p183"/>
          <p:cNvSpPr txBox="1"/>
          <p:nvPr>
            <p:ph idx="8" type="subTitle"/>
          </p:nvPr>
        </p:nvSpPr>
        <p:spPr>
          <a:xfrm>
            <a:off x="5237775" y="172918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345" name="Google Shape;1345;p183"/>
          <p:cNvSpPr txBox="1"/>
          <p:nvPr>
            <p:ph idx="9" type="subTitle"/>
          </p:nvPr>
        </p:nvSpPr>
        <p:spPr>
          <a:xfrm>
            <a:off x="5237775" y="2446100"/>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346" name="Google Shape;1346;p183"/>
          <p:cNvSpPr txBox="1"/>
          <p:nvPr>
            <p:ph idx="13" type="subTitle"/>
          </p:nvPr>
        </p:nvSpPr>
        <p:spPr>
          <a:xfrm>
            <a:off x="5237775" y="283763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347" name="Google Shape;1347;p183"/>
          <p:cNvSpPr txBox="1"/>
          <p:nvPr>
            <p:ph idx="14" type="subTitle"/>
          </p:nvPr>
        </p:nvSpPr>
        <p:spPr>
          <a:xfrm>
            <a:off x="5237775" y="3554425"/>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348" name="Google Shape;1348;p183"/>
          <p:cNvSpPr txBox="1"/>
          <p:nvPr>
            <p:ph idx="15" type="subTitle"/>
          </p:nvPr>
        </p:nvSpPr>
        <p:spPr>
          <a:xfrm>
            <a:off x="5237775" y="3945963"/>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1349" name="Shape 1349"/>
        <p:cNvGrpSpPr/>
        <p:nvPr/>
      </p:nvGrpSpPr>
      <p:grpSpPr>
        <a:xfrm>
          <a:off x="0" y="0"/>
          <a:ext cx="0" cy="0"/>
          <a:chOff x="0" y="0"/>
          <a:chExt cx="0" cy="0"/>
        </a:xfrm>
      </p:grpSpPr>
      <p:sp>
        <p:nvSpPr>
          <p:cNvPr id="1350" name="Google Shape;1350;p184"/>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84"/>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84"/>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84"/>
          <p:cNvSpPr txBox="1"/>
          <p:nvPr>
            <p:ph idx="1" type="subTitle"/>
          </p:nvPr>
        </p:nvSpPr>
        <p:spPr>
          <a:xfrm>
            <a:off x="628701"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4" name="Google Shape;1354;p184"/>
          <p:cNvSpPr txBox="1"/>
          <p:nvPr>
            <p:ph idx="2" type="subTitle"/>
          </p:nvPr>
        </p:nvSpPr>
        <p:spPr>
          <a:xfrm>
            <a:off x="3488100"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5" name="Google Shape;1355;p184"/>
          <p:cNvSpPr txBox="1"/>
          <p:nvPr>
            <p:ph idx="3" type="subTitle"/>
          </p:nvPr>
        </p:nvSpPr>
        <p:spPr>
          <a:xfrm>
            <a:off x="628700"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6" name="Google Shape;1356;p184"/>
          <p:cNvSpPr txBox="1"/>
          <p:nvPr>
            <p:ph idx="4" type="subTitle"/>
          </p:nvPr>
        </p:nvSpPr>
        <p:spPr>
          <a:xfrm>
            <a:off x="3488100"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7" name="Google Shape;1357;p184"/>
          <p:cNvSpPr txBox="1"/>
          <p:nvPr>
            <p:ph type="title"/>
          </p:nvPr>
        </p:nvSpPr>
        <p:spPr>
          <a:xfrm>
            <a:off x="628699"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58" name="Google Shape;1358;p184"/>
          <p:cNvSpPr txBox="1"/>
          <p:nvPr>
            <p:ph idx="5" type="title"/>
          </p:nvPr>
        </p:nvSpPr>
        <p:spPr>
          <a:xfrm>
            <a:off x="3456213"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59" name="Google Shape;1359;p184"/>
          <p:cNvSpPr txBox="1"/>
          <p:nvPr>
            <p:ph idx="6" type="subTitle"/>
          </p:nvPr>
        </p:nvSpPr>
        <p:spPr>
          <a:xfrm>
            <a:off x="6347500"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0" name="Google Shape;1360;p184"/>
          <p:cNvSpPr txBox="1"/>
          <p:nvPr>
            <p:ph idx="7" type="subTitle"/>
          </p:nvPr>
        </p:nvSpPr>
        <p:spPr>
          <a:xfrm>
            <a:off x="6347488"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1" name="Google Shape;1361;p184"/>
          <p:cNvSpPr txBox="1"/>
          <p:nvPr>
            <p:ph idx="8" type="title"/>
          </p:nvPr>
        </p:nvSpPr>
        <p:spPr>
          <a:xfrm>
            <a:off x="6347501"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62" name="Google Shape;1362;p184"/>
          <p:cNvSpPr txBox="1"/>
          <p:nvPr>
            <p:ph idx="9"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42">
    <p:spTree>
      <p:nvGrpSpPr>
        <p:cNvPr id="1363" name="Shape 1363"/>
        <p:cNvGrpSpPr/>
        <p:nvPr/>
      </p:nvGrpSpPr>
      <p:grpSpPr>
        <a:xfrm>
          <a:off x="0" y="0"/>
          <a:ext cx="0" cy="0"/>
          <a:chOff x="0" y="0"/>
          <a:chExt cx="0" cy="0"/>
        </a:xfrm>
      </p:grpSpPr>
      <p:sp>
        <p:nvSpPr>
          <p:cNvPr id="1364" name="Google Shape;1364;p185"/>
          <p:cNvSpPr/>
          <p:nvPr/>
        </p:nvSpPr>
        <p:spPr>
          <a:xfrm flipH="1" rot="-5711992">
            <a:off x="5768678" y="-1266940"/>
            <a:ext cx="4814640" cy="409533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85"/>
          <p:cNvSpPr/>
          <p:nvPr/>
        </p:nvSpPr>
        <p:spPr>
          <a:xfrm rot="672094">
            <a:off x="-1743086" y="206081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6" name="Google Shape;1366;p185"/>
          <p:cNvGrpSpPr/>
          <p:nvPr/>
        </p:nvGrpSpPr>
        <p:grpSpPr>
          <a:xfrm flipH="1" rot="10800000">
            <a:off x="6689741" y="646757"/>
            <a:ext cx="1696762" cy="1688828"/>
            <a:chOff x="2414491" y="671177"/>
            <a:chExt cx="1830972" cy="1822411"/>
          </a:xfrm>
        </p:grpSpPr>
        <p:sp>
          <p:nvSpPr>
            <p:cNvPr id="1367" name="Google Shape;1367;p18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8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8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8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8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8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8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8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8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8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8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8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8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8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8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8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8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8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8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8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8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8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8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8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8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8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8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8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8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8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8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8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8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8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1" name="Google Shape;1401;p185"/>
          <p:cNvSpPr/>
          <p:nvPr/>
        </p:nvSpPr>
        <p:spPr>
          <a:xfrm rot="2354015">
            <a:off x="1787599" y="2882800"/>
            <a:ext cx="1434657" cy="126548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85"/>
          <p:cNvSpPr txBox="1"/>
          <p:nvPr>
            <p:ph idx="1" type="subTitle"/>
          </p:nvPr>
        </p:nvSpPr>
        <p:spPr>
          <a:xfrm>
            <a:off x="1817226" y="1367900"/>
            <a:ext cx="21678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3" name="Google Shape;1403;p185"/>
          <p:cNvSpPr txBox="1"/>
          <p:nvPr>
            <p:ph idx="2" type="subTitle"/>
          </p:nvPr>
        </p:nvSpPr>
        <p:spPr>
          <a:xfrm>
            <a:off x="5158650" y="3076250"/>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4" name="Google Shape;1404;p185"/>
          <p:cNvSpPr txBox="1"/>
          <p:nvPr>
            <p:ph idx="3" type="subTitle"/>
          </p:nvPr>
        </p:nvSpPr>
        <p:spPr>
          <a:xfrm>
            <a:off x="1817225" y="183563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5" name="Google Shape;1405;p185"/>
          <p:cNvSpPr txBox="1"/>
          <p:nvPr>
            <p:ph idx="4" type="subTitle"/>
          </p:nvPr>
        </p:nvSpPr>
        <p:spPr>
          <a:xfrm>
            <a:off x="5158650" y="354398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6" name="Google Shape;1406;p185"/>
          <p:cNvSpPr txBox="1"/>
          <p:nvPr>
            <p:ph type="title"/>
          </p:nvPr>
        </p:nvSpPr>
        <p:spPr>
          <a:xfrm>
            <a:off x="713225" y="1682475"/>
            <a:ext cx="11040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07" name="Google Shape;1407;p185"/>
          <p:cNvSpPr txBox="1"/>
          <p:nvPr>
            <p:ph idx="5" type="title"/>
          </p:nvPr>
        </p:nvSpPr>
        <p:spPr>
          <a:xfrm>
            <a:off x="7326450" y="3390825"/>
            <a:ext cx="11040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08" name="Google Shape;1408;p185"/>
          <p:cNvSpPr txBox="1"/>
          <p:nvPr>
            <p:ph idx="6"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1409" name="Shape 1409"/>
        <p:cNvGrpSpPr/>
        <p:nvPr/>
      </p:nvGrpSpPr>
      <p:grpSpPr>
        <a:xfrm>
          <a:off x="0" y="0"/>
          <a:ext cx="0" cy="0"/>
          <a:chOff x="0" y="0"/>
          <a:chExt cx="0" cy="0"/>
        </a:xfrm>
      </p:grpSpPr>
      <p:sp>
        <p:nvSpPr>
          <p:cNvPr id="1410" name="Google Shape;1410;p18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8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2" name="Google Shape;1412;p186"/>
          <p:cNvGrpSpPr/>
          <p:nvPr/>
        </p:nvGrpSpPr>
        <p:grpSpPr>
          <a:xfrm flipH="1" rot="10800000">
            <a:off x="430416" y="1844182"/>
            <a:ext cx="1696762" cy="1688828"/>
            <a:chOff x="2414491" y="671177"/>
            <a:chExt cx="1830972" cy="1822411"/>
          </a:xfrm>
        </p:grpSpPr>
        <p:sp>
          <p:nvSpPr>
            <p:cNvPr id="1413" name="Google Shape;1413;p18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8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8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8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8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8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8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8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8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8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8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8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8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8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8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8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8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8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8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8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8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8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8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8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8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8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8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8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8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8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8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8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8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8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7" name="Google Shape;1447;p18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86"/>
          <p:cNvSpPr txBox="1"/>
          <p:nvPr>
            <p:ph idx="1" type="subTitle"/>
          </p:nvPr>
        </p:nvSpPr>
        <p:spPr>
          <a:xfrm>
            <a:off x="2718750" y="1540138"/>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449" name="Google Shape;1449;p186"/>
          <p:cNvSpPr txBox="1"/>
          <p:nvPr>
            <p:ph type="title"/>
          </p:nvPr>
        </p:nvSpPr>
        <p:spPr>
          <a:xfrm>
            <a:off x="2718750" y="967438"/>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450" name="Google Shape;1450;p186"/>
          <p:cNvSpPr txBox="1"/>
          <p:nvPr>
            <p:ph idx="2" type="subTitle"/>
          </p:nvPr>
        </p:nvSpPr>
        <p:spPr>
          <a:xfrm>
            <a:off x="2718750" y="2673663"/>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451" name="Google Shape;1451;p186"/>
          <p:cNvSpPr txBox="1"/>
          <p:nvPr>
            <p:ph idx="3" type="title"/>
          </p:nvPr>
        </p:nvSpPr>
        <p:spPr>
          <a:xfrm>
            <a:off x="2718750" y="2100933"/>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452" name="Google Shape;1452;p186"/>
          <p:cNvSpPr txBox="1"/>
          <p:nvPr>
            <p:ph idx="4" type="subTitle"/>
          </p:nvPr>
        </p:nvSpPr>
        <p:spPr>
          <a:xfrm>
            <a:off x="2718750" y="3807163"/>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453" name="Google Shape;1453;p186"/>
          <p:cNvSpPr txBox="1"/>
          <p:nvPr>
            <p:ph idx="5" type="title"/>
          </p:nvPr>
        </p:nvSpPr>
        <p:spPr>
          <a:xfrm>
            <a:off x="2718750" y="3234463"/>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6">
    <p:spTree>
      <p:nvGrpSpPr>
        <p:cNvPr id="1454" name="Shape 1454"/>
        <p:cNvGrpSpPr/>
        <p:nvPr/>
      </p:nvGrpSpPr>
      <p:grpSpPr>
        <a:xfrm>
          <a:off x="0" y="0"/>
          <a:ext cx="0" cy="0"/>
          <a:chOff x="0" y="0"/>
          <a:chExt cx="0" cy="0"/>
        </a:xfrm>
      </p:grpSpPr>
      <p:sp>
        <p:nvSpPr>
          <p:cNvPr id="1455" name="Google Shape;1455;p187"/>
          <p:cNvSpPr txBox="1"/>
          <p:nvPr>
            <p:ph idx="1" type="subTitle"/>
          </p:nvPr>
        </p:nvSpPr>
        <p:spPr>
          <a:xfrm>
            <a:off x="924775" y="2021538"/>
            <a:ext cx="3706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456" name="Google Shape;1456;p187"/>
          <p:cNvSpPr txBox="1"/>
          <p:nvPr>
            <p:ph type="title"/>
          </p:nvPr>
        </p:nvSpPr>
        <p:spPr>
          <a:xfrm>
            <a:off x="924775" y="1415738"/>
            <a:ext cx="4844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56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sp>
        <p:nvSpPr>
          <p:cNvPr id="1457" name="Google Shape;1457;p187"/>
          <p:cNvSpPr txBox="1"/>
          <p:nvPr>
            <p:ph idx="2" type="subTitle"/>
          </p:nvPr>
        </p:nvSpPr>
        <p:spPr>
          <a:xfrm>
            <a:off x="924775" y="3155063"/>
            <a:ext cx="3706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458" name="Google Shape;1458;p187"/>
          <p:cNvSpPr txBox="1"/>
          <p:nvPr>
            <p:ph idx="3" type="title"/>
          </p:nvPr>
        </p:nvSpPr>
        <p:spPr>
          <a:xfrm>
            <a:off x="924775" y="2549236"/>
            <a:ext cx="4844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56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1459" name="Google Shape;1459;p187"/>
          <p:cNvGrpSpPr/>
          <p:nvPr/>
        </p:nvGrpSpPr>
        <p:grpSpPr>
          <a:xfrm flipH="1">
            <a:off x="6914055" y="-80449"/>
            <a:ext cx="2277317" cy="5304377"/>
            <a:chOff x="224725" y="566950"/>
            <a:chExt cx="1850875" cy="4311100"/>
          </a:xfrm>
        </p:grpSpPr>
        <p:sp>
          <p:nvSpPr>
            <p:cNvPr id="1460" name="Google Shape;1460;p187"/>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87"/>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87"/>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87"/>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87"/>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87"/>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87"/>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87"/>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87"/>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87"/>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87"/>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87"/>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87"/>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87"/>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87"/>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87"/>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87"/>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87"/>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87"/>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87"/>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87"/>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87"/>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87"/>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87"/>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4" name="Google Shape;1484;p187"/>
          <p:cNvSpPr/>
          <p:nvPr/>
        </p:nvSpPr>
        <p:spPr>
          <a:xfrm flipH="1" rot="7654233">
            <a:off x="-1075268" y="-1255409"/>
            <a:ext cx="4267776" cy="262565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1485" name="Shape 1485"/>
        <p:cNvGrpSpPr/>
        <p:nvPr/>
      </p:nvGrpSpPr>
      <p:grpSpPr>
        <a:xfrm>
          <a:off x="0" y="0"/>
          <a:ext cx="0" cy="0"/>
          <a:chOff x="0" y="0"/>
          <a:chExt cx="0" cy="0"/>
        </a:xfrm>
      </p:grpSpPr>
      <p:sp>
        <p:nvSpPr>
          <p:cNvPr id="1486" name="Google Shape;1486;p188"/>
          <p:cNvSpPr txBox="1"/>
          <p:nvPr>
            <p:ph type="title"/>
          </p:nvPr>
        </p:nvSpPr>
        <p:spPr>
          <a:xfrm flipH="1">
            <a:off x="3275625" y="2841950"/>
            <a:ext cx="4575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800"/>
              <a:buNone/>
              <a:defRPr sz="1800"/>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p:txBody>
      </p:sp>
      <p:sp>
        <p:nvSpPr>
          <p:cNvPr id="1487" name="Google Shape;1487;p188"/>
          <p:cNvSpPr txBox="1"/>
          <p:nvPr>
            <p:ph idx="1" type="subTitle"/>
          </p:nvPr>
        </p:nvSpPr>
        <p:spPr>
          <a:xfrm flipH="1">
            <a:off x="3275625" y="1728850"/>
            <a:ext cx="4575000" cy="110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8" name="Google Shape;1488;p188"/>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88"/>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0" name="Google Shape;1490;p188"/>
          <p:cNvGrpSpPr/>
          <p:nvPr/>
        </p:nvGrpSpPr>
        <p:grpSpPr>
          <a:xfrm>
            <a:off x="-228595" y="-80449"/>
            <a:ext cx="2277317" cy="5304377"/>
            <a:chOff x="224725" y="566950"/>
            <a:chExt cx="1850875" cy="4311100"/>
          </a:xfrm>
        </p:grpSpPr>
        <p:sp>
          <p:nvSpPr>
            <p:cNvPr id="1491" name="Google Shape;1491;p188"/>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88"/>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88"/>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88"/>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88"/>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88"/>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88"/>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88"/>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88"/>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88"/>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88"/>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88"/>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88"/>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88"/>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88"/>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88"/>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88"/>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88"/>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88"/>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88"/>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88"/>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88"/>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88"/>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88"/>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188"/>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88"/>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1517" name="Shape 1517"/>
        <p:cNvGrpSpPr/>
        <p:nvPr/>
      </p:nvGrpSpPr>
      <p:grpSpPr>
        <a:xfrm>
          <a:off x="0" y="0"/>
          <a:ext cx="0" cy="0"/>
          <a:chOff x="0" y="0"/>
          <a:chExt cx="0" cy="0"/>
        </a:xfrm>
      </p:grpSpPr>
      <p:sp>
        <p:nvSpPr>
          <p:cNvPr id="1518" name="Google Shape;1518;p189"/>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89"/>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89"/>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189"/>
          <p:cNvGrpSpPr/>
          <p:nvPr/>
        </p:nvGrpSpPr>
        <p:grpSpPr>
          <a:xfrm>
            <a:off x="5084307" y="-1054185"/>
            <a:ext cx="2304462" cy="2293869"/>
            <a:chOff x="2414491" y="671177"/>
            <a:chExt cx="1830972" cy="1822411"/>
          </a:xfrm>
        </p:grpSpPr>
        <p:sp>
          <p:nvSpPr>
            <p:cNvPr id="1522" name="Google Shape;1522;p18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8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8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8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8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8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8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8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8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8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8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8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8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8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8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8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8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8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8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8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8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8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8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8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8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8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8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8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8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8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8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8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8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8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6" name="Google Shape;1556;p189"/>
          <p:cNvSpPr txBox="1"/>
          <p:nvPr>
            <p:ph type="title"/>
          </p:nvPr>
        </p:nvSpPr>
        <p:spPr>
          <a:xfrm>
            <a:off x="2690725" y="1505725"/>
            <a:ext cx="3858900" cy="11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8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57" name="Google Shape;1557;p189"/>
          <p:cNvSpPr txBox="1"/>
          <p:nvPr>
            <p:ph idx="1" type="subTitle"/>
          </p:nvPr>
        </p:nvSpPr>
        <p:spPr>
          <a:xfrm>
            <a:off x="2690725" y="2725750"/>
            <a:ext cx="3858900" cy="91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13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8" name="Google Shape;138;p136"/>
          <p:cNvSpPr txBox="1"/>
          <p:nvPr>
            <p:ph idx="1" type="body"/>
          </p:nvPr>
        </p:nvSpPr>
        <p:spPr>
          <a:xfrm>
            <a:off x="713225" y="1122325"/>
            <a:ext cx="7717500" cy="35805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lgn="l">
              <a:lnSpc>
                <a:spcPct val="100000"/>
              </a:lnSpc>
              <a:spcBef>
                <a:spcPts val="0"/>
              </a:spcBef>
              <a:spcAft>
                <a:spcPts val="0"/>
              </a:spcAft>
              <a:buClr>
                <a:schemeClr val="accent1"/>
              </a:buClr>
              <a:buSzPts val="1400"/>
              <a:buFont typeface="Hammersmith One"/>
              <a:buAutoNum type="alphaLcPeriod"/>
              <a:defRPr sz="1600"/>
            </a:lvl2pPr>
            <a:lvl3pPr indent="-317500" lvl="2" marL="1371600" algn="l">
              <a:lnSpc>
                <a:spcPct val="100000"/>
              </a:lnSpc>
              <a:spcBef>
                <a:spcPts val="0"/>
              </a:spcBef>
              <a:spcAft>
                <a:spcPts val="0"/>
              </a:spcAft>
              <a:buClr>
                <a:srgbClr val="FEDD4F"/>
              </a:buClr>
              <a:buSzPts val="1400"/>
              <a:buFont typeface="Hammersmith One"/>
              <a:buAutoNum type="romanLcPeriod"/>
              <a:defRPr sz="1200"/>
            </a:lvl3pPr>
            <a:lvl4pPr indent="-317500" lvl="3" marL="1828800" algn="l">
              <a:lnSpc>
                <a:spcPct val="100000"/>
              </a:lnSpc>
              <a:spcBef>
                <a:spcPts val="0"/>
              </a:spcBef>
              <a:spcAft>
                <a:spcPts val="0"/>
              </a:spcAft>
              <a:buClr>
                <a:srgbClr val="FEDD4F"/>
              </a:buClr>
              <a:buSzPts val="1400"/>
              <a:buFont typeface="Hammersmith One"/>
              <a:buAutoNum type="arabicPeriod"/>
              <a:defRPr sz="1200"/>
            </a:lvl4pPr>
            <a:lvl5pPr indent="-317500" lvl="4" marL="2286000" algn="l">
              <a:lnSpc>
                <a:spcPct val="100000"/>
              </a:lnSpc>
              <a:spcBef>
                <a:spcPts val="0"/>
              </a:spcBef>
              <a:spcAft>
                <a:spcPts val="0"/>
              </a:spcAft>
              <a:buClr>
                <a:srgbClr val="FEDD4F"/>
              </a:buClr>
              <a:buSzPts val="1400"/>
              <a:buFont typeface="Hammersmith One"/>
              <a:buAutoNum type="alphaLcPeriod"/>
              <a:defRPr sz="1200"/>
            </a:lvl5pPr>
            <a:lvl6pPr indent="-317500" lvl="5" marL="2743200" algn="l">
              <a:lnSpc>
                <a:spcPct val="100000"/>
              </a:lnSpc>
              <a:spcBef>
                <a:spcPts val="0"/>
              </a:spcBef>
              <a:spcAft>
                <a:spcPts val="0"/>
              </a:spcAft>
              <a:buClr>
                <a:srgbClr val="FEDD4F"/>
              </a:buClr>
              <a:buSzPts val="1400"/>
              <a:buFont typeface="Hammersmith One"/>
              <a:buAutoNum type="romanLcPeriod"/>
              <a:defRPr sz="1200"/>
            </a:lvl6pPr>
            <a:lvl7pPr indent="-317500" lvl="6" marL="3200400" algn="l">
              <a:lnSpc>
                <a:spcPct val="100000"/>
              </a:lnSpc>
              <a:spcBef>
                <a:spcPts val="0"/>
              </a:spcBef>
              <a:spcAft>
                <a:spcPts val="0"/>
              </a:spcAft>
              <a:buClr>
                <a:srgbClr val="FEDD4F"/>
              </a:buClr>
              <a:buSzPts val="1400"/>
              <a:buFont typeface="Hammersmith One"/>
              <a:buAutoNum type="arabicPeriod"/>
              <a:defRPr sz="1200"/>
            </a:lvl7pPr>
            <a:lvl8pPr indent="-317500" lvl="7" marL="3657600" algn="l">
              <a:lnSpc>
                <a:spcPct val="100000"/>
              </a:lnSpc>
              <a:spcBef>
                <a:spcPts val="0"/>
              </a:spcBef>
              <a:spcAft>
                <a:spcPts val="0"/>
              </a:spcAft>
              <a:buClr>
                <a:srgbClr val="FEDD4F"/>
              </a:buClr>
              <a:buSzPts val="1400"/>
              <a:buFont typeface="Hammersmith One"/>
              <a:buAutoNum type="alphaLcPeriod"/>
              <a:defRPr sz="1200"/>
            </a:lvl8pPr>
            <a:lvl9pPr indent="-317500" lvl="8" marL="4114800" algn="l">
              <a:lnSpc>
                <a:spcPct val="100000"/>
              </a:lnSpc>
              <a:spcBef>
                <a:spcPts val="0"/>
              </a:spcBef>
              <a:spcAft>
                <a:spcPts val="0"/>
              </a:spcAft>
              <a:buClr>
                <a:srgbClr val="FEDD4F"/>
              </a:buClr>
              <a:buSzPts val="1400"/>
              <a:buFont typeface="Hammersmith One"/>
              <a:buAutoNum type="romanLcPeriod"/>
              <a:defRPr sz="1200"/>
            </a:lvl9pPr>
          </a:lstStyle>
          <a:p/>
        </p:txBody>
      </p:sp>
      <p:grpSp>
        <p:nvGrpSpPr>
          <p:cNvPr id="139" name="Google Shape;139;p136"/>
          <p:cNvGrpSpPr/>
          <p:nvPr/>
        </p:nvGrpSpPr>
        <p:grpSpPr>
          <a:xfrm>
            <a:off x="8039875" y="1772525"/>
            <a:ext cx="2052600" cy="2052600"/>
            <a:chOff x="-1185375" y="1414000"/>
            <a:chExt cx="2052600" cy="2052600"/>
          </a:xfrm>
        </p:grpSpPr>
        <p:sp>
          <p:nvSpPr>
            <p:cNvPr id="140" name="Google Shape;140;p136"/>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6"/>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6"/>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6"/>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6"/>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6"/>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6"/>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6"/>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36"/>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6"/>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6"/>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6"/>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6"/>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6"/>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6"/>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6"/>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6"/>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6"/>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6"/>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6"/>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6"/>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6"/>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6"/>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6"/>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6"/>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6"/>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6"/>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36"/>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36"/>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36"/>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36"/>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36"/>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36"/>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36"/>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36"/>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136"/>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1558" name="Shape 1558"/>
        <p:cNvGrpSpPr/>
        <p:nvPr/>
      </p:nvGrpSpPr>
      <p:grpSpPr>
        <a:xfrm>
          <a:off x="0" y="0"/>
          <a:ext cx="0" cy="0"/>
          <a:chOff x="0" y="0"/>
          <a:chExt cx="0" cy="0"/>
        </a:xfrm>
      </p:grpSpPr>
      <p:sp>
        <p:nvSpPr>
          <p:cNvPr id="1559" name="Google Shape;1559;p190"/>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0" name="Google Shape;1560;p190"/>
          <p:cNvGrpSpPr/>
          <p:nvPr/>
        </p:nvGrpSpPr>
        <p:grpSpPr>
          <a:xfrm>
            <a:off x="-107118" y="-842535"/>
            <a:ext cx="2304462" cy="2293869"/>
            <a:chOff x="2414491" y="671177"/>
            <a:chExt cx="1830972" cy="1822411"/>
          </a:xfrm>
        </p:grpSpPr>
        <p:sp>
          <p:nvSpPr>
            <p:cNvPr id="1561" name="Google Shape;1561;p19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9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9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9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9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9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9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9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9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9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9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9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9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9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9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9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9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9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9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9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9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9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9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9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9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9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9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9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9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9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9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9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9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9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5" name="Google Shape;1595;p190"/>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90"/>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9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98" name="Google Shape;1598;p190"/>
          <p:cNvSpPr txBox="1"/>
          <p:nvPr>
            <p:ph idx="1" type="subTitle"/>
          </p:nvPr>
        </p:nvSpPr>
        <p:spPr>
          <a:xfrm>
            <a:off x="71325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9" name="Google Shape;1599;p190"/>
          <p:cNvSpPr txBox="1"/>
          <p:nvPr>
            <p:ph idx="2" type="subTitle"/>
          </p:nvPr>
        </p:nvSpPr>
        <p:spPr>
          <a:xfrm>
            <a:off x="348810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0" name="Google Shape;1600;p190"/>
          <p:cNvSpPr txBox="1"/>
          <p:nvPr>
            <p:ph idx="3" type="subTitle"/>
          </p:nvPr>
        </p:nvSpPr>
        <p:spPr>
          <a:xfrm>
            <a:off x="71325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1" name="Google Shape;1601;p190"/>
          <p:cNvSpPr txBox="1"/>
          <p:nvPr>
            <p:ph idx="4" type="subTitle"/>
          </p:nvPr>
        </p:nvSpPr>
        <p:spPr>
          <a:xfrm>
            <a:off x="348810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2" name="Google Shape;1602;p190"/>
          <p:cNvSpPr txBox="1"/>
          <p:nvPr>
            <p:ph idx="5" type="subTitle"/>
          </p:nvPr>
        </p:nvSpPr>
        <p:spPr>
          <a:xfrm>
            <a:off x="626295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3" name="Google Shape;1603;p190"/>
          <p:cNvSpPr txBox="1"/>
          <p:nvPr>
            <p:ph idx="6" type="subTitle"/>
          </p:nvPr>
        </p:nvSpPr>
        <p:spPr>
          <a:xfrm>
            <a:off x="626295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
  <p:cSld name="CUSTOM_48_1">
    <p:spTree>
      <p:nvGrpSpPr>
        <p:cNvPr id="1604" name="Shape 1604"/>
        <p:cNvGrpSpPr/>
        <p:nvPr/>
      </p:nvGrpSpPr>
      <p:grpSpPr>
        <a:xfrm>
          <a:off x="0" y="0"/>
          <a:ext cx="0" cy="0"/>
          <a:chOff x="0" y="0"/>
          <a:chExt cx="0" cy="0"/>
        </a:xfrm>
      </p:grpSpPr>
      <p:grpSp>
        <p:nvGrpSpPr>
          <p:cNvPr id="1605" name="Google Shape;1605;p191"/>
          <p:cNvGrpSpPr/>
          <p:nvPr/>
        </p:nvGrpSpPr>
        <p:grpSpPr>
          <a:xfrm flipH="1">
            <a:off x="6914055" y="-80449"/>
            <a:ext cx="2277317" cy="5304377"/>
            <a:chOff x="224725" y="566950"/>
            <a:chExt cx="1850875" cy="4311100"/>
          </a:xfrm>
        </p:grpSpPr>
        <p:sp>
          <p:nvSpPr>
            <p:cNvPr id="1606" name="Google Shape;1606;p191"/>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91"/>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91"/>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91"/>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91"/>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91"/>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91"/>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91"/>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91"/>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91"/>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91"/>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91"/>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91"/>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91"/>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91"/>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91"/>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91"/>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91"/>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91"/>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91"/>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91"/>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91"/>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91"/>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91"/>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0" name="Google Shape;1630;p191"/>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91"/>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91"/>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9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34" name="Google Shape;1634;p191"/>
          <p:cNvSpPr txBox="1"/>
          <p:nvPr>
            <p:ph idx="1" type="subTitle"/>
          </p:nvPr>
        </p:nvSpPr>
        <p:spPr>
          <a:xfrm>
            <a:off x="897675" y="1477800"/>
            <a:ext cx="4809300" cy="275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D9C8B"/>
              </a:buClr>
              <a:buSzPts val="1600"/>
              <a:buFont typeface="Cairo"/>
              <a:buChar char="●"/>
              <a:defRPr sz="1600"/>
            </a:lvl1pPr>
            <a:lvl2pPr lvl="1" algn="l">
              <a:lnSpc>
                <a:spcPct val="100000"/>
              </a:lnSpc>
              <a:spcBef>
                <a:spcPts val="0"/>
              </a:spcBef>
              <a:spcAft>
                <a:spcPts val="0"/>
              </a:spcAft>
              <a:buClr>
                <a:srgbClr val="0E2A47"/>
              </a:buClr>
              <a:buSzPts val="1600"/>
              <a:buFont typeface="Cairo"/>
              <a:buChar char="○"/>
              <a:defRPr/>
            </a:lvl2pPr>
            <a:lvl3pPr lvl="2" algn="l">
              <a:lnSpc>
                <a:spcPct val="100000"/>
              </a:lnSpc>
              <a:spcBef>
                <a:spcPts val="0"/>
              </a:spcBef>
              <a:spcAft>
                <a:spcPts val="0"/>
              </a:spcAft>
              <a:buClr>
                <a:srgbClr val="0E2A47"/>
              </a:buClr>
              <a:buSzPts val="1600"/>
              <a:buFont typeface="Cairo"/>
              <a:buChar char="■"/>
              <a:defRPr/>
            </a:lvl3pPr>
            <a:lvl4pPr lvl="3" algn="l">
              <a:lnSpc>
                <a:spcPct val="100000"/>
              </a:lnSpc>
              <a:spcBef>
                <a:spcPts val="0"/>
              </a:spcBef>
              <a:spcAft>
                <a:spcPts val="0"/>
              </a:spcAft>
              <a:buClr>
                <a:srgbClr val="0E2A47"/>
              </a:buClr>
              <a:buSzPts val="1600"/>
              <a:buFont typeface="Cairo"/>
              <a:buChar char="●"/>
              <a:defRPr/>
            </a:lvl4pPr>
            <a:lvl5pPr lvl="4" algn="l">
              <a:lnSpc>
                <a:spcPct val="100000"/>
              </a:lnSpc>
              <a:spcBef>
                <a:spcPts val="0"/>
              </a:spcBef>
              <a:spcAft>
                <a:spcPts val="0"/>
              </a:spcAft>
              <a:buClr>
                <a:srgbClr val="0E2A47"/>
              </a:buClr>
              <a:buSzPts val="1600"/>
              <a:buFont typeface="Cairo"/>
              <a:buChar char="○"/>
              <a:defRPr/>
            </a:lvl5pPr>
            <a:lvl6pPr lvl="5" algn="l">
              <a:lnSpc>
                <a:spcPct val="100000"/>
              </a:lnSpc>
              <a:spcBef>
                <a:spcPts val="0"/>
              </a:spcBef>
              <a:spcAft>
                <a:spcPts val="0"/>
              </a:spcAft>
              <a:buClr>
                <a:srgbClr val="0E2A47"/>
              </a:buClr>
              <a:buSzPts val="1600"/>
              <a:buFont typeface="Cairo"/>
              <a:buChar char="■"/>
              <a:defRPr/>
            </a:lvl6pPr>
            <a:lvl7pPr lvl="6" algn="l">
              <a:lnSpc>
                <a:spcPct val="100000"/>
              </a:lnSpc>
              <a:spcBef>
                <a:spcPts val="0"/>
              </a:spcBef>
              <a:spcAft>
                <a:spcPts val="0"/>
              </a:spcAft>
              <a:buClr>
                <a:srgbClr val="0E2A47"/>
              </a:buClr>
              <a:buSzPts val="1600"/>
              <a:buFont typeface="Cairo"/>
              <a:buChar char="●"/>
              <a:defRPr/>
            </a:lvl7pPr>
            <a:lvl8pPr lvl="7" algn="l">
              <a:lnSpc>
                <a:spcPct val="100000"/>
              </a:lnSpc>
              <a:spcBef>
                <a:spcPts val="0"/>
              </a:spcBef>
              <a:spcAft>
                <a:spcPts val="0"/>
              </a:spcAft>
              <a:buClr>
                <a:srgbClr val="0E2A47"/>
              </a:buClr>
              <a:buSzPts val="1600"/>
              <a:buFont typeface="Cairo"/>
              <a:buChar char="○"/>
              <a:defRPr/>
            </a:lvl8pPr>
            <a:lvl9pPr lvl="8" algn="l">
              <a:lnSpc>
                <a:spcPct val="100000"/>
              </a:lnSpc>
              <a:spcBef>
                <a:spcPts val="0"/>
              </a:spcBef>
              <a:spcAft>
                <a:spcPts val="0"/>
              </a:spcAft>
              <a:buClr>
                <a:srgbClr val="0E2A47"/>
              </a:buClr>
              <a:buSzPts val="1600"/>
              <a:buFont typeface="Cairo"/>
              <a:buChar char="■"/>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1635" name="Shape 1635"/>
        <p:cNvGrpSpPr/>
        <p:nvPr/>
      </p:nvGrpSpPr>
      <p:grpSpPr>
        <a:xfrm>
          <a:off x="0" y="0"/>
          <a:ext cx="0" cy="0"/>
          <a:chOff x="0" y="0"/>
          <a:chExt cx="0" cy="0"/>
        </a:xfrm>
      </p:grpSpPr>
      <p:sp>
        <p:nvSpPr>
          <p:cNvPr id="1636" name="Google Shape;1636;p192"/>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7" name="Google Shape;1637;p192"/>
          <p:cNvGrpSpPr/>
          <p:nvPr/>
        </p:nvGrpSpPr>
        <p:grpSpPr>
          <a:xfrm flipH="1" rot="10800000">
            <a:off x="205659" y="2003797"/>
            <a:ext cx="1888282" cy="1879453"/>
            <a:chOff x="2414491" y="671177"/>
            <a:chExt cx="1830972" cy="1822411"/>
          </a:xfrm>
        </p:grpSpPr>
        <p:sp>
          <p:nvSpPr>
            <p:cNvPr id="1638" name="Google Shape;1638;p19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9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9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9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9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9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9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9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9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9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9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9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9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9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9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9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9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9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9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9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9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9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9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9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9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9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9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9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9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9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9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9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9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9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2" name="Google Shape;1672;p192"/>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9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74" name="Google Shape;1674;p192"/>
          <p:cNvSpPr txBox="1"/>
          <p:nvPr>
            <p:ph idx="1" type="subTitle"/>
          </p:nvPr>
        </p:nvSpPr>
        <p:spPr>
          <a:xfrm>
            <a:off x="2214975" y="17670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5" name="Google Shape;1675;p192"/>
          <p:cNvSpPr txBox="1"/>
          <p:nvPr>
            <p:ph idx="2" type="subTitle"/>
          </p:nvPr>
        </p:nvSpPr>
        <p:spPr>
          <a:xfrm>
            <a:off x="4761225" y="17670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6" name="Google Shape;1676;p192"/>
          <p:cNvSpPr txBox="1"/>
          <p:nvPr>
            <p:ph idx="3" type="subTitle"/>
          </p:nvPr>
        </p:nvSpPr>
        <p:spPr>
          <a:xfrm>
            <a:off x="2214975" y="2141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7" name="Google Shape;1677;p192"/>
          <p:cNvSpPr txBox="1"/>
          <p:nvPr>
            <p:ph idx="4" type="subTitle"/>
          </p:nvPr>
        </p:nvSpPr>
        <p:spPr>
          <a:xfrm>
            <a:off x="4761225" y="2141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8" name="Google Shape;1678;p192"/>
          <p:cNvSpPr txBox="1"/>
          <p:nvPr>
            <p:ph idx="5" type="subTitle"/>
          </p:nvPr>
        </p:nvSpPr>
        <p:spPr>
          <a:xfrm>
            <a:off x="2214975" y="30653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9" name="Google Shape;1679;p192"/>
          <p:cNvSpPr txBox="1"/>
          <p:nvPr>
            <p:ph idx="6" type="subTitle"/>
          </p:nvPr>
        </p:nvSpPr>
        <p:spPr>
          <a:xfrm>
            <a:off x="4761225" y="30653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0" name="Google Shape;1680;p192"/>
          <p:cNvSpPr txBox="1"/>
          <p:nvPr>
            <p:ph idx="7" type="subTitle"/>
          </p:nvPr>
        </p:nvSpPr>
        <p:spPr>
          <a:xfrm>
            <a:off x="2214975" y="344011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81" name="Google Shape;1681;p192"/>
          <p:cNvSpPr txBox="1"/>
          <p:nvPr>
            <p:ph idx="8" type="subTitle"/>
          </p:nvPr>
        </p:nvSpPr>
        <p:spPr>
          <a:xfrm>
            <a:off x="4761225" y="344011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82" name="Google Shape;1682;p192"/>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1683" name="Shape 1683"/>
        <p:cNvGrpSpPr/>
        <p:nvPr/>
      </p:nvGrpSpPr>
      <p:grpSpPr>
        <a:xfrm>
          <a:off x="0" y="0"/>
          <a:ext cx="0" cy="0"/>
          <a:chOff x="0" y="0"/>
          <a:chExt cx="0" cy="0"/>
        </a:xfrm>
      </p:grpSpPr>
      <p:sp>
        <p:nvSpPr>
          <p:cNvPr id="1684" name="Google Shape;1684;p193"/>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93"/>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93"/>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9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88" name="Google Shape;1688;p193"/>
          <p:cNvSpPr txBox="1"/>
          <p:nvPr>
            <p:ph idx="1" type="subTitle"/>
          </p:nvPr>
        </p:nvSpPr>
        <p:spPr>
          <a:xfrm>
            <a:off x="5403875" y="1333525"/>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9" name="Google Shape;1689;p193"/>
          <p:cNvSpPr txBox="1"/>
          <p:nvPr>
            <p:ph idx="2" type="subTitle"/>
          </p:nvPr>
        </p:nvSpPr>
        <p:spPr>
          <a:xfrm>
            <a:off x="5403875" y="2852975"/>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0" name="Google Shape;1690;p193"/>
          <p:cNvSpPr txBox="1"/>
          <p:nvPr>
            <p:ph idx="3" type="subTitle"/>
          </p:nvPr>
        </p:nvSpPr>
        <p:spPr>
          <a:xfrm>
            <a:off x="5403875" y="1839280"/>
            <a:ext cx="2167800" cy="81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1" name="Google Shape;1691;p193"/>
          <p:cNvSpPr txBox="1"/>
          <p:nvPr>
            <p:ph idx="4" type="subTitle"/>
          </p:nvPr>
        </p:nvSpPr>
        <p:spPr>
          <a:xfrm>
            <a:off x="5403875" y="3358730"/>
            <a:ext cx="2167800" cy="81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3">
    <p:spTree>
      <p:nvGrpSpPr>
        <p:cNvPr id="1692" name="Shape 1692"/>
        <p:cNvGrpSpPr/>
        <p:nvPr/>
      </p:nvGrpSpPr>
      <p:grpSpPr>
        <a:xfrm>
          <a:off x="0" y="0"/>
          <a:ext cx="0" cy="0"/>
          <a:chOff x="0" y="0"/>
          <a:chExt cx="0" cy="0"/>
        </a:xfrm>
      </p:grpSpPr>
      <p:sp>
        <p:nvSpPr>
          <p:cNvPr id="1693" name="Google Shape;1693;p194"/>
          <p:cNvSpPr/>
          <p:nvPr/>
        </p:nvSpPr>
        <p:spPr>
          <a:xfrm flipH="1" rot="135969">
            <a:off x="-1012929" y="-803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94"/>
          <p:cNvSpPr/>
          <p:nvPr/>
        </p:nvSpPr>
        <p:spPr>
          <a:xfrm rot="-581251">
            <a:off x="5870103" y="2579116"/>
            <a:ext cx="6829139" cy="420166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5" name="Google Shape;1695;p194"/>
          <p:cNvGrpSpPr/>
          <p:nvPr/>
        </p:nvGrpSpPr>
        <p:grpSpPr>
          <a:xfrm flipH="1" rot="10800000">
            <a:off x="1162134" y="-902228"/>
            <a:ext cx="1888282" cy="1879453"/>
            <a:chOff x="2414491" y="671177"/>
            <a:chExt cx="1830972" cy="1822411"/>
          </a:xfrm>
        </p:grpSpPr>
        <p:sp>
          <p:nvSpPr>
            <p:cNvPr id="1696" name="Google Shape;1696;p19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9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9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9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9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9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9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9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9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9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9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9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9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9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9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9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9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9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9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9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9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9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9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9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9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9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9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9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9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9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9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9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9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9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0" name="Google Shape;1730;p19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31" name="Google Shape;1731;p194"/>
          <p:cNvSpPr txBox="1"/>
          <p:nvPr>
            <p:ph idx="1" type="subTitle"/>
          </p:nvPr>
        </p:nvSpPr>
        <p:spPr>
          <a:xfrm>
            <a:off x="9570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2" name="Google Shape;1732;p194"/>
          <p:cNvSpPr txBox="1"/>
          <p:nvPr>
            <p:ph idx="2" type="subTitle"/>
          </p:nvPr>
        </p:nvSpPr>
        <p:spPr>
          <a:xfrm>
            <a:off x="28026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3" name="Google Shape;1733;p194"/>
          <p:cNvSpPr txBox="1"/>
          <p:nvPr>
            <p:ph idx="3" type="subTitle"/>
          </p:nvPr>
        </p:nvSpPr>
        <p:spPr>
          <a:xfrm>
            <a:off x="957000" y="3317498"/>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4" name="Google Shape;1734;p194"/>
          <p:cNvSpPr txBox="1"/>
          <p:nvPr>
            <p:ph idx="4" type="subTitle"/>
          </p:nvPr>
        </p:nvSpPr>
        <p:spPr>
          <a:xfrm>
            <a:off x="2802600"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5" name="Google Shape;1735;p194"/>
          <p:cNvSpPr txBox="1"/>
          <p:nvPr>
            <p:ph idx="5" type="subTitle"/>
          </p:nvPr>
        </p:nvSpPr>
        <p:spPr>
          <a:xfrm>
            <a:off x="4648198"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6" name="Google Shape;1736;p194"/>
          <p:cNvSpPr txBox="1"/>
          <p:nvPr>
            <p:ph idx="6" type="subTitle"/>
          </p:nvPr>
        </p:nvSpPr>
        <p:spPr>
          <a:xfrm>
            <a:off x="4648198"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7" name="Google Shape;1737;p194"/>
          <p:cNvSpPr txBox="1"/>
          <p:nvPr>
            <p:ph idx="7" type="subTitle"/>
          </p:nvPr>
        </p:nvSpPr>
        <p:spPr>
          <a:xfrm>
            <a:off x="64938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8" name="Google Shape;1738;p194"/>
          <p:cNvSpPr txBox="1"/>
          <p:nvPr>
            <p:ph idx="8" type="subTitle"/>
          </p:nvPr>
        </p:nvSpPr>
        <p:spPr>
          <a:xfrm>
            <a:off x="6493800"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
  <p:cSld name="CUSTOM_34_1">
    <p:spTree>
      <p:nvGrpSpPr>
        <p:cNvPr id="1739" name="Shape 1739"/>
        <p:cNvGrpSpPr/>
        <p:nvPr/>
      </p:nvGrpSpPr>
      <p:grpSpPr>
        <a:xfrm>
          <a:off x="0" y="0"/>
          <a:ext cx="0" cy="0"/>
          <a:chOff x="0" y="0"/>
          <a:chExt cx="0" cy="0"/>
        </a:xfrm>
      </p:grpSpPr>
      <p:sp>
        <p:nvSpPr>
          <p:cNvPr id="1740" name="Google Shape;1740;p195"/>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1" name="Google Shape;1741;p195"/>
          <p:cNvGrpSpPr/>
          <p:nvPr/>
        </p:nvGrpSpPr>
        <p:grpSpPr>
          <a:xfrm flipH="1">
            <a:off x="6866680" y="-80437"/>
            <a:ext cx="2277317" cy="5304377"/>
            <a:chOff x="224725" y="566950"/>
            <a:chExt cx="1850875" cy="4311100"/>
          </a:xfrm>
        </p:grpSpPr>
        <p:sp>
          <p:nvSpPr>
            <p:cNvPr id="1742" name="Google Shape;1742;p19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9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9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9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9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9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9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9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9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9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9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9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9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9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9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9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9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9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9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9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9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9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9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9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6" name="Google Shape;1766;p195"/>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95"/>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68" name="Google Shape;1768;p195"/>
          <p:cNvSpPr txBox="1"/>
          <p:nvPr>
            <p:ph idx="1" type="subTitle"/>
          </p:nvPr>
        </p:nvSpPr>
        <p:spPr>
          <a:xfrm>
            <a:off x="713225" y="2027400"/>
            <a:ext cx="3402600" cy="10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35_1">
    <p:spTree>
      <p:nvGrpSpPr>
        <p:cNvPr id="1769" name="Shape 1769"/>
        <p:cNvGrpSpPr/>
        <p:nvPr/>
      </p:nvGrpSpPr>
      <p:grpSpPr>
        <a:xfrm>
          <a:off x="0" y="0"/>
          <a:ext cx="0" cy="0"/>
          <a:chOff x="0" y="0"/>
          <a:chExt cx="0" cy="0"/>
        </a:xfrm>
      </p:grpSpPr>
      <p:grpSp>
        <p:nvGrpSpPr>
          <p:cNvPr id="1770" name="Google Shape;1770;p196"/>
          <p:cNvGrpSpPr/>
          <p:nvPr/>
        </p:nvGrpSpPr>
        <p:grpSpPr>
          <a:xfrm>
            <a:off x="4789682" y="3273165"/>
            <a:ext cx="2304462" cy="2293869"/>
            <a:chOff x="2414491" y="671177"/>
            <a:chExt cx="1830972" cy="1822411"/>
          </a:xfrm>
        </p:grpSpPr>
        <p:sp>
          <p:nvSpPr>
            <p:cNvPr id="1771" name="Google Shape;1771;p19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9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9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9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9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9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9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9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9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9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9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9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9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9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9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9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9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9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9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9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9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9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9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9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9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9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9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9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9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9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9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9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9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9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5" name="Google Shape;1805;p196"/>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96"/>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96"/>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08" name="Google Shape;1808;p196"/>
          <p:cNvSpPr txBox="1"/>
          <p:nvPr>
            <p:ph idx="1" type="subTitle"/>
          </p:nvPr>
        </p:nvSpPr>
        <p:spPr>
          <a:xfrm>
            <a:off x="5028175" y="2027400"/>
            <a:ext cx="3402600" cy="108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
  <p:cSld name="CUSTOM_36_1">
    <p:spTree>
      <p:nvGrpSpPr>
        <p:cNvPr id="1809" name="Shape 1809"/>
        <p:cNvGrpSpPr/>
        <p:nvPr/>
      </p:nvGrpSpPr>
      <p:grpSpPr>
        <a:xfrm>
          <a:off x="0" y="0"/>
          <a:ext cx="0" cy="0"/>
          <a:chOff x="0" y="0"/>
          <a:chExt cx="0" cy="0"/>
        </a:xfrm>
      </p:grpSpPr>
      <p:sp>
        <p:nvSpPr>
          <p:cNvPr id="1810" name="Google Shape;1810;p197"/>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97"/>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97"/>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97"/>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14" name="Google Shape;1814;p197"/>
          <p:cNvSpPr txBox="1"/>
          <p:nvPr>
            <p:ph idx="1" type="subTitle"/>
          </p:nvPr>
        </p:nvSpPr>
        <p:spPr>
          <a:xfrm>
            <a:off x="713225" y="2027400"/>
            <a:ext cx="3402600" cy="10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815" name="Shape 1815"/>
        <p:cNvGrpSpPr/>
        <p:nvPr/>
      </p:nvGrpSpPr>
      <p:grpSpPr>
        <a:xfrm>
          <a:off x="0" y="0"/>
          <a:ext cx="0" cy="0"/>
          <a:chOff x="0" y="0"/>
          <a:chExt cx="0" cy="0"/>
        </a:xfrm>
      </p:grpSpPr>
      <p:sp>
        <p:nvSpPr>
          <p:cNvPr id="1816" name="Google Shape;1816;p198"/>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98"/>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98"/>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9" name="Google Shape;1819;p198"/>
          <p:cNvGrpSpPr/>
          <p:nvPr/>
        </p:nvGrpSpPr>
        <p:grpSpPr>
          <a:xfrm rot="10800000">
            <a:off x="162225" y="2264370"/>
            <a:ext cx="1696762" cy="1688828"/>
            <a:chOff x="2414491" y="671177"/>
            <a:chExt cx="1830972" cy="1822411"/>
          </a:xfrm>
        </p:grpSpPr>
        <p:sp>
          <p:nvSpPr>
            <p:cNvPr id="1820" name="Google Shape;1820;p19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9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9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9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9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9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9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9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9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9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9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9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9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9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9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9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9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9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9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9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9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9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9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9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9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9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9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9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9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9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9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9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9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9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4" name="Google Shape;1854;p198"/>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98"/>
          <p:cNvSpPr txBox="1"/>
          <p:nvPr>
            <p:ph type="title"/>
          </p:nvPr>
        </p:nvSpPr>
        <p:spPr>
          <a:xfrm>
            <a:off x="2572050" y="539888"/>
            <a:ext cx="3999900" cy="10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77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56" name="Google Shape;1856;p198"/>
          <p:cNvSpPr txBox="1"/>
          <p:nvPr>
            <p:ph idx="1" type="subTitle"/>
          </p:nvPr>
        </p:nvSpPr>
        <p:spPr>
          <a:xfrm>
            <a:off x="2572050" y="1652263"/>
            <a:ext cx="3999900" cy="8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Font typeface="Anaheim"/>
              <a:buChar char="●"/>
              <a:defRPr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
        <p:nvSpPr>
          <p:cNvPr id="1857" name="Google Shape;1857;p198"/>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accent2"/>
                </a:solidFill>
                <a:latin typeface="Manjari"/>
                <a:ea typeface="Manjari"/>
                <a:cs typeface="Manjari"/>
                <a:sym typeface="Manjari"/>
              </a:rPr>
              <a:t>CREDITS: This presentation template was created by </a:t>
            </a:r>
            <a:r>
              <a:rPr b="1" i="0" lang="en" sz="1200" u="none" cap="none" strike="noStrike">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b="0" i="0" lang="en" sz="1200" u="none" cap="none" strike="noStrike">
                <a:solidFill>
                  <a:schemeClr val="accent2"/>
                </a:solidFill>
                <a:latin typeface="Manjari"/>
                <a:ea typeface="Manjari"/>
                <a:cs typeface="Manjari"/>
                <a:sym typeface="Manjari"/>
              </a:rPr>
              <a:t>, including icons by </a:t>
            </a:r>
            <a:r>
              <a:rPr b="1" i="0" lang="en" sz="1200" u="none" cap="none" strike="noStrike">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b="0" i="0" lang="en" sz="1200" u="none" cap="none" strike="noStrike">
                <a:solidFill>
                  <a:schemeClr val="accent2"/>
                </a:solidFill>
                <a:latin typeface="Manjari"/>
                <a:ea typeface="Manjari"/>
                <a:cs typeface="Manjari"/>
                <a:sym typeface="Manjari"/>
              </a:rPr>
              <a:t>, infographics &amp; images by </a:t>
            </a:r>
            <a:r>
              <a:rPr b="1" i="0" lang="en" sz="1200" u="none" cap="none" strike="noStrike">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b="0" i="0" lang="en" sz="1200" u="none" cap="none" strike="noStrike">
                <a:solidFill>
                  <a:schemeClr val="accent2"/>
                </a:solidFill>
                <a:latin typeface="Manjari"/>
                <a:ea typeface="Manjari"/>
                <a:cs typeface="Manjari"/>
                <a:sym typeface="Manjari"/>
              </a:rPr>
              <a:t> </a:t>
            </a:r>
            <a:endParaRPr b="0" i="0" sz="1200" u="none" cap="none" strike="noStrike">
              <a:solidFill>
                <a:schemeClr val="accent2"/>
              </a:solidFill>
              <a:latin typeface="Manjari"/>
              <a:ea typeface="Manjari"/>
              <a:cs typeface="Manjari"/>
              <a:sym typeface="Manjari"/>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2_2">
    <p:spTree>
      <p:nvGrpSpPr>
        <p:cNvPr id="1858" name="Shape 1858"/>
        <p:cNvGrpSpPr/>
        <p:nvPr/>
      </p:nvGrpSpPr>
      <p:grpSpPr>
        <a:xfrm>
          <a:off x="0" y="0"/>
          <a:ext cx="0" cy="0"/>
          <a:chOff x="0" y="0"/>
          <a:chExt cx="0" cy="0"/>
        </a:xfrm>
      </p:grpSpPr>
      <p:sp>
        <p:nvSpPr>
          <p:cNvPr id="1859" name="Google Shape;1859;p199"/>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99"/>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99"/>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99"/>
          <p:cNvSpPr txBox="1"/>
          <p:nvPr>
            <p:ph type="title"/>
          </p:nvPr>
        </p:nvSpPr>
        <p:spPr>
          <a:xfrm>
            <a:off x="713225" y="520986"/>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3" name="Google Shape;1863;p199"/>
          <p:cNvSpPr txBox="1"/>
          <p:nvPr>
            <p:ph idx="1" type="subTitle"/>
          </p:nvPr>
        </p:nvSpPr>
        <p:spPr>
          <a:xfrm>
            <a:off x="713225" y="1168075"/>
            <a:ext cx="49899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b="1"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4_1">
    <p:spTree>
      <p:nvGrpSpPr>
        <p:cNvPr id="176" name="Shape 176"/>
        <p:cNvGrpSpPr/>
        <p:nvPr/>
      </p:nvGrpSpPr>
      <p:grpSpPr>
        <a:xfrm>
          <a:off x="0" y="0"/>
          <a:ext cx="0" cy="0"/>
          <a:chOff x="0" y="0"/>
          <a:chExt cx="0" cy="0"/>
        </a:xfrm>
      </p:grpSpPr>
      <p:sp>
        <p:nvSpPr>
          <p:cNvPr id="177" name="Google Shape;177;p13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8" name="Google Shape;178;p137"/>
          <p:cNvSpPr txBox="1"/>
          <p:nvPr>
            <p:ph idx="1" type="subTitle"/>
          </p:nvPr>
        </p:nvSpPr>
        <p:spPr>
          <a:xfrm>
            <a:off x="713250" y="1123450"/>
            <a:ext cx="7717500" cy="34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800"/>
              <a:buAutoNum type="arabicPeriod"/>
              <a:defRPr sz="1600"/>
            </a:lvl1pPr>
            <a:lvl2pPr lvl="1" algn="l">
              <a:lnSpc>
                <a:spcPct val="100000"/>
              </a:lnSpc>
              <a:spcBef>
                <a:spcPts val="0"/>
              </a:spcBef>
              <a:spcAft>
                <a:spcPts val="0"/>
              </a:spcAft>
              <a:buClr>
                <a:schemeClr val="accent1"/>
              </a:buClr>
              <a:buSzPts val="1400"/>
              <a:buAutoNum type="alphaLcPeriod"/>
              <a:defRPr sz="1600"/>
            </a:lvl2pPr>
            <a:lvl3pPr lvl="2" algn="l">
              <a:lnSpc>
                <a:spcPct val="100000"/>
              </a:lnSpc>
              <a:spcBef>
                <a:spcPts val="0"/>
              </a:spcBef>
              <a:spcAft>
                <a:spcPts val="0"/>
              </a:spcAft>
              <a:buSzPts val="1400"/>
              <a:buAutoNum type="romanLcPeriod"/>
              <a:defRPr/>
            </a:lvl3pPr>
            <a:lvl4pPr lvl="3" algn="l">
              <a:lnSpc>
                <a:spcPct val="100000"/>
              </a:lnSpc>
              <a:spcBef>
                <a:spcPts val="0"/>
              </a:spcBef>
              <a:spcAft>
                <a:spcPts val="0"/>
              </a:spcAft>
              <a:buSzPts val="1400"/>
              <a:buAutoNum type="arabicPeriod"/>
              <a:defRPr/>
            </a:lvl4pPr>
            <a:lvl5pPr lvl="4" algn="l">
              <a:lnSpc>
                <a:spcPct val="100000"/>
              </a:lnSpc>
              <a:spcBef>
                <a:spcPts val="0"/>
              </a:spcBef>
              <a:spcAft>
                <a:spcPts val="0"/>
              </a:spcAft>
              <a:buSzPts val="1400"/>
              <a:buAutoNum type="alphaLcPeriod"/>
              <a:defRPr/>
            </a:lvl5pPr>
            <a:lvl6pPr lvl="5" algn="l">
              <a:lnSpc>
                <a:spcPct val="100000"/>
              </a:lnSpc>
              <a:spcBef>
                <a:spcPts val="0"/>
              </a:spcBef>
              <a:spcAft>
                <a:spcPts val="0"/>
              </a:spcAft>
              <a:buSzPts val="1400"/>
              <a:buAutoNum type="romanLcPeriod"/>
              <a:defRPr/>
            </a:lvl6pPr>
            <a:lvl7pPr lvl="6" algn="l">
              <a:lnSpc>
                <a:spcPct val="100000"/>
              </a:lnSpc>
              <a:spcBef>
                <a:spcPts val="0"/>
              </a:spcBef>
              <a:spcAft>
                <a:spcPts val="0"/>
              </a:spcAft>
              <a:buSzPts val="1400"/>
              <a:buAutoNum type="arabicPeriod"/>
              <a:defRPr/>
            </a:lvl7pPr>
            <a:lvl8pPr lvl="7" algn="l">
              <a:lnSpc>
                <a:spcPct val="100000"/>
              </a:lnSpc>
              <a:spcBef>
                <a:spcPts val="0"/>
              </a:spcBef>
              <a:spcAft>
                <a:spcPts val="0"/>
              </a:spcAft>
              <a:buSzPts val="1400"/>
              <a:buAutoNum type="alphaLcPeriod"/>
              <a:defRPr/>
            </a:lvl8pPr>
            <a:lvl9pPr lvl="8" algn="l">
              <a:lnSpc>
                <a:spcPct val="100000"/>
              </a:lnSpc>
              <a:spcBef>
                <a:spcPts val="0"/>
              </a:spcBef>
              <a:spcAft>
                <a:spcPts val="0"/>
              </a:spcAft>
              <a:buSzPts val="1400"/>
              <a:buAutoNum type="romanLcPeriod"/>
              <a:defRPr/>
            </a:lvl9pPr>
          </a:lstStyle>
          <a:p/>
        </p:txBody>
      </p:sp>
      <p:sp>
        <p:nvSpPr>
          <p:cNvPr id="179" name="Google Shape;179;p137"/>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37"/>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137"/>
          <p:cNvGrpSpPr/>
          <p:nvPr/>
        </p:nvGrpSpPr>
        <p:grpSpPr>
          <a:xfrm>
            <a:off x="7295305" y="-672969"/>
            <a:ext cx="2270935" cy="2260335"/>
            <a:chOff x="6762468" y="1386456"/>
            <a:chExt cx="2270935" cy="2260335"/>
          </a:xfrm>
        </p:grpSpPr>
        <p:sp>
          <p:nvSpPr>
            <p:cNvPr id="182" name="Google Shape;182;p137"/>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37"/>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37"/>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37"/>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37"/>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37"/>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37"/>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37"/>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37"/>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7"/>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7"/>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7"/>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37"/>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7"/>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37"/>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37"/>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37"/>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7"/>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7"/>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7"/>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37"/>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37"/>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37"/>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7"/>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37"/>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7"/>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7"/>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7"/>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7"/>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37"/>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37"/>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37"/>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37"/>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
  <p:cSld name="CUSTOM_1_1_1">
    <p:spTree>
      <p:nvGrpSpPr>
        <p:cNvPr id="1864" name="Shape 1864"/>
        <p:cNvGrpSpPr/>
        <p:nvPr/>
      </p:nvGrpSpPr>
      <p:grpSpPr>
        <a:xfrm>
          <a:off x="0" y="0"/>
          <a:ext cx="0" cy="0"/>
          <a:chOff x="0" y="0"/>
          <a:chExt cx="0" cy="0"/>
        </a:xfrm>
      </p:grpSpPr>
      <p:sp>
        <p:nvSpPr>
          <p:cNvPr id="1865" name="Google Shape;1865;p20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0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0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8" name="Google Shape;1868;p200"/>
          <p:cNvGrpSpPr/>
          <p:nvPr/>
        </p:nvGrpSpPr>
        <p:grpSpPr>
          <a:xfrm rot="10800000">
            <a:off x="6624625" y="3303820"/>
            <a:ext cx="1696762" cy="1688828"/>
            <a:chOff x="2414491" y="671177"/>
            <a:chExt cx="1830972" cy="1822411"/>
          </a:xfrm>
        </p:grpSpPr>
        <p:sp>
          <p:nvSpPr>
            <p:cNvPr id="1869" name="Google Shape;1869;p20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0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0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0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0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0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20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0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20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20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20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0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0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20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20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0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0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0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0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20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0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0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0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20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20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20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0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0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0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0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0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0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0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0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3" name="Google Shape;1903;p200"/>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04" name="Google Shape;1904;p200"/>
          <p:cNvSpPr txBox="1"/>
          <p:nvPr>
            <p:ph idx="1" type="subTitle"/>
          </p:nvPr>
        </p:nvSpPr>
        <p:spPr>
          <a:xfrm>
            <a:off x="713225" y="1091875"/>
            <a:ext cx="60288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
  <p:cSld name="CUSTOM_37_1_1">
    <p:spTree>
      <p:nvGrpSpPr>
        <p:cNvPr id="1905" name="Shape 1905"/>
        <p:cNvGrpSpPr/>
        <p:nvPr/>
      </p:nvGrpSpPr>
      <p:grpSpPr>
        <a:xfrm>
          <a:off x="0" y="0"/>
          <a:ext cx="0" cy="0"/>
          <a:chOff x="0" y="0"/>
          <a:chExt cx="0" cy="0"/>
        </a:xfrm>
      </p:grpSpPr>
      <p:sp>
        <p:nvSpPr>
          <p:cNvPr id="1906" name="Google Shape;1906;p201"/>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201"/>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01"/>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09" name="Google Shape;1909;p201"/>
          <p:cNvSpPr txBox="1"/>
          <p:nvPr>
            <p:ph idx="1" type="subTitle"/>
          </p:nvPr>
        </p:nvSpPr>
        <p:spPr>
          <a:xfrm>
            <a:off x="713225" y="1091875"/>
            <a:ext cx="62643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4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37_1">
    <p:spTree>
      <p:nvGrpSpPr>
        <p:cNvPr id="1910" name="Shape 1910"/>
        <p:cNvGrpSpPr/>
        <p:nvPr/>
      </p:nvGrpSpPr>
      <p:grpSpPr>
        <a:xfrm>
          <a:off x="0" y="0"/>
          <a:ext cx="0" cy="0"/>
          <a:chOff x="0" y="0"/>
          <a:chExt cx="0" cy="0"/>
        </a:xfrm>
      </p:grpSpPr>
      <p:sp>
        <p:nvSpPr>
          <p:cNvPr id="1911" name="Google Shape;1911;p202"/>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02"/>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3" name="Google Shape;1913;p202"/>
          <p:cNvGrpSpPr/>
          <p:nvPr/>
        </p:nvGrpSpPr>
        <p:grpSpPr>
          <a:xfrm rot="10800000">
            <a:off x="6204525" y="1244395"/>
            <a:ext cx="1696762" cy="1688828"/>
            <a:chOff x="2414491" y="671177"/>
            <a:chExt cx="1830972" cy="1822411"/>
          </a:xfrm>
        </p:grpSpPr>
        <p:sp>
          <p:nvSpPr>
            <p:cNvPr id="1914" name="Google Shape;1914;p20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0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0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0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0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0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20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20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0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20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0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0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0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0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0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0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0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0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0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0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0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0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20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20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20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20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20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20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20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0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20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0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20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20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8" name="Google Shape;1948;p202"/>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49" name="Google Shape;1949;p202"/>
          <p:cNvSpPr txBox="1"/>
          <p:nvPr>
            <p:ph idx="1" type="subTitle"/>
          </p:nvPr>
        </p:nvSpPr>
        <p:spPr>
          <a:xfrm>
            <a:off x="713225" y="1091875"/>
            <a:ext cx="60288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4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50" name="Shape 1950"/>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7">
    <p:spTree>
      <p:nvGrpSpPr>
        <p:cNvPr id="1951" name="Shape 1951"/>
        <p:cNvGrpSpPr/>
        <p:nvPr/>
      </p:nvGrpSpPr>
      <p:grpSpPr>
        <a:xfrm>
          <a:off x="0" y="0"/>
          <a:ext cx="0" cy="0"/>
          <a:chOff x="0" y="0"/>
          <a:chExt cx="0" cy="0"/>
        </a:xfrm>
      </p:grpSpPr>
      <p:grpSp>
        <p:nvGrpSpPr>
          <p:cNvPr id="1952" name="Google Shape;1952;p210"/>
          <p:cNvGrpSpPr/>
          <p:nvPr/>
        </p:nvGrpSpPr>
        <p:grpSpPr>
          <a:xfrm flipH="1">
            <a:off x="6914055" y="-80449"/>
            <a:ext cx="2277317" cy="5304377"/>
            <a:chOff x="224725" y="566950"/>
            <a:chExt cx="1850875" cy="4311100"/>
          </a:xfrm>
        </p:grpSpPr>
        <p:sp>
          <p:nvSpPr>
            <p:cNvPr id="1953" name="Google Shape;1953;p21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21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21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21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21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21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21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21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21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21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21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21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21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21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21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21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21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21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21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21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21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21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21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21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7" name="Google Shape;1977;p210"/>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210"/>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210"/>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21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81" name="Google Shape;1981;p210"/>
          <p:cNvSpPr txBox="1"/>
          <p:nvPr>
            <p:ph idx="1" type="subTitle"/>
          </p:nvPr>
        </p:nvSpPr>
        <p:spPr>
          <a:xfrm>
            <a:off x="1613400" y="1323950"/>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2" name="Google Shape;1982;p210"/>
          <p:cNvSpPr txBox="1"/>
          <p:nvPr>
            <p:ph idx="2" type="subTitle"/>
          </p:nvPr>
        </p:nvSpPr>
        <p:spPr>
          <a:xfrm>
            <a:off x="1613400" y="2377655"/>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3" name="Google Shape;1983;p210"/>
          <p:cNvSpPr txBox="1"/>
          <p:nvPr>
            <p:ph idx="3" type="subTitle"/>
          </p:nvPr>
        </p:nvSpPr>
        <p:spPr>
          <a:xfrm>
            <a:off x="1613400" y="1791690"/>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84" name="Google Shape;1984;p210"/>
          <p:cNvSpPr txBox="1"/>
          <p:nvPr>
            <p:ph idx="4" type="subTitle"/>
          </p:nvPr>
        </p:nvSpPr>
        <p:spPr>
          <a:xfrm>
            <a:off x="1613400" y="2845395"/>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85" name="Google Shape;1985;p210"/>
          <p:cNvSpPr txBox="1"/>
          <p:nvPr>
            <p:ph idx="5" type="subTitle"/>
          </p:nvPr>
        </p:nvSpPr>
        <p:spPr>
          <a:xfrm>
            <a:off x="1613400" y="3431360"/>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6" name="Google Shape;1986;p210"/>
          <p:cNvSpPr txBox="1"/>
          <p:nvPr>
            <p:ph idx="6" type="subTitle"/>
          </p:nvPr>
        </p:nvSpPr>
        <p:spPr>
          <a:xfrm>
            <a:off x="1613400" y="3899100"/>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2_1">
    <p:spTree>
      <p:nvGrpSpPr>
        <p:cNvPr id="215" name="Shape 215"/>
        <p:cNvGrpSpPr/>
        <p:nvPr/>
      </p:nvGrpSpPr>
      <p:grpSpPr>
        <a:xfrm>
          <a:off x="0" y="0"/>
          <a:ext cx="0" cy="0"/>
          <a:chOff x="0" y="0"/>
          <a:chExt cx="0" cy="0"/>
        </a:xfrm>
      </p:grpSpPr>
      <p:sp>
        <p:nvSpPr>
          <p:cNvPr id="216" name="Google Shape;216;p13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3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138"/>
          <p:cNvGrpSpPr/>
          <p:nvPr/>
        </p:nvGrpSpPr>
        <p:grpSpPr>
          <a:xfrm>
            <a:off x="5420243" y="-954594"/>
            <a:ext cx="2270935" cy="2260335"/>
            <a:chOff x="6762468" y="1386456"/>
            <a:chExt cx="2270935" cy="2260335"/>
          </a:xfrm>
        </p:grpSpPr>
        <p:sp>
          <p:nvSpPr>
            <p:cNvPr id="219" name="Google Shape;219;p13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3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3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3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3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3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3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3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3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3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3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3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3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3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3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3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3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3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3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3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3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 name="Google Shape;252;p138"/>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600">
                <a:solidFill>
                  <a:schemeClr val="accen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3" name="Google Shape;253;p138"/>
          <p:cNvSpPr txBox="1"/>
          <p:nvPr>
            <p:ph idx="1" type="subTitle"/>
          </p:nvPr>
        </p:nvSpPr>
        <p:spPr>
          <a:xfrm>
            <a:off x="1569450" y="2756350"/>
            <a:ext cx="60051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
  <p:cSld name="CUSTOM_32_2_1">
    <p:spTree>
      <p:nvGrpSpPr>
        <p:cNvPr id="254" name="Shape 254"/>
        <p:cNvGrpSpPr/>
        <p:nvPr/>
      </p:nvGrpSpPr>
      <p:grpSpPr>
        <a:xfrm>
          <a:off x="0" y="0"/>
          <a:ext cx="0" cy="0"/>
          <a:chOff x="0" y="0"/>
          <a:chExt cx="0" cy="0"/>
        </a:xfrm>
      </p:grpSpPr>
      <p:sp>
        <p:nvSpPr>
          <p:cNvPr id="255" name="Google Shape;255;p1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58" name="Google Shape;258;p139"/>
          <p:cNvSpPr txBox="1"/>
          <p:nvPr>
            <p:ph idx="1" type="subTitle"/>
          </p:nvPr>
        </p:nvSpPr>
        <p:spPr>
          <a:xfrm>
            <a:off x="713250" y="1126100"/>
            <a:ext cx="7717500" cy="34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050"/>
              <a:buFont typeface="Ubuntu"/>
              <a:buChar char="●"/>
              <a:defRPr sz="1600"/>
            </a:lvl1pPr>
            <a:lvl2pPr lvl="1" algn="l">
              <a:lnSpc>
                <a:spcPct val="100000"/>
              </a:lnSpc>
              <a:spcBef>
                <a:spcPts val="0"/>
              </a:spcBef>
              <a:spcAft>
                <a:spcPts val="0"/>
              </a:spcAft>
              <a:buClr>
                <a:schemeClr val="dk1"/>
              </a:buClr>
              <a:buSzPts val="1400"/>
              <a:buFont typeface="Ubuntu"/>
              <a:buAutoNum type="alphaLcPeriod"/>
              <a:defRPr sz="1600"/>
            </a:lvl2pPr>
            <a:lvl3pPr lvl="2" algn="l">
              <a:lnSpc>
                <a:spcPct val="100000"/>
              </a:lnSpc>
              <a:spcBef>
                <a:spcPts val="0"/>
              </a:spcBef>
              <a:spcAft>
                <a:spcPts val="0"/>
              </a:spcAft>
              <a:buClr>
                <a:schemeClr val="dk1"/>
              </a:buClr>
              <a:buSzPts val="1400"/>
              <a:buFont typeface="Ubuntu"/>
              <a:buAutoNum type="romanLcPeriod"/>
              <a:defRPr/>
            </a:lvl3pPr>
            <a:lvl4pPr lvl="3" algn="l">
              <a:lnSpc>
                <a:spcPct val="100000"/>
              </a:lnSpc>
              <a:spcBef>
                <a:spcPts val="0"/>
              </a:spcBef>
              <a:spcAft>
                <a:spcPts val="0"/>
              </a:spcAft>
              <a:buClr>
                <a:schemeClr val="dk1"/>
              </a:buClr>
              <a:buSzPts val="1400"/>
              <a:buFont typeface="Ubuntu"/>
              <a:buAutoNum type="arabicPeriod"/>
              <a:defRPr/>
            </a:lvl4pPr>
            <a:lvl5pPr lvl="4" algn="l">
              <a:lnSpc>
                <a:spcPct val="100000"/>
              </a:lnSpc>
              <a:spcBef>
                <a:spcPts val="0"/>
              </a:spcBef>
              <a:spcAft>
                <a:spcPts val="0"/>
              </a:spcAft>
              <a:buClr>
                <a:schemeClr val="dk1"/>
              </a:buClr>
              <a:buSzPts val="1400"/>
              <a:buFont typeface="Ubuntu"/>
              <a:buAutoNum type="alphaLcPeriod"/>
              <a:defRPr/>
            </a:lvl5pPr>
            <a:lvl6pPr lvl="5" algn="l">
              <a:lnSpc>
                <a:spcPct val="100000"/>
              </a:lnSpc>
              <a:spcBef>
                <a:spcPts val="0"/>
              </a:spcBef>
              <a:spcAft>
                <a:spcPts val="0"/>
              </a:spcAft>
              <a:buClr>
                <a:schemeClr val="dk1"/>
              </a:buClr>
              <a:buSzPts val="1400"/>
              <a:buFont typeface="Ubuntu"/>
              <a:buAutoNum type="romanLcPeriod"/>
              <a:defRPr/>
            </a:lvl6pPr>
            <a:lvl7pPr lvl="6" algn="l">
              <a:lnSpc>
                <a:spcPct val="100000"/>
              </a:lnSpc>
              <a:spcBef>
                <a:spcPts val="0"/>
              </a:spcBef>
              <a:spcAft>
                <a:spcPts val="0"/>
              </a:spcAft>
              <a:buClr>
                <a:schemeClr val="dk1"/>
              </a:buClr>
              <a:buSzPts val="1400"/>
              <a:buFont typeface="Ubuntu"/>
              <a:buAutoNum type="arabicPeriod"/>
              <a:defRPr/>
            </a:lvl7pPr>
            <a:lvl8pPr lvl="7" algn="l">
              <a:lnSpc>
                <a:spcPct val="100000"/>
              </a:lnSpc>
              <a:spcBef>
                <a:spcPts val="0"/>
              </a:spcBef>
              <a:spcAft>
                <a:spcPts val="0"/>
              </a:spcAft>
              <a:buClr>
                <a:schemeClr val="dk1"/>
              </a:buClr>
              <a:buSzPts val="1400"/>
              <a:buFont typeface="Ubuntu"/>
              <a:buAutoNum type="alphaLcPeriod"/>
              <a:defRPr/>
            </a:lvl8pPr>
            <a:lvl9pPr lvl="8" algn="l">
              <a:lnSpc>
                <a:spcPct val="100000"/>
              </a:lnSpc>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theme" Target="../theme/theme2.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30"/>
          <p:cNvSpPr txBox="1"/>
          <p:nvPr>
            <p:ph type="title"/>
          </p:nvPr>
        </p:nvSpPr>
        <p:spPr>
          <a:xfrm>
            <a:off x="544250" y="445025"/>
            <a:ext cx="8055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1pPr>
            <a:lvl2pPr lvl="1"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2pPr>
            <a:lvl3pPr lvl="2"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3pPr>
            <a:lvl4pPr lvl="3"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4pPr>
            <a:lvl5pPr lvl="4"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5pPr>
            <a:lvl6pPr lvl="5"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6pPr>
            <a:lvl7pPr lvl="6"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7pPr>
            <a:lvl8pPr lvl="7"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8pPr>
            <a:lvl9pPr lvl="8"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9pPr>
          </a:lstStyle>
          <a:p/>
        </p:txBody>
      </p:sp>
      <p:sp>
        <p:nvSpPr>
          <p:cNvPr id="7" name="Google Shape;7;p130"/>
          <p:cNvSpPr txBox="1"/>
          <p:nvPr>
            <p:ph idx="1" type="body"/>
          </p:nvPr>
        </p:nvSpPr>
        <p:spPr>
          <a:xfrm>
            <a:off x="544250" y="1152475"/>
            <a:ext cx="8055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accent2"/>
              </a:buClr>
              <a:buSzPts val="1800"/>
              <a:buFont typeface="Manjari"/>
              <a:buChar char="●"/>
              <a:defRPr b="0" i="0" sz="1800" u="none" cap="none" strike="noStrike">
                <a:solidFill>
                  <a:schemeClr val="accent2"/>
                </a:solidFill>
                <a:latin typeface="Manjari"/>
                <a:ea typeface="Manjari"/>
                <a:cs typeface="Manjari"/>
                <a:sym typeface="Manjari"/>
              </a:defRPr>
            </a:lvl1pPr>
            <a:lvl2pPr indent="-317500" lvl="1" marL="9144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2pPr>
            <a:lvl3pPr indent="-317500" lvl="2" marL="13716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3pPr>
            <a:lvl4pPr indent="-317500" lvl="3" marL="18288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4pPr>
            <a:lvl5pPr indent="-317500" lvl="4" marL="22860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5pPr>
            <a:lvl6pPr indent="-317500" lvl="5" marL="27432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6pPr>
            <a:lvl7pPr indent="-317500" lvl="6" marL="32004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7pPr>
            <a:lvl8pPr indent="-317500" lvl="7" marL="36576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8pPr>
            <a:lvl9pPr indent="-317500" lvl="8" marL="41148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0" name="Shape 1990"/>
        <p:cNvGrpSpPr/>
        <p:nvPr/>
      </p:nvGrpSpPr>
      <p:grpSpPr>
        <a:xfrm>
          <a:off x="0" y="0"/>
          <a:ext cx="0" cy="0"/>
          <a:chOff x="0" y="0"/>
          <a:chExt cx="0" cy="0"/>
        </a:xfrm>
      </p:grpSpPr>
      <p:sp>
        <p:nvSpPr>
          <p:cNvPr id="1991" name="Google Shape;1991;p1"/>
          <p:cNvSpPr txBox="1"/>
          <p:nvPr>
            <p:ph type="ctrTitle"/>
          </p:nvPr>
        </p:nvSpPr>
        <p:spPr>
          <a:xfrm>
            <a:off x="953069" y="1202575"/>
            <a:ext cx="65778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700">
                <a:solidFill>
                  <a:schemeClr val="accent2"/>
                </a:solidFill>
              </a:rPr>
              <a:t>A Novel Method For Handwritten Digit Recognition System</a:t>
            </a:r>
            <a:endParaRPr sz="47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g24370ee9691_0_51"/>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Modules Used</a:t>
            </a:r>
            <a:endParaRPr/>
          </a:p>
        </p:txBody>
      </p:sp>
      <p:sp>
        <p:nvSpPr>
          <p:cNvPr id="2058" name="Google Shape;2058;g24370ee9691_0_51"/>
          <p:cNvSpPr txBox="1"/>
          <p:nvPr/>
        </p:nvSpPr>
        <p:spPr>
          <a:xfrm>
            <a:off x="836475" y="732475"/>
            <a:ext cx="7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Hammersmith One"/>
                <a:ea typeface="Hammersmith One"/>
                <a:cs typeface="Hammersmith One"/>
                <a:sym typeface="Hammersmith One"/>
              </a:rPr>
              <a:t>Matplotlib</a:t>
            </a:r>
            <a:endParaRPr sz="1500">
              <a:solidFill>
                <a:schemeClr val="accent2"/>
              </a:solidFill>
              <a:latin typeface="Manjari"/>
              <a:ea typeface="Manjari"/>
              <a:cs typeface="Manjari"/>
              <a:sym typeface="Manjari"/>
            </a:endParaRPr>
          </a:p>
        </p:txBody>
      </p:sp>
      <p:sp>
        <p:nvSpPr>
          <p:cNvPr id="2059" name="Google Shape;2059;g24370ee9691_0_51"/>
          <p:cNvSpPr txBox="1"/>
          <p:nvPr/>
        </p:nvSpPr>
        <p:spPr>
          <a:xfrm>
            <a:off x="836475" y="1113475"/>
            <a:ext cx="7359300" cy="1569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Matplotlib is a data visualization library for Python that allows users to create a wide variety of static, animated, and interactive plots in 2D and 3D. It provides a wide range of customizable options for creating plots, including line plots, scatter plots, bar plots, histograms, heatmaps, and more. Matplotlib is widely used for data exploration, analysis, and presentation in scientific research, engineering, finance, and other fields.</a:t>
            </a:r>
            <a:endParaRPr sz="1500">
              <a:solidFill>
                <a:schemeClr val="accent2"/>
              </a:solidFill>
              <a:latin typeface="Manjari"/>
              <a:ea typeface="Manjari"/>
              <a:cs typeface="Manjari"/>
              <a:sym typeface="Manjari"/>
            </a:endParaRPr>
          </a:p>
        </p:txBody>
      </p:sp>
      <p:sp>
        <p:nvSpPr>
          <p:cNvPr id="2060" name="Google Shape;2060;g24370ee9691_0_51"/>
          <p:cNvSpPr txBox="1"/>
          <p:nvPr/>
        </p:nvSpPr>
        <p:spPr>
          <a:xfrm>
            <a:off x="836475" y="2561275"/>
            <a:ext cx="7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Hammersmith One"/>
                <a:ea typeface="Hammersmith One"/>
                <a:cs typeface="Hammersmith One"/>
                <a:sym typeface="Hammersmith One"/>
              </a:rPr>
              <a:t>NumPy</a:t>
            </a:r>
            <a:endParaRPr sz="1500">
              <a:solidFill>
                <a:schemeClr val="accent2"/>
              </a:solidFill>
              <a:latin typeface="Manjari"/>
              <a:ea typeface="Manjari"/>
              <a:cs typeface="Manjari"/>
              <a:sym typeface="Manjari"/>
            </a:endParaRPr>
          </a:p>
        </p:txBody>
      </p:sp>
      <p:sp>
        <p:nvSpPr>
          <p:cNvPr id="2061" name="Google Shape;2061;g24370ee9691_0_51"/>
          <p:cNvSpPr txBox="1"/>
          <p:nvPr/>
        </p:nvSpPr>
        <p:spPr>
          <a:xfrm>
            <a:off x="836475" y="2942275"/>
            <a:ext cx="7359300" cy="1569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NumPy (Numerical Python) is a popular open-source Python library for scientific computing and data analysis. It provides a powerful array object that can hold and manipulate large amounts of data in a fast and efficient way. Its array operations are optimized for performance, making it a preferred choice for scientific computing tasks such as data analysis, simulation, and machine learning.</a:t>
            </a:r>
            <a:endParaRPr sz="1500">
              <a:solidFill>
                <a:schemeClr val="accent2"/>
              </a:solidFill>
              <a:latin typeface="Manjari"/>
              <a:ea typeface="Manjari"/>
              <a:cs typeface="Manjari"/>
              <a:sym typeface="Manja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g24370ee9691_0_94"/>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Modules Used</a:t>
            </a:r>
            <a:endParaRPr/>
          </a:p>
        </p:txBody>
      </p:sp>
      <p:sp>
        <p:nvSpPr>
          <p:cNvPr id="2067" name="Google Shape;2067;g24370ee9691_0_94"/>
          <p:cNvSpPr txBox="1"/>
          <p:nvPr/>
        </p:nvSpPr>
        <p:spPr>
          <a:xfrm>
            <a:off x="836475" y="732475"/>
            <a:ext cx="7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Hammersmith One"/>
                <a:ea typeface="Hammersmith One"/>
                <a:cs typeface="Hammersmith One"/>
                <a:sym typeface="Hammersmith One"/>
              </a:rPr>
              <a:t>SciPy</a:t>
            </a:r>
            <a:endParaRPr sz="1500">
              <a:solidFill>
                <a:schemeClr val="accent2"/>
              </a:solidFill>
              <a:latin typeface="Manjari"/>
              <a:ea typeface="Manjari"/>
              <a:cs typeface="Manjari"/>
              <a:sym typeface="Manjari"/>
            </a:endParaRPr>
          </a:p>
        </p:txBody>
      </p:sp>
      <p:sp>
        <p:nvSpPr>
          <p:cNvPr id="2068" name="Google Shape;2068;g24370ee9691_0_94"/>
          <p:cNvSpPr txBox="1"/>
          <p:nvPr/>
        </p:nvSpPr>
        <p:spPr>
          <a:xfrm>
            <a:off x="836475" y="1113475"/>
            <a:ext cx="7359300" cy="1339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SciPy is an open-source scientific computing library for Python that provides a collection of algorithms and tools for numerical integration, optimization, signal processing, linear algebra, and more. It is built on top of NumPy, which provides support for efficient array operations, and is widely used in scientific research, engineering, and data analysis.</a:t>
            </a:r>
            <a:endParaRPr sz="1500">
              <a:solidFill>
                <a:schemeClr val="accent2"/>
              </a:solidFill>
              <a:latin typeface="Manjari"/>
              <a:ea typeface="Manjari"/>
              <a:cs typeface="Manjari"/>
              <a:sym typeface="Manjari"/>
            </a:endParaRPr>
          </a:p>
        </p:txBody>
      </p:sp>
      <p:sp>
        <p:nvSpPr>
          <p:cNvPr id="2069" name="Google Shape;2069;g24370ee9691_0_94"/>
          <p:cNvSpPr txBox="1"/>
          <p:nvPr/>
        </p:nvSpPr>
        <p:spPr>
          <a:xfrm>
            <a:off x="836475" y="2332675"/>
            <a:ext cx="7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Hammersmith One"/>
                <a:ea typeface="Hammersmith One"/>
                <a:cs typeface="Hammersmith One"/>
                <a:sym typeface="Hammersmith One"/>
              </a:rPr>
              <a:t>OpenCV</a:t>
            </a:r>
            <a:endParaRPr sz="1500">
              <a:solidFill>
                <a:schemeClr val="accent2"/>
              </a:solidFill>
              <a:latin typeface="Manjari"/>
              <a:ea typeface="Manjari"/>
              <a:cs typeface="Manjari"/>
              <a:sym typeface="Manjari"/>
            </a:endParaRPr>
          </a:p>
        </p:txBody>
      </p:sp>
      <p:sp>
        <p:nvSpPr>
          <p:cNvPr id="2070" name="Google Shape;2070;g24370ee9691_0_94"/>
          <p:cNvSpPr txBox="1"/>
          <p:nvPr/>
        </p:nvSpPr>
        <p:spPr>
          <a:xfrm>
            <a:off x="836475" y="2713675"/>
            <a:ext cx="7359300" cy="1800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OpenCV (Open Source Computer Vision) is an open-source computer vision library that provides a wide range of tools and functions for image and video processing, object detection and recognition, machine learning, and computer vision applications. It is written in C++, but has interfaces for other programming languages such as Python, Java, and MATLAB. OpenCV is widely used in industry and academia for research, prototyping, and production-level applications.</a:t>
            </a:r>
            <a:endParaRPr sz="1500">
              <a:solidFill>
                <a:schemeClr val="accent2"/>
              </a:solidFill>
              <a:latin typeface="Manjari"/>
              <a:ea typeface="Manjari"/>
              <a:cs typeface="Manjari"/>
              <a:sym typeface="Manja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g24370ee9691_0_102"/>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Modules Used</a:t>
            </a:r>
            <a:endParaRPr/>
          </a:p>
        </p:txBody>
      </p:sp>
      <p:sp>
        <p:nvSpPr>
          <p:cNvPr id="2076" name="Google Shape;2076;g24370ee9691_0_102"/>
          <p:cNvSpPr txBox="1"/>
          <p:nvPr/>
        </p:nvSpPr>
        <p:spPr>
          <a:xfrm>
            <a:off x="836475" y="732475"/>
            <a:ext cx="7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Hammersmith One"/>
                <a:ea typeface="Hammersmith One"/>
                <a:cs typeface="Hammersmith One"/>
                <a:sym typeface="Hammersmith One"/>
              </a:rPr>
              <a:t>Pillow</a:t>
            </a:r>
            <a:endParaRPr sz="1500">
              <a:solidFill>
                <a:schemeClr val="accent2"/>
              </a:solidFill>
              <a:latin typeface="Manjari"/>
              <a:ea typeface="Manjari"/>
              <a:cs typeface="Manjari"/>
              <a:sym typeface="Manjari"/>
            </a:endParaRPr>
          </a:p>
        </p:txBody>
      </p:sp>
      <p:sp>
        <p:nvSpPr>
          <p:cNvPr id="2077" name="Google Shape;2077;g24370ee9691_0_102"/>
          <p:cNvSpPr txBox="1"/>
          <p:nvPr/>
        </p:nvSpPr>
        <p:spPr>
          <a:xfrm>
            <a:off x="836475" y="1113475"/>
            <a:ext cx="7359300" cy="1569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Pillow is a Python library that adds support for opening, manipulating, and saving many different image file formats. It provides a simple and consistent interface for performing common image processing tasks, such as resizing, cropping, filtering, and color adjustments. Pillow is commonly used in Python applications that require image processing or manipulation, such as web applications, computer vision projects, and scientific research.</a:t>
            </a:r>
            <a:endParaRPr sz="1500">
              <a:solidFill>
                <a:schemeClr val="accent2"/>
              </a:solidFill>
              <a:latin typeface="Manjari"/>
              <a:ea typeface="Manjari"/>
              <a:cs typeface="Manjari"/>
              <a:sym typeface="Manjari"/>
            </a:endParaRPr>
          </a:p>
        </p:txBody>
      </p:sp>
      <p:sp>
        <p:nvSpPr>
          <p:cNvPr id="2078" name="Google Shape;2078;g24370ee9691_0_102"/>
          <p:cNvSpPr txBox="1"/>
          <p:nvPr/>
        </p:nvSpPr>
        <p:spPr>
          <a:xfrm>
            <a:off x="836475" y="2561275"/>
            <a:ext cx="7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Hammersmith One"/>
                <a:ea typeface="Hammersmith One"/>
                <a:cs typeface="Hammersmith One"/>
                <a:sym typeface="Hammersmith One"/>
              </a:rPr>
              <a:t>Flask</a:t>
            </a:r>
            <a:endParaRPr sz="1500">
              <a:solidFill>
                <a:schemeClr val="accent2"/>
              </a:solidFill>
              <a:latin typeface="Manjari"/>
              <a:ea typeface="Manjari"/>
              <a:cs typeface="Manjari"/>
              <a:sym typeface="Manjari"/>
            </a:endParaRPr>
          </a:p>
        </p:txBody>
      </p:sp>
      <p:sp>
        <p:nvSpPr>
          <p:cNvPr id="2079" name="Google Shape;2079;g24370ee9691_0_102"/>
          <p:cNvSpPr txBox="1"/>
          <p:nvPr/>
        </p:nvSpPr>
        <p:spPr>
          <a:xfrm>
            <a:off x="836475" y="2942275"/>
            <a:ext cx="7359300" cy="1569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Flask is a lightweight web application framework for Python. It is designed to be simple, flexible, and easy to use, making it a popular choice for building web applications and APIs. Flask provides tools and libraries for handling HTTP requests, routing, templating, and database integration, among other things. Its minimalist approach allows developers to build applications quickly and efficiently, without being bogged down by unnecessary complexity.</a:t>
            </a:r>
            <a:endParaRPr sz="1500">
              <a:solidFill>
                <a:schemeClr val="accent2"/>
              </a:solidFill>
              <a:latin typeface="Manjari"/>
              <a:ea typeface="Manjari"/>
              <a:cs typeface="Manjari"/>
              <a:sym typeface="Manja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g23982b553bf_0_124"/>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Dataflow</a:t>
            </a:r>
            <a:r>
              <a:rPr lang="en"/>
              <a:t> Diagram</a:t>
            </a:r>
            <a:endParaRPr/>
          </a:p>
        </p:txBody>
      </p:sp>
      <p:pic>
        <p:nvPicPr>
          <p:cNvPr id="2085" name="Google Shape;2085;g23982b553bf_0_124"/>
          <p:cNvPicPr preferRelativeResize="0"/>
          <p:nvPr/>
        </p:nvPicPr>
        <p:blipFill>
          <a:blip r:embed="rId3">
            <a:alphaModFix/>
          </a:blip>
          <a:stretch>
            <a:fillRect/>
          </a:stretch>
        </p:blipFill>
        <p:spPr>
          <a:xfrm>
            <a:off x="1780525" y="1003013"/>
            <a:ext cx="5582950" cy="313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9" name="Shape 2089"/>
        <p:cNvGrpSpPr/>
        <p:nvPr/>
      </p:nvGrpSpPr>
      <p:grpSpPr>
        <a:xfrm>
          <a:off x="0" y="0"/>
          <a:ext cx="0" cy="0"/>
          <a:chOff x="0" y="0"/>
          <a:chExt cx="0" cy="0"/>
        </a:xfrm>
      </p:grpSpPr>
      <p:sp>
        <p:nvSpPr>
          <p:cNvPr id="2090" name="Google Shape;2090;g24370ee9691_0_19"/>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System Architecture</a:t>
            </a:r>
            <a:endParaRPr/>
          </a:p>
        </p:txBody>
      </p:sp>
      <p:pic>
        <p:nvPicPr>
          <p:cNvPr id="2091" name="Google Shape;2091;g24370ee9691_0_19"/>
          <p:cNvPicPr preferRelativeResize="0"/>
          <p:nvPr/>
        </p:nvPicPr>
        <p:blipFill>
          <a:blip r:embed="rId3">
            <a:alphaModFix/>
          </a:blip>
          <a:stretch>
            <a:fillRect/>
          </a:stretch>
        </p:blipFill>
        <p:spPr>
          <a:xfrm>
            <a:off x="1510737" y="838287"/>
            <a:ext cx="6122525" cy="37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sp>
        <p:nvSpPr>
          <p:cNvPr id="2096" name="Google Shape;2096;g23982b553bf_0_130"/>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Requirement Analysis</a:t>
            </a:r>
            <a:endParaRPr/>
          </a:p>
        </p:txBody>
      </p:sp>
      <p:sp>
        <p:nvSpPr>
          <p:cNvPr id="2097" name="Google Shape;2097;g23982b553bf_0_130"/>
          <p:cNvSpPr txBox="1"/>
          <p:nvPr/>
        </p:nvSpPr>
        <p:spPr>
          <a:xfrm>
            <a:off x="769175" y="849275"/>
            <a:ext cx="7239000" cy="4311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accent2"/>
                </a:solidFill>
                <a:latin typeface="Hammersmith One"/>
                <a:ea typeface="Hammersmith One"/>
                <a:cs typeface="Hammersmith One"/>
                <a:sym typeface="Hammersmith One"/>
              </a:rPr>
              <a:t>Functional Requirements</a:t>
            </a:r>
            <a:endParaRPr sz="1600">
              <a:solidFill>
                <a:schemeClr val="accent2"/>
              </a:solidFill>
              <a:latin typeface="Hammersmith One"/>
              <a:ea typeface="Hammersmith One"/>
              <a:cs typeface="Hammersmith One"/>
              <a:sym typeface="Hammersmith One"/>
            </a:endParaRPr>
          </a:p>
        </p:txBody>
      </p:sp>
      <p:graphicFrame>
        <p:nvGraphicFramePr>
          <p:cNvPr id="2098" name="Google Shape;2098;g23982b553bf_0_130"/>
          <p:cNvGraphicFramePr/>
          <p:nvPr/>
        </p:nvGraphicFramePr>
        <p:xfrm>
          <a:off x="800100" y="1428750"/>
          <a:ext cx="3000000" cy="3000000"/>
        </p:xfrm>
        <a:graphic>
          <a:graphicData uri="http://schemas.openxmlformats.org/drawingml/2006/table">
            <a:tbl>
              <a:tblPr>
                <a:noFill/>
                <a:tableStyleId>{F2585B74-160E-4E8A-8F70-5A754B47373E}</a:tableStyleId>
              </a:tblPr>
              <a:tblGrid>
                <a:gridCol w="780775"/>
                <a:gridCol w="6458225"/>
              </a:tblGrid>
              <a:tr h="381000">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SI. NO</a:t>
                      </a:r>
                      <a:endParaRPr b="1" sz="1600">
                        <a:solidFill>
                          <a:srgbClr val="434343"/>
                        </a:solidFill>
                        <a:latin typeface="Hammersmith One"/>
                        <a:ea typeface="Hammersmith One"/>
                        <a:cs typeface="Hammersmith One"/>
                        <a:sym typeface="Hammersmith One"/>
                      </a:endParaRPr>
                    </a:p>
                  </a:txBody>
                  <a:tcPr marT="91425" marB="91425" marR="91425" marL="91425" anchor="ctr"/>
                </a:tc>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FUNCTIONAL REQUIREMENTS</a:t>
                      </a:r>
                      <a:endParaRPr b="1" sz="1600">
                        <a:solidFill>
                          <a:srgbClr val="434343"/>
                        </a:solidFill>
                        <a:latin typeface="Hammersmith One"/>
                        <a:ea typeface="Hammersmith One"/>
                        <a:cs typeface="Hammersmith One"/>
                        <a:sym typeface="Hammersmith One"/>
                      </a:endParaRPr>
                    </a:p>
                  </a:txBody>
                  <a:tcPr marT="91425" marB="91425" marR="91425" marL="91425" anchor="ct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01</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Image Data:</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Handwritten digit recognition refers to a computer's capacity to identify human handwritten digits from a variety of sources, such as photographs, documents, touch screens, etc.,</a:t>
                      </a:r>
                      <a:endParaRPr sz="1600">
                        <a:solidFill>
                          <a:schemeClr val="accent2"/>
                        </a:solidFill>
                        <a:latin typeface="Manjari"/>
                        <a:ea typeface="Manjari"/>
                        <a:cs typeface="Manjari"/>
                        <a:sym typeface="Manjari"/>
                      </a:endParaRPr>
                    </a:p>
                  </a:txBody>
                  <a:tcPr marT="91425" marB="91425" marR="91425" marL="91425" anchor="ct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02</a:t>
                      </a:r>
                      <a:endParaRPr sz="1600">
                        <a:solidFill>
                          <a:schemeClr val="accent2"/>
                        </a:solidFill>
                        <a:latin typeface="Manjari"/>
                        <a:ea typeface="Manjari"/>
                        <a:cs typeface="Manjari"/>
                        <a:sym typeface="Manjari"/>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Website:</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Web hosting makes the code, graphics, and other items that make up a website accessible online.</a:t>
                      </a:r>
                      <a:endParaRPr sz="1600">
                        <a:solidFill>
                          <a:schemeClr val="accent2"/>
                        </a:solidFill>
                        <a:latin typeface="Manjari"/>
                        <a:ea typeface="Manjari"/>
                        <a:cs typeface="Manjari"/>
                        <a:sym typeface="Manjari"/>
                      </a:endParaRPr>
                    </a:p>
                  </a:txBody>
                  <a:tcPr marT="91425" marB="91425" marR="91425" marL="91425" anchor="ct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2" name="Shape 2102"/>
        <p:cNvGrpSpPr/>
        <p:nvPr/>
      </p:nvGrpSpPr>
      <p:grpSpPr>
        <a:xfrm>
          <a:off x="0" y="0"/>
          <a:ext cx="0" cy="0"/>
          <a:chOff x="0" y="0"/>
          <a:chExt cx="0" cy="0"/>
        </a:xfrm>
      </p:grpSpPr>
      <p:graphicFrame>
        <p:nvGraphicFramePr>
          <p:cNvPr id="2103" name="Google Shape;2103;g23982b553bf_0_127"/>
          <p:cNvGraphicFramePr/>
          <p:nvPr/>
        </p:nvGraphicFramePr>
        <p:xfrm>
          <a:off x="800100" y="1047750"/>
          <a:ext cx="3000000" cy="3000000"/>
        </p:xfrm>
        <a:graphic>
          <a:graphicData uri="http://schemas.openxmlformats.org/drawingml/2006/table">
            <a:tbl>
              <a:tblPr>
                <a:noFill/>
                <a:tableStyleId>{F2585B74-160E-4E8A-8F70-5A754B47373E}</a:tableStyleId>
              </a:tblPr>
              <a:tblGrid>
                <a:gridCol w="780775"/>
                <a:gridCol w="6458225"/>
              </a:tblGrid>
              <a:tr h="381000">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SI. NO</a:t>
                      </a:r>
                      <a:endParaRPr b="1" sz="1600">
                        <a:solidFill>
                          <a:srgbClr val="434343"/>
                        </a:solidFill>
                        <a:latin typeface="Hammersmith One"/>
                        <a:ea typeface="Hammersmith One"/>
                        <a:cs typeface="Hammersmith One"/>
                        <a:sym typeface="Hammersmith On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FUNCTIONAL REQUIREMENTS</a:t>
                      </a:r>
                      <a:endParaRPr b="1" sz="1600">
                        <a:solidFill>
                          <a:srgbClr val="434343"/>
                        </a:solidFill>
                        <a:latin typeface="Hammersmith One"/>
                        <a:ea typeface="Hammersmith One"/>
                        <a:cs typeface="Hammersmith One"/>
                        <a:sym typeface="Hammersmith On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03</a:t>
                      </a:r>
                      <a:endParaRPr sz="1600">
                        <a:solidFill>
                          <a:schemeClr val="accent2"/>
                        </a:solidFill>
                        <a:latin typeface="Manjari"/>
                        <a:ea typeface="Manjari"/>
                        <a:cs typeface="Manjari"/>
                        <a:sym typeface="Manja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MNIST Dataset: </a:t>
                      </a:r>
                      <a:endParaRPr b="1"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It is a collection of 60,000 tiny square grayscale photographs, each measuring 28 by 28, comprising handwritten single digits between 0 and 9.</a:t>
                      </a:r>
                      <a:endParaRPr b="1" sz="1600">
                        <a:solidFill>
                          <a:schemeClr val="accent2"/>
                        </a:solidFill>
                        <a:latin typeface="Manjari"/>
                        <a:ea typeface="Manjari"/>
                        <a:cs typeface="Manjari"/>
                        <a:sym typeface="Manjari"/>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04</a:t>
                      </a:r>
                      <a:endParaRPr sz="1600">
                        <a:solidFill>
                          <a:schemeClr val="accent2"/>
                        </a:solidFill>
                        <a:latin typeface="Manjari"/>
                        <a:ea typeface="Manjari"/>
                        <a:cs typeface="Manjari"/>
                        <a:sym typeface="Manja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Digit Classifier Model:</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To train a convolutional network to predict the digit from an image, use the MNIST database of handwritten digits and get the training and validation data first.</a:t>
                      </a:r>
                      <a:endParaRPr sz="1600">
                        <a:solidFill>
                          <a:schemeClr val="accent2"/>
                        </a:solidFill>
                        <a:latin typeface="Manjari"/>
                        <a:ea typeface="Manjari"/>
                        <a:cs typeface="Manjari"/>
                        <a:sym typeface="Manjari"/>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
        <p:nvSpPr>
          <p:cNvPr id="2104" name="Google Shape;2104;g23982b553bf_0_127"/>
          <p:cNvSpPr txBox="1"/>
          <p:nvPr/>
        </p:nvSpPr>
        <p:spPr>
          <a:xfrm>
            <a:off x="769175" y="468275"/>
            <a:ext cx="7239000" cy="4311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600">
                <a:solidFill>
                  <a:schemeClr val="accent2"/>
                </a:solidFill>
                <a:latin typeface="Hammersmith One"/>
                <a:ea typeface="Hammersmith One"/>
                <a:cs typeface="Hammersmith One"/>
                <a:sym typeface="Hammersmith One"/>
              </a:rPr>
              <a:t>Functional Requirements</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8" name="Shape 2108"/>
        <p:cNvGrpSpPr/>
        <p:nvPr/>
      </p:nvGrpSpPr>
      <p:grpSpPr>
        <a:xfrm>
          <a:off x="0" y="0"/>
          <a:ext cx="0" cy="0"/>
          <a:chOff x="0" y="0"/>
          <a:chExt cx="0" cy="0"/>
        </a:xfrm>
      </p:grpSpPr>
      <p:sp>
        <p:nvSpPr>
          <p:cNvPr id="2109" name="Google Shape;2109;g23982b553bf_0_175"/>
          <p:cNvSpPr txBox="1"/>
          <p:nvPr/>
        </p:nvSpPr>
        <p:spPr>
          <a:xfrm>
            <a:off x="769175" y="468275"/>
            <a:ext cx="7239000" cy="4311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600">
                <a:solidFill>
                  <a:schemeClr val="accent2"/>
                </a:solidFill>
                <a:latin typeface="Hammersmith One"/>
                <a:ea typeface="Hammersmith One"/>
                <a:cs typeface="Hammersmith One"/>
                <a:sym typeface="Hammersmith One"/>
              </a:rPr>
              <a:t>Non </a:t>
            </a:r>
            <a:r>
              <a:rPr lang="en" sz="1600">
                <a:solidFill>
                  <a:schemeClr val="accent2"/>
                </a:solidFill>
                <a:latin typeface="Hammersmith One"/>
                <a:ea typeface="Hammersmith One"/>
                <a:cs typeface="Hammersmith One"/>
                <a:sym typeface="Hammersmith One"/>
              </a:rPr>
              <a:t>Functional Requirements</a:t>
            </a:r>
            <a:endParaRPr sz="1600">
              <a:solidFill>
                <a:schemeClr val="accent2"/>
              </a:solidFill>
              <a:latin typeface="Hammersmith One"/>
              <a:ea typeface="Hammersmith One"/>
              <a:cs typeface="Hammersmith One"/>
              <a:sym typeface="Hammersmith One"/>
            </a:endParaRPr>
          </a:p>
        </p:txBody>
      </p:sp>
      <p:graphicFrame>
        <p:nvGraphicFramePr>
          <p:cNvPr id="2110" name="Google Shape;2110;g23982b553bf_0_175"/>
          <p:cNvGraphicFramePr/>
          <p:nvPr/>
        </p:nvGraphicFramePr>
        <p:xfrm>
          <a:off x="800100" y="1047750"/>
          <a:ext cx="3000000" cy="3000000"/>
        </p:xfrm>
        <a:graphic>
          <a:graphicData uri="http://schemas.openxmlformats.org/drawingml/2006/table">
            <a:tbl>
              <a:tblPr>
                <a:noFill/>
                <a:tableStyleId>{F2585B74-160E-4E8A-8F70-5A754B47373E}</a:tableStyleId>
              </a:tblPr>
              <a:tblGrid>
                <a:gridCol w="780775"/>
                <a:gridCol w="6458225"/>
              </a:tblGrid>
              <a:tr h="381000">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SI. NO</a:t>
                      </a:r>
                      <a:endParaRPr b="1" sz="1600">
                        <a:solidFill>
                          <a:srgbClr val="434343"/>
                        </a:solidFill>
                        <a:latin typeface="Hammersmith One"/>
                        <a:ea typeface="Hammersmith One"/>
                        <a:cs typeface="Hammersmith One"/>
                        <a:sym typeface="Hammersmith One"/>
                      </a:endParaRPr>
                    </a:p>
                  </a:txBody>
                  <a:tcPr marT="91425" marB="91425" marR="91425" marL="91425" anchor="ctr"/>
                </a:tc>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NON </a:t>
                      </a:r>
                      <a:r>
                        <a:rPr b="1" lang="en" sz="1600">
                          <a:solidFill>
                            <a:srgbClr val="434343"/>
                          </a:solidFill>
                          <a:latin typeface="Hammersmith One"/>
                          <a:ea typeface="Hammersmith One"/>
                          <a:cs typeface="Hammersmith One"/>
                          <a:sym typeface="Hammersmith One"/>
                        </a:rPr>
                        <a:t>FUNCTIONAL REQUIREMENTS</a:t>
                      </a:r>
                      <a:endParaRPr b="1" sz="1600">
                        <a:solidFill>
                          <a:srgbClr val="434343"/>
                        </a:solidFill>
                        <a:latin typeface="Hammersmith One"/>
                        <a:ea typeface="Hammersmith One"/>
                        <a:cs typeface="Hammersmith One"/>
                        <a:sym typeface="Hammersmith One"/>
                      </a:endParaRPr>
                    </a:p>
                  </a:txBody>
                  <a:tcPr marT="91425" marB="91425" marR="91425" marL="91425" anchor="ct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01</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Usability</a:t>
                      </a:r>
                      <a:r>
                        <a:rPr b="1" lang="en" sz="1600">
                          <a:solidFill>
                            <a:schemeClr val="accent2"/>
                          </a:solidFill>
                          <a:latin typeface="Manjari"/>
                          <a:ea typeface="Manjari"/>
                          <a:cs typeface="Manjari"/>
                          <a:sym typeface="Manjari"/>
                        </a:rPr>
                        <a:t>:</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Handwritten characters are a major problem in pattern recognition applications, such as filling out forms and processing bank checks.</a:t>
                      </a:r>
                      <a:endParaRPr sz="1600">
                        <a:solidFill>
                          <a:schemeClr val="accent2"/>
                        </a:solidFill>
                        <a:latin typeface="Manjari"/>
                        <a:ea typeface="Manjari"/>
                        <a:cs typeface="Manjari"/>
                        <a:sym typeface="Manjari"/>
                      </a:endParaRPr>
                    </a:p>
                  </a:txBody>
                  <a:tcPr marT="91425" marB="91425" marR="91425" marL="91425" anchor="ct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02</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Security</a:t>
                      </a:r>
                      <a:r>
                        <a:rPr b="1" lang="en" sz="1600">
                          <a:solidFill>
                            <a:schemeClr val="accent2"/>
                          </a:solidFill>
                          <a:latin typeface="Manjari"/>
                          <a:ea typeface="Manjari"/>
                          <a:cs typeface="Manjari"/>
                          <a:sym typeface="Manjari"/>
                        </a:rPr>
                        <a:t>:</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The system generates a description of instantiation parameters, such as writing style and categorization of the digit, and is capable of segmentation driven by recognition.</a:t>
                      </a:r>
                      <a:endParaRPr sz="1600">
                        <a:solidFill>
                          <a:schemeClr val="accent2"/>
                        </a:solidFill>
                        <a:latin typeface="Manjari"/>
                        <a:ea typeface="Manjari"/>
                        <a:cs typeface="Manjari"/>
                        <a:sym typeface="Manjari"/>
                      </a:endParaRPr>
                    </a:p>
                  </a:txBody>
                  <a:tcPr marT="91425" marB="91425" marR="91425" marL="914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graphicFrame>
        <p:nvGraphicFramePr>
          <p:cNvPr id="2115" name="Google Shape;2115;g23982b553bf_0_170"/>
          <p:cNvGraphicFramePr/>
          <p:nvPr/>
        </p:nvGraphicFramePr>
        <p:xfrm>
          <a:off x="800100" y="1047750"/>
          <a:ext cx="3000000" cy="3000000"/>
        </p:xfrm>
        <a:graphic>
          <a:graphicData uri="http://schemas.openxmlformats.org/drawingml/2006/table">
            <a:tbl>
              <a:tblPr>
                <a:noFill/>
                <a:tableStyleId>{F2585B74-160E-4E8A-8F70-5A754B47373E}</a:tableStyleId>
              </a:tblPr>
              <a:tblGrid>
                <a:gridCol w="780775"/>
                <a:gridCol w="6458225"/>
              </a:tblGrid>
              <a:tr h="381000">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SI. NO</a:t>
                      </a:r>
                      <a:endParaRPr b="1" sz="1600">
                        <a:solidFill>
                          <a:srgbClr val="434343"/>
                        </a:solidFill>
                        <a:latin typeface="Hammersmith One"/>
                        <a:ea typeface="Hammersmith One"/>
                        <a:cs typeface="Hammersmith One"/>
                        <a:sym typeface="Hammersmith One"/>
                      </a:endParaRPr>
                    </a:p>
                  </a:txBody>
                  <a:tcPr marT="91425" marB="91425" marR="91425" marL="91425" anchor="ctr"/>
                </a:tc>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NON FUNCTIONAL REQUIREMENTS</a:t>
                      </a:r>
                      <a:endParaRPr b="1" sz="1600">
                        <a:solidFill>
                          <a:srgbClr val="434343"/>
                        </a:solidFill>
                        <a:latin typeface="Hammersmith One"/>
                        <a:ea typeface="Hammersmith One"/>
                        <a:cs typeface="Hammersmith One"/>
                        <a:sym typeface="Hammersmith One"/>
                      </a:endParaRPr>
                    </a:p>
                  </a:txBody>
                  <a:tcPr marT="91425" marB="91425" marR="91425" marL="91425" anchor="ct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03</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Reliability</a:t>
                      </a:r>
                      <a:r>
                        <a:rPr b="1" lang="en" sz="1600">
                          <a:solidFill>
                            <a:schemeClr val="accent2"/>
                          </a:solidFill>
                          <a:latin typeface="Manjari"/>
                          <a:ea typeface="Manjari"/>
                          <a:cs typeface="Manjari"/>
                          <a:sym typeface="Manjari"/>
                        </a:rPr>
                        <a:t>:</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Neural networks use samples to automatically deduce rules for reading handwritten digits, and can learn more about handwriting by increasing the quantity of training instances. Numerous techniques and algorithms can be used to recognize handwritten numbers.</a:t>
                      </a:r>
                      <a:endParaRPr sz="1600">
                        <a:solidFill>
                          <a:schemeClr val="accent2"/>
                        </a:solidFill>
                        <a:latin typeface="Manjari"/>
                        <a:ea typeface="Manjari"/>
                        <a:cs typeface="Manjari"/>
                        <a:sym typeface="Manjari"/>
                      </a:endParaRPr>
                    </a:p>
                  </a:txBody>
                  <a:tcPr marT="91425" marB="91425" marR="91425" marL="91425" anchor="ct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04</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Accuracy</a:t>
                      </a:r>
                      <a:r>
                        <a:rPr b="1" lang="en" sz="1600">
                          <a:solidFill>
                            <a:schemeClr val="accent2"/>
                          </a:solidFill>
                          <a:latin typeface="Manjari"/>
                          <a:ea typeface="Manjari"/>
                          <a:cs typeface="Manjari"/>
                          <a:sym typeface="Manjari"/>
                        </a:rPr>
                        <a:t>:</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OCR technology offers accuracy rates of 99%, but variances in spacing, handwriting, and human writing styles lead to less precise character identification.</a:t>
                      </a:r>
                      <a:endParaRPr sz="1600">
                        <a:solidFill>
                          <a:schemeClr val="accent2"/>
                        </a:solidFill>
                        <a:latin typeface="Manjari"/>
                        <a:ea typeface="Manjari"/>
                        <a:cs typeface="Manjari"/>
                        <a:sym typeface="Manjari"/>
                      </a:endParaRPr>
                    </a:p>
                  </a:txBody>
                  <a:tcPr marT="91425" marB="91425" marR="91425" marL="91425" anchor="ctr"/>
                </a:tc>
              </a:tr>
            </a:tbl>
          </a:graphicData>
        </a:graphic>
      </p:graphicFrame>
      <p:sp>
        <p:nvSpPr>
          <p:cNvPr id="2116" name="Google Shape;2116;g23982b553bf_0_170"/>
          <p:cNvSpPr txBox="1"/>
          <p:nvPr/>
        </p:nvSpPr>
        <p:spPr>
          <a:xfrm>
            <a:off x="769175" y="468275"/>
            <a:ext cx="7239000" cy="4311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600">
                <a:solidFill>
                  <a:schemeClr val="accent2"/>
                </a:solidFill>
                <a:latin typeface="Hammersmith One"/>
                <a:ea typeface="Hammersmith One"/>
                <a:cs typeface="Hammersmith One"/>
                <a:sym typeface="Hammersmith One"/>
              </a:rPr>
              <a:t>Non Functional Requirements</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graphicFrame>
        <p:nvGraphicFramePr>
          <p:cNvPr id="2121" name="Google Shape;2121;g23982b553bf_0_181"/>
          <p:cNvGraphicFramePr/>
          <p:nvPr/>
        </p:nvGraphicFramePr>
        <p:xfrm>
          <a:off x="800100" y="1047750"/>
          <a:ext cx="3000000" cy="3000000"/>
        </p:xfrm>
        <a:graphic>
          <a:graphicData uri="http://schemas.openxmlformats.org/drawingml/2006/table">
            <a:tbl>
              <a:tblPr>
                <a:noFill/>
                <a:tableStyleId>{F2585B74-160E-4E8A-8F70-5A754B47373E}</a:tableStyleId>
              </a:tblPr>
              <a:tblGrid>
                <a:gridCol w="780775"/>
                <a:gridCol w="6458225"/>
              </a:tblGrid>
              <a:tr h="381000">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SI. NO</a:t>
                      </a:r>
                      <a:endParaRPr b="1" sz="1600">
                        <a:solidFill>
                          <a:srgbClr val="434343"/>
                        </a:solidFill>
                        <a:latin typeface="Hammersmith One"/>
                        <a:ea typeface="Hammersmith One"/>
                        <a:cs typeface="Hammersmith One"/>
                        <a:sym typeface="Hammersmith One"/>
                      </a:endParaRPr>
                    </a:p>
                  </a:txBody>
                  <a:tcPr marT="91425" marB="91425" marR="91425" marL="91425" anchor="ctr"/>
                </a:tc>
                <a:tc>
                  <a:txBody>
                    <a:bodyPr/>
                    <a:lstStyle/>
                    <a:p>
                      <a:pPr indent="0" lvl="0" marL="0" rtl="0" algn="ctr">
                        <a:spcBef>
                          <a:spcPts val="0"/>
                        </a:spcBef>
                        <a:spcAft>
                          <a:spcPts val="0"/>
                        </a:spcAft>
                        <a:buNone/>
                      </a:pPr>
                      <a:r>
                        <a:rPr b="1" lang="en" sz="1600">
                          <a:solidFill>
                            <a:srgbClr val="434343"/>
                          </a:solidFill>
                          <a:latin typeface="Hammersmith One"/>
                          <a:ea typeface="Hammersmith One"/>
                          <a:cs typeface="Hammersmith One"/>
                          <a:sym typeface="Hammersmith One"/>
                        </a:rPr>
                        <a:t>NON FUNCTIONAL REQUIREMENTS</a:t>
                      </a:r>
                      <a:endParaRPr b="1" sz="1600">
                        <a:solidFill>
                          <a:srgbClr val="434343"/>
                        </a:solidFill>
                        <a:latin typeface="Hammersmith One"/>
                        <a:ea typeface="Hammersmith One"/>
                        <a:cs typeface="Hammersmith One"/>
                        <a:sym typeface="Hammersmith One"/>
                      </a:endParaRPr>
                    </a:p>
                  </a:txBody>
                  <a:tcPr marT="91425" marB="91425" marR="91425" marL="91425" anchor="ct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05</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Availability</a:t>
                      </a:r>
                      <a:r>
                        <a:rPr b="1" lang="en" sz="1600">
                          <a:solidFill>
                            <a:schemeClr val="accent2"/>
                          </a:solidFill>
                          <a:latin typeface="Manjari"/>
                          <a:ea typeface="Manjari"/>
                          <a:cs typeface="Manjari"/>
                          <a:sym typeface="Manjari"/>
                        </a:rPr>
                        <a:t>: </a:t>
                      </a:r>
                      <a:endParaRPr b="1"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Handwritten digit recognition features based on shape analysis and slant/slope information are effective in obtaining good accuracy.</a:t>
                      </a:r>
                      <a:endParaRPr sz="1600">
                        <a:solidFill>
                          <a:schemeClr val="accent2"/>
                        </a:solidFill>
                        <a:latin typeface="Manjari"/>
                        <a:ea typeface="Manjari"/>
                        <a:cs typeface="Manjari"/>
                        <a:sym typeface="Manjari"/>
                      </a:endParaRPr>
                    </a:p>
                  </a:txBody>
                  <a:tcPr marT="91425" marB="91425" marR="91425" marL="91425" anchor="ctr"/>
                </a:tc>
              </a:tr>
              <a:tr h="381000">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06</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just">
                        <a:spcBef>
                          <a:spcPts val="0"/>
                        </a:spcBef>
                        <a:spcAft>
                          <a:spcPts val="0"/>
                        </a:spcAft>
                        <a:buNone/>
                      </a:pPr>
                      <a:r>
                        <a:rPr b="1" lang="en" sz="1600">
                          <a:solidFill>
                            <a:schemeClr val="accent2"/>
                          </a:solidFill>
                          <a:latin typeface="Manjari"/>
                          <a:ea typeface="Manjari"/>
                          <a:cs typeface="Manjari"/>
                          <a:sym typeface="Manjari"/>
                        </a:rPr>
                        <a:t>Scalability</a:t>
                      </a:r>
                      <a:r>
                        <a:rPr b="1" lang="en" sz="1600">
                          <a:solidFill>
                            <a:schemeClr val="accent2"/>
                          </a:solidFill>
                          <a:latin typeface="Manjari"/>
                          <a:ea typeface="Manjari"/>
                          <a:cs typeface="Manjari"/>
                          <a:sym typeface="Manjari"/>
                        </a:rPr>
                        <a:t>:</a:t>
                      </a:r>
                      <a:r>
                        <a:rPr lang="en" sz="1600">
                          <a:solidFill>
                            <a:schemeClr val="accent2"/>
                          </a:solidFill>
                          <a:latin typeface="Manjari"/>
                          <a:ea typeface="Manjari"/>
                          <a:cs typeface="Manjari"/>
                          <a:sym typeface="Manjari"/>
                        </a:rPr>
                        <a:t>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Handwritten digit recognition using a classifier can be used to recognize zip codes, bank check amounts, and numeric entries in forms filled manually.</a:t>
                      </a:r>
                      <a:endParaRPr sz="1600">
                        <a:solidFill>
                          <a:schemeClr val="accent2"/>
                        </a:solidFill>
                        <a:latin typeface="Manjari"/>
                        <a:ea typeface="Manjari"/>
                        <a:cs typeface="Manjari"/>
                        <a:sym typeface="Manjari"/>
                      </a:endParaRPr>
                    </a:p>
                  </a:txBody>
                  <a:tcPr marT="91425" marB="91425" marR="91425" marL="91425" anchor="ctr"/>
                </a:tc>
              </a:tr>
            </a:tbl>
          </a:graphicData>
        </a:graphic>
      </p:graphicFrame>
      <p:sp>
        <p:nvSpPr>
          <p:cNvPr id="2122" name="Google Shape;2122;g23982b553bf_0_181"/>
          <p:cNvSpPr txBox="1"/>
          <p:nvPr/>
        </p:nvSpPr>
        <p:spPr>
          <a:xfrm>
            <a:off x="769175" y="468275"/>
            <a:ext cx="7239000" cy="431100"/>
          </a:xfrm>
          <a:prstGeom prst="rect">
            <a:avLst/>
          </a:prstGeom>
          <a:solidFill>
            <a:schemeClr val="lt1"/>
          </a:solid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600">
                <a:solidFill>
                  <a:schemeClr val="accent2"/>
                </a:solidFill>
                <a:latin typeface="Hammersmith One"/>
                <a:ea typeface="Hammersmith One"/>
                <a:cs typeface="Hammersmith One"/>
                <a:sym typeface="Hammersmith One"/>
              </a:rPr>
              <a:t>Non Functional Requirements</a:t>
            </a:r>
            <a:endParaRPr sz="1600">
              <a:solidFill>
                <a:schemeClr val="accent2"/>
              </a:solidFill>
              <a:latin typeface="Hammersmith One"/>
              <a:ea typeface="Hammersmith One"/>
              <a:cs typeface="Hammersmith One"/>
              <a:sym typeface="Hammersmith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5" name="Shape 1995"/>
        <p:cNvGrpSpPr/>
        <p:nvPr/>
      </p:nvGrpSpPr>
      <p:grpSpPr>
        <a:xfrm>
          <a:off x="0" y="0"/>
          <a:ext cx="0" cy="0"/>
          <a:chOff x="0" y="0"/>
          <a:chExt cx="0" cy="0"/>
        </a:xfrm>
      </p:grpSpPr>
      <p:sp>
        <p:nvSpPr>
          <p:cNvPr id="1996" name="Google Shape;1996;p2"/>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Team Members</a:t>
            </a:r>
            <a:endParaRPr/>
          </a:p>
        </p:txBody>
      </p:sp>
      <p:sp>
        <p:nvSpPr>
          <p:cNvPr id="1997" name="Google Shape;1997;p2"/>
          <p:cNvSpPr txBox="1"/>
          <p:nvPr>
            <p:ph idx="4294967295" type="subTitle"/>
          </p:nvPr>
        </p:nvSpPr>
        <p:spPr>
          <a:xfrm>
            <a:off x="986350" y="1166375"/>
            <a:ext cx="2701500" cy="45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2000"/>
              <a:buNone/>
            </a:pPr>
            <a:r>
              <a:rPr lang="en"/>
              <a:t>Gowtham R</a:t>
            </a:r>
            <a:endParaRPr/>
          </a:p>
        </p:txBody>
      </p:sp>
      <p:sp>
        <p:nvSpPr>
          <p:cNvPr id="1998" name="Google Shape;1998;p2"/>
          <p:cNvSpPr txBox="1"/>
          <p:nvPr>
            <p:ph idx="4294967295" type="subTitle"/>
          </p:nvPr>
        </p:nvSpPr>
        <p:spPr>
          <a:xfrm>
            <a:off x="986350" y="1504722"/>
            <a:ext cx="2701500" cy="4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612719104025</a:t>
            </a:r>
            <a:endParaRPr/>
          </a:p>
        </p:txBody>
      </p:sp>
      <p:sp>
        <p:nvSpPr>
          <p:cNvPr id="1999" name="Google Shape;1999;p2"/>
          <p:cNvSpPr txBox="1"/>
          <p:nvPr>
            <p:ph idx="4294967295" type="title"/>
          </p:nvPr>
        </p:nvSpPr>
        <p:spPr>
          <a:xfrm>
            <a:off x="847775" y="810888"/>
            <a:ext cx="846000" cy="41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hlink"/>
                </a:solidFill>
                <a:uFill>
                  <a:noFill/>
                </a:uFill>
                <a:hlinkClick/>
              </a:rPr>
              <a:t>01</a:t>
            </a:r>
            <a:endParaRPr/>
          </a:p>
        </p:txBody>
      </p:sp>
      <p:sp>
        <p:nvSpPr>
          <p:cNvPr id="2000" name="Google Shape;2000;p2"/>
          <p:cNvSpPr txBox="1"/>
          <p:nvPr>
            <p:ph idx="4294967295" type="title"/>
          </p:nvPr>
        </p:nvSpPr>
        <p:spPr>
          <a:xfrm>
            <a:off x="3926325" y="810888"/>
            <a:ext cx="846000" cy="41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hlink"/>
                </a:solidFill>
                <a:uFill>
                  <a:noFill/>
                </a:uFill>
                <a:hlinkClick/>
              </a:rPr>
              <a:t>02</a:t>
            </a:r>
            <a:endParaRPr/>
          </a:p>
        </p:txBody>
      </p:sp>
      <p:sp>
        <p:nvSpPr>
          <p:cNvPr id="2001" name="Google Shape;2001;p2"/>
          <p:cNvSpPr txBox="1"/>
          <p:nvPr>
            <p:ph idx="4294967295" type="title"/>
          </p:nvPr>
        </p:nvSpPr>
        <p:spPr>
          <a:xfrm>
            <a:off x="847775" y="2139186"/>
            <a:ext cx="846000" cy="41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hlink"/>
                </a:solidFill>
                <a:uFill>
                  <a:noFill/>
                </a:uFill>
                <a:hlinkClick/>
              </a:rPr>
              <a:t>03</a:t>
            </a:r>
            <a:endParaRPr/>
          </a:p>
        </p:txBody>
      </p:sp>
      <p:sp>
        <p:nvSpPr>
          <p:cNvPr id="2002" name="Google Shape;2002;p2"/>
          <p:cNvSpPr txBox="1"/>
          <p:nvPr>
            <p:ph idx="4294967295" type="title"/>
          </p:nvPr>
        </p:nvSpPr>
        <p:spPr>
          <a:xfrm>
            <a:off x="3926325" y="2139186"/>
            <a:ext cx="846000" cy="41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hlink"/>
                </a:solidFill>
                <a:uFill>
                  <a:noFill/>
                </a:uFill>
                <a:hlinkClick/>
              </a:rPr>
              <a:t>04</a:t>
            </a:r>
            <a:endParaRPr/>
          </a:p>
        </p:txBody>
      </p:sp>
      <p:sp>
        <p:nvSpPr>
          <p:cNvPr id="2003" name="Google Shape;2003;p2"/>
          <p:cNvSpPr txBox="1"/>
          <p:nvPr>
            <p:ph idx="4294967295" type="subTitle"/>
          </p:nvPr>
        </p:nvSpPr>
        <p:spPr>
          <a:xfrm>
            <a:off x="4039750" y="1222188"/>
            <a:ext cx="2701500" cy="45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2000"/>
              <a:buNone/>
            </a:pPr>
            <a:r>
              <a:rPr lang="en"/>
              <a:t>Mohan P</a:t>
            </a:r>
            <a:endParaRPr/>
          </a:p>
        </p:txBody>
      </p:sp>
      <p:sp>
        <p:nvSpPr>
          <p:cNvPr id="2004" name="Google Shape;2004;p2"/>
          <p:cNvSpPr txBox="1"/>
          <p:nvPr>
            <p:ph idx="4294967295" type="subTitle"/>
          </p:nvPr>
        </p:nvSpPr>
        <p:spPr>
          <a:xfrm>
            <a:off x="4039750" y="1560535"/>
            <a:ext cx="2701500" cy="4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612719104039</a:t>
            </a:r>
            <a:endParaRPr/>
          </a:p>
        </p:txBody>
      </p:sp>
      <p:sp>
        <p:nvSpPr>
          <p:cNvPr id="2005" name="Google Shape;2005;p2"/>
          <p:cNvSpPr txBox="1"/>
          <p:nvPr>
            <p:ph idx="4294967295" type="subTitle"/>
          </p:nvPr>
        </p:nvSpPr>
        <p:spPr>
          <a:xfrm>
            <a:off x="986350" y="2550463"/>
            <a:ext cx="2701500" cy="45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2000"/>
              <a:buNone/>
            </a:pPr>
            <a:r>
              <a:rPr lang="en"/>
              <a:t>Murugan P</a:t>
            </a:r>
            <a:endParaRPr/>
          </a:p>
        </p:txBody>
      </p:sp>
      <p:sp>
        <p:nvSpPr>
          <p:cNvPr id="2006" name="Google Shape;2006;p2"/>
          <p:cNvSpPr txBox="1"/>
          <p:nvPr>
            <p:ph idx="4294967295" type="subTitle"/>
          </p:nvPr>
        </p:nvSpPr>
        <p:spPr>
          <a:xfrm>
            <a:off x="986350" y="2888810"/>
            <a:ext cx="2701500" cy="4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612719104042</a:t>
            </a:r>
            <a:endParaRPr/>
          </a:p>
        </p:txBody>
      </p:sp>
      <p:sp>
        <p:nvSpPr>
          <p:cNvPr id="2007" name="Google Shape;2007;p2"/>
          <p:cNvSpPr txBox="1"/>
          <p:nvPr>
            <p:ph idx="4294967295" type="subTitle"/>
          </p:nvPr>
        </p:nvSpPr>
        <p:spPr>
          <a:xfrm>
            <a:off x="4103150" y="2553238"/>
            <a:ext cx="2701500" cy="45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2000"/>
              <a:buNone/>
            </a:pPr>
            <a:r>
              <a:rPr lang="en"/>
              <a:t>Tamilarasan T</a:t>
            </a:r>
            <a:endParaRPr/>
          </a:p>
        </p:txBody>
      </p:sp>
      <p:sp>
        <p:nvSpPr>
          <p:cNvPr id="2008" name="Google Shape;2008;p2"/>
          <p:cNvSpPr txBox="1"/>
          <p:nvPr>
            <p:ph idx="4294967295" type="subTitle"/>
          </p:nvPr>
        </p:nvSpPr>
        <p:spPr>
          <a:xfrm>
            <a:off x="4103150" y="2891585"/>
            <a:ext cx="2701500" cy="4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612719104068</a:t>
            </a:r>
            <a:endParaRPr/>
          </a:p>
        </p:txBody>
      </p:sp>
      <p:sp>
        <p:nvSpPr>
          <p:cNvPr id="2009" name="Google Shape;2009;p2"/>
          <p:cNvSpPr txBox="1"/>
          <p:nvPr/>
        </p:nvSpPr>
        <p:spPr>
          <a:xfrm>
            <a:off x="986350" y="3458575"/>
            <a:ext cx="512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anjari"/>
                <a:ea typeface="Manjari"/>
                <a:cs typeface="Manjari"/>
                <a:sym typeface="Manjari"/>
              </a:rPr>
              <a:t>Guided By </a:t>
            </a:r>
            <a:r>
              <a:rPr b="1" lang="en" sz="1500">
                <a:latin typeface="Manjari"/>
                <a:ea typeface="Manjari"/>
                <a:cs typeface="Manjari"/>
                <a:sym typeface="Manjari"/>
              </a:rPr>
              <a:t>Umapathy M (Assistant Professor)</a:t>
            </a:r>
            <a:endParaRPr b="1" sz="1500">
              <a:latin typeface="Manjari"/>
              <a:ea typeface="Manjari"/>
              <a:cs typeface="Manjari"/>
              <a:sym typeface="Manja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sp>
        <p:nvSpPr>
          <p:cNvPr id="2127" name="Google Shape;2127;g23982b553bf_0_184"/>
          <p:cNvSpPr txBox="1"/>
          <p:nvPr>
            <p:ph type="title"/>
          </p:nvPr>
        </p:nvSpPr>
        <p:spPr>
          <a:xfrm>
            <a:off x="713250" y="1056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Accuracy</a:t>
            </a:r>
            <a:endParaRPr/>
          </a:p>
        </p:txBody>
      </p:sp>
      <p:graphicFrame>
        <p:nvGraphicFramePr>
          <p:cNvPr id="2128" name="Google Shape;2128;g23982b553bf_0_184"/>
          <p:cNvGraphicFramePr/>
          <p:nvPr/>
        </p:nvGraphicFramePr>
        <p:xfrm>
          <a:off x="800100" y="1657350"/>
          <a:ext cx="3000000" cy="3000000"/>
        </p:xfrm>
        <a:graphic>
          <a:graphicData uri="http://schemas.openxmlformats.org/drawingml/2006/table">
            <a:tbl>
              <a:tblPr>
                <a:noFill/>
                <a:tableStyleId>{F2585B74-160E-4E8A-8F70-5A754B47373E}</a:tableStyleId>
              </a:tblPr>
              <a:tblGrid>
                <a:gridCol w="3414825"/>
                <a:gridCol w="3824175"/>
              </a:tblGrid>
              <a:tr h="381000">
                <a:tc>
                  <a:txBody>
                    <a:bodyPr/>
                    <a:lstStyle/>
                    <a:p>
                      <a:pPr indent="0" lvl="0" marL="0" rtl="0" algn="ctr">
                        <a:spcBef>
                          <a:spcPts val="0"/>
                        </a:spcBef>
                        <a:spcAft>
                          <a:spcPts val="0"/>
                        </a:spcAft>
                        <a:buNone/>
                      </a:pPr>
                      <a:r>
                        <a:rPr b="1" lang="en" sz="1600">
                          <a:solidFill>
                            <a:schemeClr val="accent2"/>
                          </a:solidFill>
                          <a:latin typeface="Manjari"/>
                          <a:ea typeface="Manjari"/>
                          <a:cs typeface="Manjari"/>
                          <a:sym typeface="Manjari"/>
                        </a:rPr>
                        <a:t>Accuracy</a:t>
                      </a:r>
                      <a:endParaRPr b="1"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0.9861000180244446</a:t>
                      </a:r>
                      <a:endParaRPr sz="1600">
                        <a:solidFill>
                          <a:schemeClr val="accent2"/>
                        </a:solidFill>
                        <a:latin typeface="Manjari"/>
                        <a:ea typeface="Manjari"/>
                        <a:cs typeface="Manjari"/>
                        <a:sym typeface="Manjari"/>
                      </a:endParaRPr>
                    </a:p>
                  </a:txBody>
                  <a:tcPr marT="91425" marB="91425" marR="91425" marL="91425" anchor="ctr"/>
                </a:tc>
              </a:tr>
              <a:tr h="381000">
                <a:tc>
                  <a:txBody>
                    <a:bodyPr/>
                    <a:lstStyle/>
                    <a:p>
                      <a:pPr indent="0" lvl="0" marL="0" rtl="0" algn="ctr">
                        <a:spcBef>
                          <a:spcPts val="0"/>
                        </a:spcBef>
                        <a:spcAft>
                          <a:spcPts val="0"/>
                        </a:spcAft>
                        <a:buNone/>
                      </a:pPr>
                      <a:r>
                        <a:rPr b="1" lang="en" sz="1600">
                          <a:solidFill>
                            <a:schemeClr val="accent2"/>
                          </a:solidFill>
                          <a:latin typeface="Manjari"/>
                          <a:ea typeface="Manjari"/>
                          <a:cs typeface="Manjari"/>
                          <a:sym typeface="Manjari"/>
                        </a:rPr>
                        <a:t>Loss</a:t>
                      </a:r>
                      <a:endParaRPr b="1" sz="1600">
                        <a:solidFill>
                          <a:schemeClr val="accent2"/>
                        </a:solidFill>
                        <a:latin typeface="Manjari"/>
                        <a:ea typeface="Manjari"/>
                        <a:cs typeface="Manjari"/>
                        <a:sym typeface="Manjari"/>
                      </a:endParaRPr>
                    </a:p>
                  </a:txBody>
                  <a:tcPr marT="91425" marB="91425" marR="91425" marL="91425" anchor="ctr"/>
                </a:tc>
                <a:tc>
                  <a:txBody>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0.049150239676237106</a:t>
                      </a:r>
                      <a:endParaRPr sz="1600">
                        <a:solidFill>
                          <a:schemeClr val="accent2"/>
                        </a:solidFill>
                        <a:latin typeface="Manjari"/>
                        <a:ea typeface="Manjari"/>
                        <a:cs typeface="Manjari"/>
                        <a:sym typeface="Manjari"/>
                      </a:endParaRPr>
                    </a:p>
                  </a:txBody>
                  <a:tcPr marT="91425" marB="91425" marR="91425" marL="9142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2" name="Shape 2132"/>
        <p:cNvGrpSpPr/>
        <p:nvPr/>
      </p:nvGrpSpPr>
      <p:grpSpPr>
        <a:xfrm>
          <a:off x="0" y="0"/>
          <a:ext cx="0" cy="0"/>
          <a:chOff x="0" y="0"/>
          <a:chExt cx="0" cy="0"/>
        </a:xfrm>
      </p:grpSpPr>
      <p:sp>
        <p:nvSpPr>
          <p:cNvPr id="2133" name="Google Shape;2133;g23982b553bf_0_187"/>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Conclusion</a:t>
            </a:r>
            <a:endParaRPr/>
          </a:p>
        </p:txBody>
      </p:sp>
      <p:sp>
        <p:nvSpPr>
          <p:cNvPr id="2134" name="Google Shape;2134;g23982b553bf_0_187"/>
          <p:cNvSpPr txBox="1"/>
          <p:nvPr/>
        </p:nvSpPr>
        <p:spPr>
          <a:xfrm>
            <a:off x="822575" y="862050"/>
            <a:ext cx="7190100" cy="28938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Manjari"/>
              <a:buChar char="●"/>
            </a:pPr>
            <a:r>
              <a:rPr lang="en" sz="1600">
                <a:solidFill>
                  <a:schemeClr val="accent2"/>
                </a:solidFill>
                <a:latin typeface="Manjari"/>
                <a:ea typeface="Manjari"/>
                <a:cs typeface="Manjari"/>
                <a:sym typeface="Manjari"/>
              </a:rPr>
              <a:t>This paper uses deep learning techniques to perform handwritten digit recognition. In order to compare the classifiers, the most popular machine learning algorithms, KNN, SVM, RFC, and CNN, were trained and evaluated on the same dataset. It is possible to achieve a high level of accuracy by using these deep learning methods. By increasing the accuracy of classification models by more than 99%, this approach to research concentrates on which classifier performs better than others. An precision of about 98.72% can be obtained from a CNN model using Keras as the backend and Tensorflow as the software. In this first trial, CNN provides an accuracy of 98.72%, KNN provides an accuracy of 96.67%, and RFC and SVM do not provide accurate results.</a:t>
            </a:r>
            <a:endParaRPr sz="1600">
              <a:solidFill>
                <a:schemeClr val="accent2"/>
              </a:solidFill>
              <a:latin typeface="Manjari"/>
              <a:ea typeface="Manjari"/>
              <a:cs typeface="Manjari"/>
              <a:sym typeface="Manja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g23982b553bf_0_190"/>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Future Scope</a:t>
            </a:r>
            <a:endParaRPr/>
          </a:p>
        </p:txBody>
      </p:sp>
      <p:sp>
        <p:nvSpPr>
          <p:cNvPr id="2140" name="Google Shape;2140;g23982b553bf_0_190"/>
          <p:cNvSpPr txBox="1"/>
          <p:nvPr/>
        </p:nvSpPr>
        <p:spPr>
          <a:xfrm>
            <a:off x="822575" y="862050"/>
            <a:ext cx="71901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accent2"/>
                </a:solidFill>
                <a:latin typeface="Manjari"/>
                <a:ea typeface="Manjari"/>
                <a:cs typeface="Manjari"/>
                <a:sym typeface="Manjari"/>
              </a:rPr>
              <a:t>This project is far from complete and there is a lot of room for improvement. Some of the improvements that can be made to this project are as follows:</a:t>
            </a:r>
            <a:endParaRPr sz="1600">
              <a:solidFill>
                <a:schemeClr val="accent2"/>
              </a:solidFill>
              <a:latin typeface="Manjari"/>
              <a:ea typeface="Manjari"/>
              <a:cs typeface="Manjari"/>
              <a:sym typeface="Manjari"/>
            </a:endParaRPr>
          </a:p>
          <a:p>
            <a:pPr indent="0" lvl="0" marL="0" rtl="0" algn="just">
              <a:spcBef>
                <a:spcPts val="0"/>
              </a:spcBef>
              <a:spcAft>
                <a:spcPts val="0"/>
              </a:spcAft>
              <a:buNone/>
            </a:pPr>
            <a:r>
              <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Add support to detect digits from multiple images and save the results.</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Improve model to detect digits from complex images.</a:t>
            </a:r>
            <a:endParaRPr sz="1600">
              <a:solidFill>
                <a:schemeClr val="accent2"/>
              </a:solidFill>
              <a:latin typeface="Manjari"/>
              <a:ea typeface="Manjari"/>
              <a:cs typeface="Manjari"/>
              <a:sym typeface="Manjari"/>
            </a:endParaRPr>
          </a:p>
          <a:p>
            <a:pPr indent="-330200" lvl="0" marL="457200" rtl="0" algn="just">
              <a:spcBef>
                <a:spcPts val="0"/>
              </a:spcBef>
              <a:spcAft>
                <a:spcPts val="0"/>
              </a:spcAft>
              <a:buClr>
                <a:schemeClr val="accent2"/>
              </a:buClr>
              <a:buSzPts val="1600"/>
              <a:buFont typeface="Manjari"/>
              <a:buChar char="●"/>
            </a:pPr>
            <a:r>
              <a:rPr lang="en" sz="1600">
                <a:solidFill>
                  <a:schemeClr val="accent2"/>
                </a:solidFill>
                <a:latin typeface="Manjari"/>
                <a:ea typeface="Manjari"/>
                <a:cs typeface="Manjari"/>
                <a:sym typeface="Manjari"/>
              </a:rPr>
              <a:t>Add support to different languages to help users from all over the world.</a:t>
            </a:r>
            <a:endParaRPr sz="1600">
              <a:solidFill>
                <a:schemeClr val="accent2"/>
              </a:solidFill>
              <a:latin typeface="Manjari"/>
              <a:ea typeface="Manjari"/>
              <a:cs typeface="Manjari"/>
              <a:sym typeface="Manjari"/>
            </a:endParaRPr>
          </a:p>
          <a:p>
            <a:pPr indent="0" lvl="0" marL="0" rtl="0" algn="just">
              <a:spcBef>
                <a:spcPts val="0"/>
              </a:spcBef>
              <a:spcAft>
                <a:spcPts val="0"/>
              </a:spcAft>
              <a:buNone/>
            </a:pPr>
            <a:r>
              <a:t/>
            </a:r>
            <a:endParaRPr sz="1600">
              <a:solidFill>
                <a:schemeClr val="accent2"/>
              </a:solidFill>
              <a:latin typeface="Manjari"/>
              <a:ea typeface="Manjari"/>
              <a:cs typeface="Manjari"/>
              <a:sym typeface="Manjari"/>
            </a:endParaRPr>
          </a:p>
          <a:p>
            <a:pPr indent="0" lvl="0" marL="0" rtl="0" algn="just">
              <a:spcBef>
                <a:spcPts val="0"/>
              </a:spcBef>
              <a:spcAft>
                <a:spcPts val="0"/>
              </a:spcAft>
              <a:buNone/>
            </a:pPr>
            <a:r>
              <a:rPr lang="en" sz="1600">
                <a:solidFill>
                  <a:schemeClr val="accent2"/>
                </a:solidFill>
                <a:latin typeface="Manjari"/>
                <a:ea typeface="Manjari"/>
                <a:cs typeface="Manjari"/>
                <a:sym typeface="Manjari"/>
              </a:rPr>
              <a:t>This project has endless potential and can always be enhanced to become better. Implementing this concept in the real world will benefit several industries and reduce the workload on many workers, enhancing overall work efficiency.</a:t>
            </a:r>
            <a:endParaRPr sz="1600">
              <a:solidFill>
                <a:schemeClr val="accent2"/>
              </a:solidFill>
              <a:latin typeface="Manjari"/>
              <a:ea typeface="Manjari"/>
              <a:cs typeface="Manjari"/>
              <a:sym typeface="Manja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g23982b553bf_0_193"/>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References</a:t>
            </a:r>
            <a:endParaRPr/>
          </a:p>
        </p:txBody>
      </p:sp>
      <p:sp>
        <p:nvSpPr>
          <p:cNvPr id="2146" name="Google Shape;2146;g23982b553bf_0_193"/>
          <p:cNvSpPr txBox="1"/>
          <p:nvPr/>
        </p:nvSpPr>
        <p:spPr>
          <a:xfrm>
            <a:off x="822575" y="862050"/>
            <a:ext cx="7190100" cy="41097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Pranit Patil, Bhupinder Kaur, “Handwritten Digit Recognition Using Various Machine Learning Algorithms and Models”, International Journal of Innovative Research in Computer Science &amp; Technology (IJIRCST), Volume-8, Issue-4, July-2020.</a:t>
            </a:r>
            <a:endParaRPr sz="1500">
              <a:solidFill>
                <a:schemeClr val="accent2"/>
              </a:solidFill>
              <a:latin typeface="Manjari"/>
              <a:ea typeface="Manjari"/>
              <a:cs typeface="Manjari"/>
              <a:sym typeface="Manjari"/>
            </a:endParaRPr>
          </a:p>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Rohini. M, Dr. D. Surendran, “A NOVEL METHOD FOR HANDWRITTEN DIGIT RECOGNITION USING DEEP LEARNING”, INTERNATIONAL JOURNAL OF CURRENT ENGINEERING AND SCIENTIFIC RESEARCH (IJCESR), Volume-6, Issue-6, 2019.</a:t>
            </a:r>
            <a:endParaRPr sz="1500">
              <a:solidFill>
                <a:schemeClr val="accent2"/>
              </a:solidFill>
              <a:latin typeface="Manjari"/>
              <a:ea typeface="Manjari"/>
              <a:cs typeface="Manjari"/>
              <a:sym typeface="Manjari"/>
            </a:endParaRPr>
          </a:p>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Ayesha Siddiqa, Chakrapani. D. S, “A Recognition System for Handwritten Digits Using CNN”, International Journal of Science and Research (IJSR), Volume-10, Issue-10, October-2021.</a:t>
            </a:r>
            <a:endParaRPr sz="1500">
              <a:solidFill>
                <a:schemeClr val="accent2"/>
              </a:solidFill>
              <a:latin typeface="Manjari"/>
              <a:ea typeface="Manjari"/>
              <a:cs typeface="Manjari"/>
              <a:sym typeface="Manjari"/>
            </a:endParaRPr>
          </a:p>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Ritik Dixit, Rishika Kushwah, Samay Pashine, “Handwritten Digit Recognition using Machine and Deep Learning Algorithms”, arXiv:2106.12614v1 [cs.CV] 23 June 2021.</a:t>
            </a:r>
            <a:endParaRPr sz="1500">
              <a:solidFill>
                <a:schemeClr val="accent2"/>
              </a:solidFill>
              <a:latin typeface="Manjari"/>
              <a:ea typeface="Manjari"/>
              <a:cs typeface="Manjari"/>
              <a:sym typeface="Manjari"/>
            </a:endParaRPr>
          </a:p>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Wang, Y., Wang, R., Li, D. et al. Improved Handwritten Digit Recognition using Quantum K-Nearest Neighbor Algorithm. Int J Theor Phys 58, 2331–2340 (2019).</a:t>
            </a:r>
            <a:endParaRPr sz="1200">
              <a:solidFill>
                <a:schemeClr val="accent2"/>
              </a:solidFill>
              <a:latin typeface="Manjari"/>
              <a:ea typeface="Manjari"/>
              <a:cs typeface="Manjari"/>
              <a:sym typeface="Manja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sp>
        <p:nvSpPr>
          <p:cNvPr id="2151" name="Google Shape;2151;g23982b553bf_0_196"/>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References</a:t>
            </a:r>
            <a:endParaRPr/>
          </a:p>
        </p:txBody>
      </p:sp>
      <p:sp>
        <p:nvSpPr>
          <p:cNvPr id="2152" name="Google Shape;2152;g23982b553bf_0_196"/>
          <p:cNvSpPr txBox="1"/>
          <p:nvPr/>
        </p:nvSpPr>
        <p:spPr>
          <a:xfrm>
            <a:off x="822575" y="862050"/>
            <a:ext cx="7190100" cy="34170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chemeClr val="accent2"/>
              </a:buClr>
              <a:buSzPts val="1200"/>
              <a:buFont typeface="Manjari"/>
              <a:buChar char="●"/>
            </a:pPr>
            <a:r>
              <a:rPr lang="en" sz="1500">
                <a:solidFill>
                  <a:schemeClr val="accent2"/>
                </a:solidFill>
                <a:latin typeface="Manjari"/>
                <a:ea typeface="Manjari"/>
                <a:cs typeface="Manjari"/>
                <a:sym typeface="Manjari"/>
              </a:rPr>
              <a:t>M. B. Abdulrazzaq and J. N. Saeed, "A Comparison of Three Classification Algorithms for Handwritten Digit Recognition," 2019 International Conference on Advanced Science and Engineering (ICOASE), Zakho - Duhok, Iraq, 2019, pp. 58-63, doi: 10.1109/ICOASE.2019.8723702.</a:t>
            </a:r>
            <a:endParaRPr sz="1500">
              <a:solidFill>
                <a:schemeClr val="accent2"/>
              </a:solidFill>
              <a:latin typeface="Manjari"/>
              <a:ea typeface="Manjari"/>
              <a:cs typeface="Manjari"/>
              <a:sym typeface="Manjari"/>
            </a:endParaRPr>
          </a:p>
          <a:p>
            <a:pPr indent="-304800" lvl="0" marL="457200" rtl="0" algn="just">
              <a:spcBef>
                <a:spcPts val="0"/>
              </a:spcBef>
              <a:spcAft>
                <a:spcPts val="0"/>
              </a:spcAft>
              <a:buClr>
                <a:schemeClr val="accent2"/>
              </a:buClr>
              <a:buSzPts val="1200"/>
              <a:buFont typeface="Manjari"/>
              <a:buChar char="●"/>
            </a:pPr>
            <a:r>
              <a:rPr lang="en" sz="1500">
                <a:solidFill>
                  <a:schemeClr val="accent2"/>
                </a:solidFill>
                <a:latin typeface="Manjari"/>
                <a:ea typeface="Manjari"/>
                <a:cs typeface="Manjari"/>
                <a:sym typeface="Manjari"/>
              </a:rPr>
              <a:t>Assegie, Tsehay &amp; Nair, Pramod. (2019), "Handwritten digits recognition with decision tree classification: a machine learning approach", International Journal of Electrical and Computer Engineering (IJECE). 9. 4446. 10.11591/ijece.v9i5.pp4446-4451. K. Elissa, “Title of paper if known,” unpublished.</a:t>
            </a:r>
            <a:endParaRPr sz="1500">
              <a:solidFill>
                <a:schemeClr val="accent2"/>
              </a:solidFill>
              <a:latin typeface="Manjari"/>
              <a:ea typeface="Manjari"/>
              <a:cs typeface="Manjari"/>
              <a:sym typeface="Manjari"/>
            </a:endParaRPr>
          </a:p>
          <a:p>
            <a:pPr indent="-304800" lvl="0" marL="457200" rtl="0" algn="just">
              <a:spcBef>
                <a:spcPts val="0"/>
              </a:spcBef>
              <a:spcAft>
                <a:spcPts val="0"/>
              </a:spcAft>
              <a:buClr>
                <a:schemeClr val="accent2"/>
              </a:buClr>
              <a:buSzPts val="1200"/>
              <a:buFont typeface="Manjari"/>
              <a:buChar char="●"/>
            </a:pPr>
            <a:r>
              <a:rPr lang="en" sz="1500">
                <a:solidFill>
                  <a:schemeClr val="accent2"/>
                </a:solidFill>
                <a:latin typeface="Manjari"/>
                <a:ea typeface="Manjari"/>
                <a:cs typeface="Manjari"/>
                <a:sym typeface="Manjari"/>
              </a:rPr>
              <a:t>D. Ge, X. Yao, W. Xiang, X. Wen and E. Liu, "Design of High Accuracy Detector for MNIST Handwritten Digit Recognition Based on Convolutional Neural Network," 2019 12th International Conference on Intelligent Computation Technology and Automation (ICICTA), Xiangtan, China, 2019, pp. 658-662, doi: 10.1109/ICICTA49267.2019.00145.</a:t>
            </a:r>
            <a:endParaRPr sz="1500">
              <a:solidFill>
                <a:schemeClr val="accent2"/>
              </a:solidFill>
              <a:latin typeface="Manjari"/>
              <a:ea typeface="Manjari"/>
              <a:cs typeface="Manjari"/>
              <a:sym typeface="Manja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6" name="Shape 2156"/>
        <p:cNvGrpSpPr/>
        <p:nvPr/>
      </p:nvGrpSpPr>
      <p:grpSpPr>
        <a:xfrm>
          <a:off x="0" y="0"/>
          <a:ext cx="0" cy="0"/>
          <a:chOff x="0" y="0"/>
          <a:chExt cx="0" cy="0"/>
        </a:xfrm>
      </p:grpSpPr>
      <p:sp>
        <p:nvSpPr>
          <p:cNvPr id="2157" name="Google Shape;2157;g23982b553bf_0_230"/>
          <p:cNvSpPr txBox="1"/>
          <p:nvPr>
            <p:ph idx="4294967295" type="title"/>
          </p:nvPr>
        </p:nvSpPr>
        <p:spPr>
          <a:xfrm>
            <a:off x="2415750" y="1845838"/>
            <a:ext cx="3999900" cy="1065600"/>
          </a:xfrm>
          <a:prstGeom prst="rect">
            <a:avLst/>
          </a:prstGeom>
          <a:noFill/>
          <a:ln>
            <a:noFill/>
          </a:ln>
        </p:spPr>
        <p:txBody>
          <a:bodyPr anchorCtr="0" anchor="ctr" bIns="91425" lIns="91425" spcFirstLastPara="1" rIns="91425" wrap="square" tIns="91425">
            <a:noAutofit/>
          </a:bodyPr>
          <a:lstStyle/>
          <a:p>
            <a:pPr indent="0" lvl="0" marL="0" rtl="0" algn="ctr">
              <a:lnSpc>
                <a:spcPct val="70000"/>
              </a:lnSpc>
              <a:spcBef>
                <a:spcPts val="0"/>
              </a:spcBef>
              <a:spcAft>
                <a:spcPts val="0"/>
              </a:spcAft>
              <a:buSzPts val="2400"/>
              <a:buNone/>
            </a:pPr>
            <a:r>
              <a:rPr lang="en" sz="9000"/>
              <a:t>Thank</a:t>
            </a:r>
            <a:endParaRPr sz="9000"/>
          </a:p>
          <a:p>
            <a:pPr indent="0" lvl="0" marL="0" rtl="0" algn="ctr">
              <a:lnSpc>
                <a:spcPct val="70000"/>
              </a:lnSpc>
              <a:spcBef>
                <a:spcPts val="0"/>
              </a:spcBef>
              <a:spcAft>
                <a:spcPts val="0"/>
              </a:spcAft>
              <a:buSzPts val="2400"/>
              <a:buNone/>
            </a:pPr>
            <a:r>
              <a:rPr lang="en" sz="9000"/>
              <a:t>You</a:t>
            </a:r>
            <a:endParaRPr sz="9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3"/>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Abstract</a:t>
            </a:r>
            <a:endParaRPr/>
          </a:p>
        </p:txBody>
      </p:sp>
      <p:sp>
        <p:nvSpPr>
          <p:cNvPr id="2015" name="Google Shape;2015;p3"/>
          <p:cNvSpPr txBox="1"/>
          <p:nvPr/>
        </p:nvSpPr>
        <p:spPr>
          <a:xfrm>
            <a:off x="836475" y="884875"/>
            <a:ext cx="7359300" cy="33864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Manjari"/>
              <a:buChar char="●"/>
            </a:pPr>
            <a:r>
              <a:rPr lang="en" sz="1600">
                <a:solidFill>
                  <a:schemeClr val="accent2"/>
                </a:solidFill>
                <a:latin typeface="Manjari"/>
                <a:ea typeface="Manjari"/>
                <a:cs typeface="Manjari"/>
                <a:sym typeface="Manjari"/>
              </a:rPr>
              <a:t>Character recognition is crucial in the contemporary world. It can resolve more difficult issues while also simplifying human tasks. Character identification from </a:t>
            </a:r>
            <a:r>
              <a:rPr lang="en" sz="1600">
                <a:solidFill>
                  <a:schemeClr val="accent2"/>
                </a:solidFill>
                <a:latin typeface="Manjari"/>
                <a:ea typeface="Manjari"/>
                <a:cs typeface="Manjari"/>
                <a:sym typeface="Manjari"/>
              </a:rPr>
              <a:t>handwritten</a:t>
            </a:r>
            <a:r>
              <a:rPr lang="en" sz="1600">
                <a:solidFill>
                  <a:schemeClr val="accent2"/>
                </a:solidFill>
                <a:latin typeface="Manjari"/>
                <a:ea typeface="Manjari"/>
                <a:cs typeface="Manjari"/>
                <a:sym typeface="Manjari"/>
              </a:rPr>
              <a:t> is one illustration. This system is used extensively throughout the globe to identify zip codes or postal codes for mail sorting. Handwritten symbols can be recognized using a variety of methods. In this paper, two methods—pattern recognition and convolutional neural networks—are studied. (CNN). Both techniques are described, and various implementations of each strategy are also covered. Methods for pattern recognition include Bayesian Decision Theory, Nearest Neighbor Rule, and Linear Classification or Discrimination. Neural networks are used for shape identification, Chinese character recognition, and handwritten digit recognition. Use of neural networks for training and identification.</a:t>
            </a:r>
            <a:endParaRPr sz="1600">
              <a:solidFill>
                <a:schemeClr val="accent2"/>
              </a:solidFill>
              <a:latin typeface="Manjari"/>
              <a:ea typeface="Manjari"/>
              <a:cs typeface="Manjari"/>
              <a:sym typeface="Manja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g23982b553bf_0_41"/>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Objective</a:t>
            </a:r>
            <a:endParaRPr/>
          </a:p>
        </p:txBody>
      </p:sp>
      <p:sp>
        <p:nvSpPr>
          <p:cNvPr id="2021" name="Google Shape;2021;g23982b553bf_0_41"/>
          <p:cNvSpPr txBox="1"/>
          <p:nvPr/>
        </p:nvSpPr>
        <p:spPr>
          <a:xfrm>
            <a:off x="836475" y="884875"/>
            <a:ext cx="7359300" cy="36327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Manjari"/>
              <a:buChar char="●"/>
            </a:pPr>
            <a:r>
              <a:rPr lang="en" sz="1600">
                <a:solidFill>
                  <a:schemeClr val="accent2"/>
                </a:solidFill>
                <a:latin typeface="Manjari"/>
                <a:ea typeface="Manjari"/>
                <a:cs typeface="Manjari"/>
                <a:sym typeface="Manjari"/>
              </a:rPr>
              <a:t>Handwritten character recognition is an important issue in pattern recognition applications, such as postal mail sorting, bank check processing, form data entry, etc.</a:t>
            </a:r>
            <a:endParaRPr sz="1600">
              <a:solidFill>
                <a:schemeClr val="accent2"/>
              </a:solidFill>
              <a:latin typeface="Manjari"/>
              <a:ea typeface="Manjari"/>
              <a:cs typeface="Manjari"/>
              <a:sym typeface="Manjari"/>
            </a:endParaRPr>
          </a:p>
          <a:p>
            <a:pPr indent="-304800" lvl="0" marL="457200" rtl="0" algn="just">
              <a:spcBef>
                <a:spcPts val="0"/>
              </a:spcBef>
              <a:spcAft>
                <a:spcPts val="0"/>
              </a:spcAft>
              <a:buSzPts val="1200"/>
              <a:buFont typeface="Manjari"/>
              <a:buChar char="●"/>
            </a:pPr>
            <a:r>
              <a:rPr lang="en" sz="1600">
                <a:solidFill>
                  <a:schemeClr val="accent2"/>
                </a:solidFill>
                <a:latin typeface="Manjari"/>
                <a:ea typeface="Manjari"/>
                <a:cs typeface="Manjari"/>
                <a:sym typeface="Manjari"/>
              </a:rPr>
              <a:t>This paper presents an efficient handwritten digit recognition system based on CNN.These features are very simple to implement compared to other methods.</a:t>
            </a:r>
            <a:endParaRPr sz="1600">
              <a:solidFill>
                <a:schemeClr val="accent2"/>
              </a:solidFill>
              <a:latin typeface="Manjari"/>
              <a:ea typeface="Manjari"/>
              <a:cs typeface="Manjari"/>
              <a:sym typeface="Manjari"/>
            </a:endParaRPr>
          </a:p>
          <a:p>
            <a:pPr indent="-304800" lvl="0" marL="457200" rtl="0" algn="just">
              <a:spcBef>
                <a:spcPts val="0"/>
              </a:spcBef>
              <a:spcAft>
                <a:spcPts val="0"/>
              </a:spcAft>
              <a:buSzPts val="1200"/>
              <a:buFont typeface="Manjari"/>
              <a:buChar char="●"/>
            </a:pPr>
            <a:r>
              <a:rPr lang="en" sz="1600">
                <a:solidFill>
                  <a:schemeClr val="accent2"/>
                </a:solidFill>
                <a:latin typeface="Manjari"/>
                <a:ea typeface="Manjari"/>
                <a:cs typeface="Manjari"/>
                <a:sym typeface="Manjari"/>
              </a:rPr>
              <a:t>Pattern recognition is a data analysis method that uses machine learning algorithms to automatically recognize patterns and regularities in data.</a:t>
            </a:r>
            <a:endParaRPr sz="1600">
              <a:solidFill>
                <a:schemeClr val="accent2"/>
              </a:solidFill>
              <a:latin typeface="Manjari"/>
              <a:ea typeface="Manjari"/>
              <a:cs typeface="Manjari"/>
              <a:sym typeface="Manjari"/>
            </a:endParaRPr>
          </a:p>
          <a:p>
            <a:pPr indent="-304800" lvl="0" marL="457200" rtl="0" algn="just">
              <a:spcBef>
                <a:spcPts val="0"/>
              </a:spcBef>
              <a:spcAft>
                <a:spcPts val="0"/>
              </a:spcAft>
              <a:buSzPts val="1200"/>
              <a:buFont typeface="Manjari"/>
              <a:buChar char="●"/>
            </a:pPr>
            <a:r>
              <a:rPr lang="en" sz="1600">
                <a:solidFill>
                  <a:schemeClr val="accent2"/>
                </a:solidFill>
                <a:latin typeface="Manjari"/>
                <a:ea typeface="Manjari"/>
                <a:cs typeface="Manjari"/>
                <a:sym typeface="Manjari"/>
              </a:rPr>
              <a:t>Handwritten digit recognition using MNIST dataset is a major project made with the help of Neural Network.</a:t>
            </a:r>
            <a:endParaRPr sz="1600">
              <a:solidFill>
                <a:schemeClr val="accent2"/>
              </a:solidFill>
              <a:latin typeface="Manjari"/>
              <a:ea typeface="Manjari"/>
              <a:cs typeface="Manjari"/>
              <a:sym typeface="Manjari"/>
            </a:endParaRPr>
          </a:p>
          <a:p>
            <a:pPr indent="-304800" lvl="0" marL="457200" rtl="0" algn="just">
              <a:spcBef>
                <a:spcPts val="0"/>
              </a:spcBef>
              <a:spcAft>
                <a:spcPts val="0"/>
              </a:spcAft>
              <a:buSzPts val="1200"/>
              <a:buFont typeface="Manjari"/>
              <a:buChar char="●"/>
            </a:pPr>
            <a:r>
              <a:rPr lang="en" sz="1600">
                <a:solidFill>
                  <a:schemeClr val="accent2"/>
                </a:solidFill>
                <a:latin typeface="Manjari"/>
                <a:ea typeface="Manjari"/>
                <a:cs typeface="Manjari"/>
                <a:sym typeface="Manjari"/>
              </a:rPr>
              <a:t>Our handwritten digit recognition system uses an integrated GUI to detect and recognize scanned images of handwritten digits on the screen.</a:t>
            </a:r>
            <a:endParaRPr sz="1600">
              <a:solidFill>
                <a:schemeClr val="accent2"/>
              </a:solidFill>
              <a:latin typeface="Manjari"/>
              <a:ea typeface="Manjari"/>
              <a:cs typeface="Manjari"/>
              <a:sym typeface="Manjari"/>
            </a:endParaRPr>
          </a:p>
          <a:p>
            <a:pPr indent="0" lvl="0" marL="0" rtl="0" algn="just">
              <a:spcBef>
                <a:spcPts val="0"/>
              </a:spcBef>
              <a:spcAft>
                <a:spcPts val="0"/>
              </a:spcAft>
              <a:buNone/>
            </a:pPr>
            <a:r>
              <a:t/>
            </a:r>
            <a:endParaRPr sz="1600">
              <a:solidFill>
                <a:schemeClr val="accent2"/>
              </a:solidFill>
              <a:latin typeface="Manjari"/>
              <a:ea typeface="Manjari"/>
              <a:cs typeface="Manjari"/>
              <a:sym typeface="Manja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g23982b553bf_0_74"/>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Existing Problem</a:t>
            </a:r>
            <a:endParaRPr/>
          </a:p>
        </p:txBody>
      </p:sp>
      <p:sp>
        <p:nvSpPr>
          <p:cNvPr id="2027" name="Google Shape;2027;g23982b553bf_0_74"/>
          <p:cNvSpPr txBox="1"/>
          <p:nvPr/>
        </p:nvSpPr>
        <p:spPr>
          <a:xfrm>
            <a:off x="836475" y="884875"/>
            <a:ext cx="7359300" cy="34170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The handwritten digit recognition system is a way to tackle this problem which uses the image of a digit and recognizes the digit present in the image.</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Convolutional Neural Network model created using Tensorflow library over the MNIST dataset to recognize handwritten digits.</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Handwritten Digit Recognition is the capability of a computer to fete the mortal handwritten integers from different sources like images, papers, touch defences, etc, and classify them into 10 predefined classes (0-9).</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The main existing problem is, the model can not recognize multiple digit numbers.</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This exploration provides a comprehensive comparison between different machine literacy and deep literacy algorithms for the purpose of handwritten</a:t>
            </a:r>
            <a:r>
              <a:rPr lang="en" sz="1500">
                <a:solidFill>
                  <a:schemeClr val="accent2"/>
                </a:solidFill>
                <a:latin typeface="Manjari"/>
                <a:ea typeface="Manjari"/>
                <a:cs typeface="Manjari"/>
                <a:sym typeface="Manjari"/>
              </a:rPr>
              <a:t> </a:t>
            </a:r>
            <a:r>
              <a:rPr lang="en" sz="1500">
                <a:solidFill>
                  <a:schemeClr val="accent2"/>
                </a:solidFill>
                <a:latin typeface="Manjari"/>
                <a:ea typeface="Manjari"/>
                <a:cs typeface="Manjari"/>
                <a:sym typeface="Manjari"/>
              </a:rPr>
              <a:t>number recognition.</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For this, we've used Support, Multilayer Perceptron, and Convolutional Neural Network. </a:t>
            </a:r>
            <a:endParaRPr sz="1500">
              <a:solidFill>
                <a:schemeClr val="accent2"/>
              </a:solidFill>
              <a:latin typeface="Manjari"/>
              <a:ea typeface="Manjari"/>
              <a:cs typeface="Manjari"/>
              <a:sym typeface="Manja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g23982b553bf_0_110"/>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Proposed System</a:t>
            </a:r>
            <a:endParaRPr/>
          </a:p>
        </p:txBody>
      </p:sp>
      <p:sp>
        <p:nvSpPr>
          <p:cNvPr id="2033" name="Google Shape;2033;g23982b553bf_0_110"/>
          <p:cNvSpPr txBox="1"/>
          <p:nvPr/>
        </p:nvSpPr>
        <p:spPr>
          <a:xfrm>
            <a:off x="836475" y="884875"/>
            <a:ext cx="7359300" cy="24936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The User layer is the first layer of the architecture, which consists of people who engage with the app and for the desired outcomes. </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The frontend architecture of the programme is made up of three layers: the HTML, CSS, and JavaScript development framework Bootstrap. </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The user layer is responsible for creating the application. </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While the business layer is composed of logical computations based on the client's request. </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The utility interface is also present, consisting of training data and test data. </a:t>
            </a:r>
            <a:endParaRPr sz="1500">
              <a:solidFill>
                <a:schemeClr val="accent2"/>
              </a:solidFill>
              <a:latin typeface="Manjari"/>
              <a:ea typeface="Manjari"/>
              <a:cs typeface="Manjari"/>
              <a:sym typeface="Manjari"/>
            </a:endParaRPr>
          </a:p>
          <a:p>
            <a:pPr indent="-298450" lvl="0" marL="457200" rtl="0" algn="just">
              <a:spcBef>
                <a:spcPts val="0"/>
              </a:spcBef>
              <a:spcAft>
                <a:spcPts val="0"/>
              </a:spcAft>
              <a:buSzPts val="1100"/>
              <a:buFont typeface="Manjari"/>
              <a:buChar char="●"/>
            </a:pPr>
            <a:r>
              <a:rPr lang="en" sz="1500">
                <a:solidFill>
                  <a:schemeClr val="accent2"/>
                </a:solidFill>
                <a:latin typeface="Manjari"/>
                <a:ea typeface="Manjari"/>
                <a:cs typeface="Manjari"/>
                <a:sym typeface="Manjari"/>
              </a:rPr>
              <a:t>Convolution neural network training is employed to categorise the numbers in the test data into Class 0,1,2,3,4,5,6,7,8,9.</a:t>
            </a:r>
            <a:endParaRPr sz="1500">
              <a:solidFill>
                <a:schemeClr val="accent2"/>
              </a:solidFill>
              <a:latin typeface="Manjari"/>
              <a:ea typeface="Manjari"/>
              <a:cs typeface="Manjari"/>
              <a:sym typeface="Manja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graphicFrame>
        <p:nvGraphicFramePr>
          <p:cNvPr id="2038" name="Google Shape;2038;g23982b553bf_0_113"/>
          <p:cNvGraphicFramePr/>
          <p:nvPr/>
        </p:nvGraphicFramePr>
        <p:xfrm>
          <a:off x="952500" y="476250"/>
          <a:ext cx="3000000" cy="3000000"/>
        </p:xfrm>
        <a:graphic>
          <a:graphicData uri="http://schemas.openxmlformats.org/drawingml/2006/table">
            <a:tbl>
              <a:tblPr>
                <a:noFill/>
                <a:tableStyleId>{F2585B74-160E-4E8A-8F70-5A754B47373E}</a:tableStyleId>
              </a:tblPr>
              <a:tblGrid>
                <a:gridCol w="2479150"/>
                <a:gridCol w="4759850"/>
              </a:tblGrid>
              <a:tr h="381000">
                <a:tc>
                  <a:txBody>
                    <a:bodyPr/>
                    <a:lstStyle/>
                    <a:p>
                      <a:pPr indent="0" lvl="0" marL="0" marR="0" rtl="0" algn="ctr">
                        <a:lnSpc>
                          <a:spcPct val="100000"/>
                        </a:lnSpc>
                        <a:spcBef>
                          <a:spcPts val="0"/>
                        </a:spcBef>
                        <a:spcAft>
                          <a:spcPts val="0"/>
                        </a:spcAft>
                        <a:buNone/>
                      </a:pPr>
                      <a:r>
                        <a:rPr b="1" lang="en" sz="1600">
                          <a:solidFill>
                            <a:srgbClr val="434343"/>
                          </a:solidFill>
                          <a:latin typeface="Hammersmith One"/>
                          <a:ea typeface="Hammersmith One"/>
                          <a:cs typeface="Hammersmith One"/>
                          <a:sym typeface="Hammersmith One"/>
                        </a:rPr>
                        <a:t>Parameters</a:t>
                      </a:r>
                      <a:endParaRPr b="1" sz="1600">
                        <a:solidFill>
                          <a:srgbClr val="434343"/>
                        </a:solidFill>
                        <a:latin typeface="Hammersmith One"/>
                        <a:ea typeface="Hammersmith One"/>
                        <a:cs typeface="Hammersmith One"/>
                        <a:sym typeface="Hammersmith One"/>
                      </a:endParaRPr>
                    </a:p>
                  </a:txBody>
                  <a:tcPr marT="91425" marB="91425" marR="91425" marL="91425"/>
                </a:tc>
                <a:tc>
                  <a:txBody>
                    <a:bodyPr/>
                    <a:lstStyle/>
                    <a:p>
                      <a:pPr indent="0" lvl="0" marL="0" marR="0" rtl="0" algn="ctr">
                        <a:lnSpc>
                          <a:spcPct val="100000"/>
                        </a:lnSpc>
                        <a:spcBef>
                          <a:spcPts val="0"/>
                        </a:spcBef>
                        <a:spcAft>
                          <a:spcPts val="0"/>
                        </a:spcAft>
                        <a:buNone/>
                      </a:pPr>
                      <a:r>
                        <a:rPr b="1" lang="en" sz="1600">
                          <a:solidFill>
                            <a:srgbClr val="434343"/>
                          </a:solidFill>
                          <a:latin typeface="Hammersmith One"/>
                          <a:ea typeface="Hammersmith One"/>
                          <a:cs typeface="Hammersmith One"/>
                          <a:sym typeface="Hammersmith One"/>
                        </a:rPr>
                        <a:t>Description</a:t>
                      </a:r>
                      <a:endParaRPr b="1" sz="1600">
                        <a:solidFill>
                          <a:srgbClr val="434343"/>
                        </a:solidFill>
                        <a:latin typeface="Hammersmith One"/>
                        <a:ea typeface="Hammersmith One"/>
                        <a:cs typeface="Hammersmith One"/>
                        <a:sym typeface="Hammersmith One"/>
                      </a:endParaRPr>
                    </a:p>
                  </a:txBody>
                  <a:tcPr marT="91425" marB="91425" marR="91425" marL="91425"/>
                </a:tc>
              </a:tr>
              <a:tr h="381000">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Problem Statement</a:t>
                      </a:r>
                      <a:endParaRPr sz="1600">
                        <a:solidFill>
                          <a:schemeClr val="accent2"/>
                        </a:solidFill>
                        <a:latin typeface="Manjari"/>
                        <a:ea typeface="Manjari"/>
                        <a:cs typeface="Manjari"/>
                        <a:sym typeface="Manjari"/>
                      </a:endParaRPr>
                    </a:p>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(Problem to be solved)</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User is a cashier, he needs a way to quickly enter the account details which are written by account holders in the challan so that account holders don't have to wait long.</a:t>
                      </a:r>
                      <a:endParaRPr sz="1600">
                        <a:solidFill>
                          <a:schemeClr val="accent2"/>
                        </a:solidFill>
                        <a:latin typeface="Manjari"/>
                        <a:ea typeface="Manjari"/>
                        <a:cs typeface="Manjari"/>
                        <a:sym typeface="Manjari"/>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Idea/Solution Description</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Using MNIST dataset and Convolutional Neural Network to perform digits recognition. All of those digits can be converted into electronic words in a text document format, and this data only needs a fraction of the physical storage space of the physical copies.</a:t>
                      </a:r>
                      <a:endParaRPr sz="1600">
                        <a:solidFill>
                          <a:schemeClr val="accent2"/>
                        </a:solidFill>
                        <a:latin typeface="Manjari"/>
                        <a:ea typeface="Manjari"/>
                        <a:cs typeface="Manjari"/>
                        <a:sym typeface="Manjari"/>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Novelty/Uniqueness</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Unlike OCR, which recognizes all the characters, it can accurately recognize the digits.</a:t>
                      </a:r>
                      <a:endParaRPr sz="1600">
                        <a:solidFill>
                          <a:schemeClr val="accent2"/>
                        </a:solidFill>
                        <a:latin typeface="Manjari"/>
                        <a:ea typeface="Manjari"/>
                        <a:cs typeface="Manjari"/>
                        <a:sym typeface="Manjari"/>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graphicFrame>
        <p:nvGraphicFramePr>
          <p:cNvPr id="2043" name="Google Shape;2043;g23982b553bf_0_121"/>
          <p:cNvGraphicFramePr/>
          <p:nvPr/>
        </p:nvGraphicFramePr>
        <p:xfrm>
          <a:off x="952500" y="476250"/>
          <a:ext cx="3000000" cy="3000000"/>
        </p:xfrm>
        <a:graphic>
          <a:graphicData uri="http://schemas.openxmlformats.org/drawingml/2006/table">
            <a:tbl>
              <a:tblPr>
                <a:noFill/>
                <a:tableStyleId>{F2585B74-160E-4E8A-8F70-5A754B47373E}</a:tableStyleId>
              </a:tblPr>
              <a:tblGrid>
                <a:gridCol w="2364775"/>
                <a:gridCol w="4874225"/>
              </a:tblGrid>
              <a:tr h="381000">
                <a:tc>
                  <a:txBody>
                    <a:bodyPr/>
                    <a:lstStyle/>
                    <a:p>
                      <a:pPr indent="0" lvl="0" marL="0" marR="0" rtl="0" algn="ctr">
                        <a:lnSpc>
                          <a:spcPct val="100000"/>
                        </a:lnSpc>
                        <a:spcBef>
                          <a:spcPts val="0"/>
                        </a:spcBef>
                        <a:spcAft>
                          <a:spcPts val="0"/>
                        </a:spcAft>
                        <a:buNone/>
                      </a:pPr>
                      <a:r>
                        <a:rPr b="1" lang="en" sz="1600">
                          <a:solidFill>
                            <a:srgbClr val="434343"/>
                          </a:solidFill>
                          <a:latin typeface="Hammersmith One"/>
                          <a:ea typeface="Hammersmith One"/>
                          <a:cs typeface="Hammersmith One"/>
                          <a:sym typeface="Hammersmith One"/>
                        </a:rPr>
                        <a:t>Parameters</a:t>
                      </a:r>
                      <a:endParaRPr b="1" sz="1600">
                        <a:solidFill>
                          <a:srgbClr val="434343"/>
                        </a:solidFill>
                        <a:latin typeface="Hammersmith One"/>
                        <a:ea typeface="Hammersmith One"/>
                        <a:cs typeface="Hammersmith One"/>
                        <a:sym typeface="Hammersmith On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600">
                          <a:solidFill>
                            <a:srgbClr val="434343"/>
                          </a:solidFill>
                          <a:latin typeface="Hammersmith One"/>
                          <a:ea typeface="Hammersmith One"/>
                          <a:cs typeface="Hammersmith One"/>
                          <a:sym typeface="Hammersmith One"/>
                        </a:rPr>
                        <a:t>Description</a:t>
                      </a:r>
                      <a:endParaRPr b="1" sz="1600">
                        <a:solidFill>
                          <a:srgbClr val="434343"/>
                        </a:solidFill>
                        <a:latin typeface="Hammersmith One"/>
                        <a:ea typeface="Hammersmith One"/>
                        <a:cs typeface="Hammersmith One"/>
                        <a:sym typeface="Hammersmith On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Social Impact/Customer Satisfaction</a:t>
                      </a:r>
                      <a:endParaRPr sz="1600">
                        <a:solidFill>
                          <a:schemeClr val="accent2"/>
                        </a:solidFill>
                        <a:latin typeface="Manjari"/>
                        <a:ea typeface="Manjari"/>
                        <a:cs typeface="Manjari"/>
                        <a:sym typeface="Manjari"/>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This system saves time and workload in sectors which use this technology.</a:t>
                      </a:r>
                      <a:endParaRPr sz="1600">
                        <a:solidFill>
                          <a:schemeClr val="accent2"/>
                        </a:solidFill>
                        <a:latin typeface="Manjari"/>
                        <a:ea typeface="Manjari"/>
                        <a:cs typeface="Manjari"/>
                        <a:sym typeface="Manjari"/>
                      </a:endParaRPr>
                    </a:p>
                  </a:txBody>
                  <a:tcPr marT="91425" marB="91425" marR="91425" marL="91425" anchor="ctr">
                    <a:lnT cap="flat" cmpd="sng" w="9525">
                      <a:solidFill>
                        <a:srgbClr val="9E9E9E"/>
                      </a:solidFill>
                      <a:prstDash val="solid"/>
                      <a:round/>
                      <a:headEnd len="sm" w="sm" type="none"/>
                      <a:tailEnd len="sm" w="sm" type="none"/>
                    </a:lnT>
                  </a:tcPr>
                </a:tc>
              </a:tr>
              <a:tr h="381000">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Business Model</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It is very useful in the banking sectors, In the banking sector, numerical detail in cheque can be easily recognized. Pincode details are easily obtained in the postal system.</a:t>
                      </a:r>
                      <a:endParaRPr sz="1600">
                        <a:solidFill>
                          <a:schemeClr val="accent2"/>
                        </a:solidFill>
                        <a:latin typeface="Manjari"/>
                        <a:ea typeface="Manjari"/>
                        <a:cs typeface="Manjari"/>
                        <a:sym typeface="Manjari"/>
                      </a:endParaRPr>
                    </a:p>
                  </a:txBody>
                  <a:tcPr marT="91425" marB="91425" marR="91425" marL="91425" anchor="ctr"/>
                </a:tc>
              </a:tr>
              <a:tr h="381000">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Scalability</a:t>
                      </a:r>
                      <a:endParaRPr sz="1600">
                        <a:solidFill>
                          <a:schemeClr val="accent2"/>
                        </a:solidFill>
                        <a:latin typeface="Manjari"/>
                        <a:ea typeface="Manjari"/>
                        <a:cs typeface="Manjari"/>
                        <a:sym typeface="Manjari"/>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600">
                          <a:solidFill>
                            <a:schemeClr val="accent2"/>
                          </a:solidFill>
                          <a:latin typeface="Manjari"/>
                          <a:ea typeface="Manjari"/>
                          <a:cs typeface="Manjari"/>
                          <a:sym typeface="Manjari"/>
                        </a:rPr>
                        <a:t>This system has no restriction on the number of digits to be recognized.</a:t>
                      </a:r>
                      <a:endParaRPr sz="1600">
                        <a:solidFill>
                          <a:schemeClr val="accent2"/>
                        </a:solidFill>
                        <a:latin typeface="Manjari"/>
                        <a:ea typeface="Manjari"/>
                        <a:cs typeface="Manjari"/>
                        <a:sym typeface="Manjari"/>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g24370ee9691_0_56"/>
          <p:cNvSpPr txBox="1"/>
          <p:nvPr>
            <p:ph type="title"/>
          </p:nvPr>
        </p:nvSpPr>
        <p:spPr>
          <a:xfrm>
            <a:off x="713250" y="294425"/>
            <a:ext cx="7717500" cy="54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Modules Used</a:t>
            </a:r>
            <a:endParaRPr/>
          </a:p>
        </p:txBody>
      </p:sp>
      <p:sp>
        <p:nvSpPr>
          <p:cNvPr id="2049" name="Google Shape;2049;g24370ee9691_0_56"/>
          <p:cNvSpPr txBox="1"/>
          <p:nvPr/>
        </p:nvSpPr>
        <p:spPr>
          <a:xfrm>
            <a:off x="836475" y="732475"/>
            <a:ext cx="7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Hammersmith One"/>
                <a:ea typeface="Hammersmith One"/>
                <a:cs typeface="Hammersmith One"/>
                <a:sym typeface="Hammersmith One"/>
              </a:rPr>
              <a:t>TensorFlow</a:t>
            </a:r>
            <a:endParaRPr sz="1500">
              <a:solidFill>
                <a:schemeClr val="accent2"/>
              </a:solidFill>
              <a:latin typeface="Manjari"/>
              <a:ea typeface="Manjari"/>
              <a:cs typeface="Manjari"/>
              <a:sym typeface="Manjari"/>
            </a:endParaRPr>
          </a:p>
        </p:txBody>
      </p:sp>
      <p:sp>
        <p:nvSpPr>
          <p:cNvPr id="2050" name="Google Shape;2050;g24370ee9691_0_56"/>
          <p:cNvSpPr txBox="1"/>
          <p:nvPr/>
        </p:nvSpPr>
        <p:spPr>
          <a:xfrm>
            <a:off x="836475" y="1113475"/>
            <a:ext cx="7359300" cy="1800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TensorFlow is an open-source software library developed by Google that provides a framework for building and training machine learning models. It uses computational graphs to represent mathematical operations, which can be optimized and executed on various hardware devices. TensorFlow is widely used for applications such as image and video recognition, natural language processing, speech recognition, recommender systems, and time series analysis.</a:t>
            </a:r>
            <a:endParaRPr sz="1500">
              <a:solidFill>
                <a:schemeClr val="accent2"/>
              </a:solidFill>
              <a:latin typeface="Manjari"/>
              <a:ea typeface="Manjari"/>
              <a:cs typeface="Manjari"/>
              <a:sym typeface="Manjari"/>
            </a:endParaRPr>
          </a:p>
        </p:txBody>
      </p:sp>
      <p:sp>
        <p:nvSpPr>
          <p:cNvPr id="2051" name="Google Shape;2051;g24370ee9691_0_56"/>
          <p:cNvSpPr txBox="1"/>
          <p:nvPr/>
        </p:nvSpPr>
        <p:spPr>
          <a:xfrm>
            <a:off x="836475" y="2789875"/>
            <a:ext cx="735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2"/>
                </a:solidFill>
                <a:latin typeface="Hammersmith One"/>
                <a:ea typeface="Hammersmith One"/>
                <a:cs typeface="Hammersmith One"/>
                <a:sym typeface="Hammersmith One"/>
              </a:rPr>
              <a:t>Keras</a:t>
            </a:r>
            <a:endParaRPr sz="1500">
              <a:solidFill>
                <a:schemeClr val="accent2"/>
              </a:solidFill>
              <a:latin typeface="Manjari"/>
              <a:ea typeface="Manjari"/>
              <a:cs typeface="Manjari"/>
              <a:sym typeface="Manjari"/>
            </a:endParaRPr>
          </a:p>
        </p:txBody>
      </p:sp>
      <p:sp>
        <p:nvSpPr>
          <p:cNvPr id="2052" name="Google Shape;2052;g24370ee9691_0_56"/>
          <p:cNvSpPr txBox="1"/>
          <p:nvPr/>
        </p:nvSpPr>
        <p:spPr>
          <a:xfrm>
            <a:off x="836475" y="3170875"/>
            <a:ext cx="7359300" cy="1108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accent2"/>
              </a:buClr>
              <a:buSzPts val="1500"/>
              <a:buFont typeface="Manjari"/>
              <a:buChar char="●"/>
            </a:pPr>
            <a:r>
              <a:rPr lang="en" sz="1500">
                <a:solidFill>
                  <a:schemeClr val="accent2"/>
                </a:solidFill>
                <a:latin typeface="Manjari"/>
                <a:ea typeface="Manjari"/>
                <a:cs typeface="Manjari"/>
                <a:sym typeface="Manjari"/>
              </a:rPr>
              <a:t>Keras is an open-source neural network library written in Python that provides a high-level API for building and training deep learning models. It was developed to provide user-friendly interface to TensorFlow. One of the key features of Keras is its emphasis on ease-of-use and simplicity.</a:t>
            </a:r>
            <a:endParaRPr sz="1500">
              <a:solidFill>
                <a:schemeClr val="accent2"/>
              </a:solidFill>
              <a:latin typeface="Manjari"/>
              <a:ea typeface="Manjari"/>
              <a:cs typeface="Manjari"/>
              <a:sym typeface="Manja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