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sldIdLst>
    <p:sldId id="256" r:id="rId5"/>
    <p:sldId id="277" r:id="rId6"/>
    <p:sldId id="272" r:id="rId7"/>
    <p:sldId id="270" r:id="rId8"/>
    <p:sldId id="257" r:id="rId9"/>
    <p:sldId id="258" r:id="rId10"/>
    <p:sldId id="259" r:id="rId11"/>
    <p:sldId id="262" r:id="rId12"/>
    <p:sldId id="263" r:id="rId13"/>
    <p:sldId id="266" r:id="rId14"/>
    <p:sldId id="267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EB9B2-3EBA-4241-B0B7-4C5DA75E81B2}" v="273" dt="2023-01-23T12:27:10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26EA56-F618-401B-961C-61E0DE1BBA9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FFF7ADC-E8A0-4305-98A3-8EE802D9E201}">
      <dgm:prSet custT="1"/>
      <dgm:spPr/>
      <dgm:t>
        <a:bodyPr/>
        <a:lstStyle/>
        <a:p>
          <a:r>
            <a:rPr lang="en-IN" sz="2200" b="1">
              <a:latin typeface="Times New Roman" panose="02020603050405020304" pitchFamily="18" charset="0"/>
              <a:cs typeface="Times New Roman" panose="02020603050405020304" pitchFamily="18" charset="0"/>
            </a:rPr>
            <a:t>Introduction To Cloud Computing.</a:t>
          </a:r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3B9872-A4DD-40D8-AD1D-C30B89661A5E}" type="parTrans" cxnId="{381E4AF6-3319-409D-B72E-17AC6600D7C1}">
      <dgm:prSet/>
      <dgm:spPr/>
      <dgm:t>
        <a:bodyPr/>
        <a:lstStyle/>
        <a:p>
          <a:endParaRPr lang="en-US"/>
        </a:p>
      </dgm:t>
    </dgm:pt>
    <dgm:pt modelId="{2E8CD000-2E6F-421F-B875-20E3B3C3D0B6}" type="sibTrans" cxnId="{381E4AF6-3319-409D-B72E-17AC6600D7C1}">
      <dgm:prSet/>
      <dgm:spPr/>
      <dgm:t>
        <a:bodyPr/>
        <a:lstStyle/>
        <a:p>
          <a:endParaRPr lang="en-US"/>
        </a:p>
      </dgm:t>
    </dgm:pt>
    <dgm:pt modelId="{CDB52552-8D84-424C-A39A-424FEDD45F9E}">
      <dgm:prSet custT="1"/>
      <dgm:spPr/>
      <dgm:t>
        <a:bodyPr/>
        <a:lstStyle/>
        <a:p>
          <a:r>
            <a:rPr lang="en-US" sz="2200" b="1" i="0">
              <a:latin typeface="Times New Roman" panose="02020603050405020304" pitchFamily="18" charset="0"/>
              <a:cs typeface="Times New Roman" panose="02020603050405020304" pitchFamily="18" charset="0"/>
            </a:rPr>
            <a:t>Comparing On-Premises, IaaS, PaaS and SaaS Models.</a:t>
          </a:r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EF7792-CAAE-4F79-A5DC-376E746E646B}" type="parTrans" cxnId="{952C82C7-0D60-4EC9-AEB0-6C39B41E9070}">
      <dgm:prSet/>
      <dgm:spPr/>
      <dgm:t>
        <a:bodyPr/>
        <a:lstStyle/>
        <a:p>
          <a:endParaRPr lang="en-US"/>
        </a:p>
      </dgm:t>
    </dgm:pt>
    <dgm:pt modelId="{067D15B5-903F-47B0-A90D-4F10E4EA2BD8}" type="sibTrans" cxnId="{952C82C7-0D60-4EC9-AEB0-6C39B41E9070}">
      <dgm:prSet/>
      <dgm:spPr/>
      <dgm:t>
        <a:bodyPr/>
        <a:lstStyle/>
        <a:p>
          <a:endParaRPr lang="en-US"/>
        </a:p>
      </dgm:t>
    </dgm:pt>
    <dgm:pt modelId="{22F72FDF-F510-4745-BFDA-E46C97A0E5ED}">
      <dgm:prSet custT="1"/>
      <dgm:spPr/>
      <dgm:t>
        <a:bodyPr/>
        <a:lstStyle/>
        <a:p>
          <a:r>
            <a:rPr lang="en-US" sz="22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Why We Need Cloud Service Delivery Models.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4FB559-F31E-44FA-A0F6-6F40B3C5475F}" type="parTrans" cxnId="{F58A2429-D4B0-498C-95FA-79689F99663C}">
      <dgm:prSet/>
      <dgm:spPr/>
      <dgm:t>
        <a:bodyPr/>
        <a:lstStyle/>
        <a:p>
          <a:endParaRPr lang="en-US"/>
        </a:p>
      </dgm:t>
    </dgm:pt>
    <dgm:pt modelId="{92F1E145-4C67-4A36-9974-746E041CF73E}" type="sibTrans" cxnId="{F58A2429-D4B0-498C-95FA-79689F99663C}">
      <dgm:prSet/>
      <dgm:spPr/>
      <dgm:t>
        <a:bodyPr/>
        <a:lstStyle/>
        <a:p>
          <a:endParaRPr lang="en-US"/>
        </a:p>
      </dgm:t>
    </dgm:pt>
    <dgm:pt modelId="{AB493ED0-ADEF-4959-8416-680C1DA50A0C}">
      <dgm:prSet custT="1"/>
      <dgm:spPr/>
      <dgm:t>
        <a:bodyPr/>
        <a:lstStyle/>
        <a:p>
          <a:r>
            <a:rPr lang="en-IN" sz="2200" b="1" i="0">
              <a:latin typeface="Times New Roman" panose="02020603050405020304" pitchFamily="18" charset="0"/>
              <a:cs typeface="Times New Roman" panose="02020603050405020304" pitchFamily="18" charset="0"/>
            </a:rPr>
            <a:t>IaaS And Why We Need IaaS.</a:t>
          </a:r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2FC244-1F9A-4A5A-A57A-207759E187AE}" type="parTrans" cxnId="{75367F82-7F7B-4595-932E-AF2C0BEF6A11}">
      <dgm:prSet/>
      <dgm:spPr/>
      <dgm:t>
        <a:bodyPr/>
        <a:lstStyle/>
        <a:p>
          <a:endParaRPr lang="en-US"/>
        </a:p>
      </dgm:t>
    </dgm:pt>
    <dgm:pt modelId="{A3533D94-B3EA-4718-AD6E-FD0A13AEFDC1}" type="sibTrans" cxnId="{75367F82-7F7B-4595-932E-AF2C0BEF6A11}">
      <dgm:prSet/>
      <dgm:spPr/>
      <dgm:t>
        <a:bodyPr/>
        <a:lstStyle/>
        <a:p>
          <a:endParaRPr lang="en-US"/>
        </a:p>
      </dgm:t>
    </dgm:pt>
    <dgm:pt modelId="{DBD3E5E2-CB55-459C-83EE-F9A7B2408492}">
      <dgm:prSet custT="1"/>
      <dgm:spPr/>
      <dgm:t>
        <a:bodyPr/>
        <a:lstStyle/>
        <a:p>
          <a:r>
            <a:rPr lang="en-IN" sz="2200" b="1">
              <a:latin typeface="Times New Roman" panose="02020603050405020304" pitchFamily="18" charset="0"/>
              <a:cs typeface="Times New Roman" panose="02020603050405020304" pitchFamily="18" charset="0"/>
            </a:rPr>
            <a:t>P</a:t>
          </a:r>
          <a:r>
            <a:rPr lang="en-IN" sz="2200" b="1" i="0">
              <a:latin typeface="Times New Roman" panose="02020603050405020304" pitchFamily="18" charset="0"/>
              <a:cs typeface="Times New Roman" panose="02020603050405020304" pitchFamily="18" charset="0"/>
            </a:rPr>
            <a:t>aaS And Why We Need PaaS.</a:t>
          </a:r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B86240-5DE8-4852-A2D5-79CAAC465857}" type="parTrans" cxnId="{D2F08A8F-6950-4EC1-A5CD-1775D27DF3DA}">
      <dgm:prSet/>
      <dgm:spPr/>
      <dgm:t>
        <a:bodyPr/>
        <a:lstStyle/>
        <a:p>
          <a:endParaRPr lang="en-US"/>
        </a:p>
      </dgm:t>
    </dgm:pt>
    <dgm:pt modelId="{E7F0253D-86B1-4145-B3C6-33E8ACDF6BFA}" type="sibTrans" cxnId="{D2F08A8F-6950-4EC1-A5CD-1775D27DF3DA}">
      <dgm:prSet/>
      <dgm:spPr/>
      <dgm:t>
        <a:bodyPr/>
        <a:lstStyle/>
        <a:p>
          <a:endParaRPr lang="en-US"/>
        </a:p>
      </dgm:t>
    </dgm:pt>
    <dgm:pt modelId="{5ED24484-9630-4FB8-8559-E9CB4AB4CEFD}">
      <dgm:prSet custT="1"/>
      <dgm:spPr/>
      <dgm:t>
        <a:bodyPr/>
        <a:lstStyle/>
        <a:p>
          <a:r>
            <a:rPr lang="en-IN" sz="2200" b="1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IN" sz="2200" b="1" i="0">
              <a:latin typeface="Times New Roman" panose="02020603050405020304" pitchFamily="18" charset="0"/>
              <a:cs typeface="Times New Roman" panose="02020603050405020304" pitchFamily="18" charset="0"/>
            </a:rPr>
            <a:t>aaS And Why We Need </a:t>
          </a:r>
          <a:r>
            <a:rPr lang="en-IN" sz="2200" b="1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IN" sz="2200" b="1" i="0">
              <a:latin typeface="Times New Roman" panose="02020603050405020304" pitchFamily="18" charset="0"/>
              <a:cs typeface="Times New Roman" panose="02020603050405020304" pitchFamily="18" charset="0"/>
            </a:rPr>
            <a:t>aaS.</a:t>
          </a:r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25144C-BE57-461F-A684-83E6BA2E0A53}" type="parTrans" cxnId="{167B8928-041F-4141-9D43-EB8D4096CAE6}">
      <dgm:prSet/>
      <dgm:spPr/>
      <dgm:t>
        <a:bodyPr/>
        <a:lstStyle/>
        <a:p>
          <a:endParaRPr lang="en-US"/>
        </a:p>
      </dgm:t>
    </dgm:pt>
    <dgm:pt modelId="{45CBD1E3-2102-49E5-AA38-86D8B2E8CB59}" type="sibTrans" cxnId="{167B8928-041F-4141-9D43-EB8D4096CAE6}">
      <dgm:prSet/>
      <dgm:spPr/>
      <dgm:t>
        <a:bodyPr/>
        <a:lstStyle/>
        <a:p>
          <a:endParaRPr lang="en-US"/>
        </a:p>
      </dgm:t>
    </dgm:pt>
    <dgm:pt modelId="{7C1D9240-CC17-45C2-A7BF-14E01A8BDDCA}" type="pres">
      <dgm:prSet presAssocID="{FB26EA56-F618-401B-961C-61E0DE1BBA9C}" presName="linear" presStyleCnt="0">
        <dgm:presLayoutVars>
          <dgm:animLvl val="lvl"/>
          <dgm:resizeHandles val="exact"/>
        </dgm:presLayoutVars>
      </dgm:prSet>
      <dgm:spPr/>
    </dgm:pt>
    <dgm:pt modelId="{4BA33CEA-3767-486D-8EB0-B3E5BBF5A082}" type="pres">
      <dgm:prSet presAssocID="{4FFF7ADC-E8A0-4305-98A3-8EE802D9E20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55EB202-E890-4AE3-9B3B-06393228E714}" type="pres">
      <dgm:prSet presAssocID="{2E8CD000-2E6F-421F-B875-20E3B3C3D0B6}" presName="spacer" presStyleCnt="0"/>
      <dgm:spPr/>
    </dgm:pt>
    <dgm:pt modelId="{F0BFE357-5810-424E-A03C-67E5387CA541}" type="pres">
      <dgm:prSet presAssocID="{CDB52552-8D84-424C-A39A-424FEDD45F9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42873F1-2269-44E9-AA1E-B089BE4C1825}" type="pres">
      <dgm:prSet presAssocID="{067D15B5-903F-47B0-A90D-4F10E4EA2BD8}" presName="spacer" presStyleCnt="0"/>
      <dgm:spPr/>
    </dgm:pt>
    <dgm:pt modelId="{E3FA13BE-E606-4195-9DF5-3D6B585AB7E3}" type="pres">
      <dgm:prSet presAssocID="{22F72FDF-F510-4745-BFDA-E46C97A0E5E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053C8C3-F255-4B81-8DC9-9CDE1C3FA950}" type="pres">
      <dgm:prSet presAssocID="{92F1E145-4C67-4A36-9974-746E041CF73E}" presName="spacer" presStyleCnt="0"/>
      <dgm:spPr/>
    </dgm:pt>
    <dgm:pt modelId="{C08AD876-0421-428F-B563-92F8C847483C}" type="pres">
      <dgm:prSet presAssocID="{AB493ED0-ADEF-4959-8416-680C1DA50A0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10C6244-2C22-404B-863F-43A8F0A44B68}" type="pres">
      <dgm:prSet presAssocID="{A3533D94-B3EA-4718-AD6E-FD0A13AEFDC1}" presName="spacer" presStyleCnt="0"/>
      <dgm:spPr/>
    </dgm:pt>
    <dgm:pt modelId="{A032F0EE-232B-4CA2-BC56-562DC30A46F7}" type="pres">
      <dgm:prSet presAssocID="{DBD3E5E2-CB55-459C-83EE-F9A7B240849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0F2ACC0-9DDA-4F35-89C2-BE941013D15A}" type="pres">
      <dgm:prSet presAssocID="{E7F0253D-86B1-4145-B3C6-33E8ACDF6BFA}" presName="spacer" presStyleCnt="0"/>
      <dgm:spPr/>
    </dgm:pt>
    <dgm:pt modelId="{40390882-9A39-4682-A713-5F88A77C32A4}" type="pres">
      <dgm:prSet presAssocID="{5ED24484-9630-4FB8-8559-E9CB4AB4CEF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1D15700-AF24-4A21-AF86-6ABA88F42A22}" type="presOf" srcId="{4FFF7ADC-E8A0-4305-98A3-8EE802D9E201}" destId="{4BA33CEA-3767-486D-8EB0-B3E5BBF5A082}" srcOrd="0" destOrd="0" presId="urn:microsoft.com/office/officeart/2005/8/layout/vList2"/>
    <dgm:cxn modelId="{167B8928-041F-4141-9D43-EB8D4096CAE6}" srcId="{FB26EA56-F618-401B-961C-61E0DE1BBA9C}" destId="{5ED24484-9630-4FB8-8559-E9CB4AB4CEFD}" srcOrd="5" destOrd="0" parTransId="{B925144C-BE57-461F-A684-83E6BA2E0A53}" sibTransId="{45CBD1E3-2102-49E5-AA38-86D8B2E8CB59}"/>
    <dgm:cxn modelId="{F58A2429-D4B0-498C-95FA-79689F99663C}" srcId="{FB26EA56-F618-401B-961C-61E0DE1BBA9C}" destId="{22F72FDF-F510-4745-BFDA-E46C97A0E5ED}" srcOrd="2" destOrd="0" parTransId="{E94FB559-F31E-44FA-A0F6-6F40B3C5475F}" sibTransId="{92F1E145-4C67-4A36-9974-746E041CF73E}"/>
    <dgm:cxn modelId="{3CC9225C-5687-44FB-BD40-57F2E3D3A362}" type="presOf" srcId="{AB493ED0-ADEF-4959-8416-680C1DA50A0C}" destId="{C08AD876-0421-428F-B563-92F8C847483C}" srcOrd="0" destOrd="0" presId="urn:microsoft.com/office/officeart/2005/8/layout/vList2"/>
    <dgm:cxn modelId="{75367F82-7F7B-4595-932E-AF2C0BEF6A11}" srcId="{FB26EA56-F618-401B-961C-61E0DE1BBA9C}" destId="{AB493ED0-ADEF-4959-8416-680C1DA50A0C}" srcOrd="3" destOrd="0" parTransId="{C22FC244-1F9A-4A5A-A57A-207759E187AE}" sibTransId="{A3533D94-B3EA-4718-AD6E-FD0A13AEFDC1}"/>
    <dgm:cxn modelId="{D2F08A8F-6950-4EC1-A5CD-1775D27DF3DA}" srcId="{FB26EA56-F618-401B-961C-61E0DE1BBA9C}" destId="{DBD3E5E2-CB55-459C-83EE-F9A7B2408492}" srcOrd="4" destOrd="0" parTransId="{0FB86240-5DE8-4852-A2D5-79CAAC465857}" sibTransId="{E7F0253D-86B1-4145-B3C6-33E8ACDF6BFA}"/>
    <dgm:cxn modelId="{D5CEC59E-C991-4C70-8AD4-C481D1AA7A9C}" type="presOf" srcId="{FB26EA56-F618-401B-961C-61E0DE1BBA9C}" destId="{7C1D9240-CC17-45C2-A7BF-14E01A8BDDCA}" srcOrd="0" destOrd="0" presId="urn:microsoft.com/office/officeart/2005/8/layout/vList2"/>
    <dgm:cxn modelId="{D3BADCA4-0224-49F8-8477-976817F9D991}" type="presOf" srcId="{DBD3E5E2-CB55-459C-83EE-F9A7B2408492}" destId="{A032F0EE-232B-4CA2-BC56-562DC30A46F7}" srcOrd="0" destOrd="0" presId="urn:microsoft.com/office/officeart/2005/8/layout/vList2"/>
    <dgm:cxn modelId="{346907B2-D803-4762-8EA5-081E53A6B84D}" type="presOf" srcId="{22F72FDF-F510-4745-BFDA-E46C97A0E5ED}" destId="{E3FA13BE-E606-4195-9DF5-3D6B585AB7E3}" srcOrd="0" destOrd="0" presId="urn:microsoft.com/office/officeart/2005/8/layout/vList2"/>
    <dgm:cxn modelId="{952C82C7-0D60-4EC9-AEB0-6C39B41E9070}" srcId="{FB26EA56-F618-401B-961C-61E0DE1BBA9C}" destId="{CDB52552-8D84-424C-A39A-424FEDD45F9E}" srcOrd="1" destOrd="0" parTransId="{FDEF7792-CAAE-4F79-A5DC-376E746E646B}" sibTransId="{067D15B5-903F-47B0-A90D-4F10E4EA2BD8}"/>
    <dgm:cxn modelId="{E73270D4-6124-42AF-A9E1-2550ED2A034B}" type="presOf" srcId="{CDB52552-8D84-424C-A39A-424FEDD45F9E}" destId="{F0BFE357-5810-424E-A03C-67E5387CA541}" srcOrd="0" destOrd="0" presId="urn:microsoft.com/office/officeart/2005/8/layout/vList2"/>
    <dgm:cxn modelId="{A2F165F4-32E1-4EFE-86D7-E5CF71700F78}" type="presOf" srcId="{5ED24484-9630-4FB8-8559-E9CB4AB4CEFD}" destId="{40390882-9A39-4682-A713-5F88A77C32A4}" srcOrd="0" destOrd="0" presId="urn:microsoft.com/office/officeart/2005/8/layout/vList2"/>
    <dgm:cxn modelId="{381E4AF6-3319-409D-B72E-17AC6600D7C1}" srcId="{FB26EA56-F618-401B-961C-61E0DE1BBA9C}" destId="{4FFF7ADC-E8A0-4305-98A3-8EE802D9E201}" srcOrd="0" destOrd="0" parTransId="{373B9872-A4DD-40D8-AD1D-C30B89661A5E}" sibTransId="{2E8CD000-2E6F-421F-B875-20E3B3C3D0B6}"/>
    <dgm:cxn modelId="{EC4BA9DD-B2DF-4E8F-9B44-6838F2BAD154}" type="presParOf" srcId="{7C1D9240-CC17-45C2-A7BF-14E01A8BDDCA}" destId="{4BA33CEA-3767-486D-8EB0-B3E5BBF5A082}" srcOrd="0" destOrd="0" presId="urn:microsoft.com/office/officeart/2005/8/layout/vList2"/>
    <dgm:cxn modelId="{0C13F2F4-D955-42B0-870C-5C0E866D0520}" type="presParOf" srcId="{7C1D9240-CC17-45C2-A7BF-14E01A8BDDCA}" destId="{555EB202-E890-4AE3-9B3B-06393228E714}" srcOrd="1" destOrd="0" presId="urn:microsoft.com/office/officeart/2005/8/layout/vList2"/>
    <dgm:cxn modelId="{7DD6ED64-A838-4561-B90E-F4E1A5DCFAAE}" type="presParOf" srcId="{7C1D9240-CC17-45C2-A7BF-14E01A8BDDCA}" destId="{F0BFE357-5810-424E-A03C-67E5387CA541}" srcOrd="2" destOrd="0" presId="urn:microsoft.com/office/officeart/2005/8/layout/vList2"/>
    <dgm:cxn modelId="{388E99DC-F741-4348-A0D9-90A51F61E9B1}" type="presParOf" srcId="{7C1D9240-CC17-45C2-A7BF-14E01A8BDDCA}" destId="{242873F1-2269-44E9-AA1E-B089BE4C1825}" srcOrd="3" destOrd="0" presId="urn:microsoft.com/office/officeart/2005/8/layout/vList2"/>
    <dgm:cxn modelId="{B30548BD-6FDB-480A-9EFE-987ADDABCADF}" type="presParOf" srcId="{7C1D9240-CC17-45C2-A7BF-14E01A8BDDCA}" destId="{E3FA13BE-E606-4195-9DF5-3D6B585AB7E3}" srcOrd="4" destOrd="0" presId="urn:microsoft.com/office/officeart/2005/8/layout/vList2"/>
    <dgm:cxn modelId="{2427251E-E376-49D6-B9F9-030D70BA64CB}" type="presParOf" srcId="{7C1D9240-CC17-45C2-A7BF-14E01A8BDDCA}" destId="{8053C8C3-F255-4B81-8DC9-9CDE1C3FA950}" srcOrd="5" destOrd="0" presId="urn:microsoft.com/office/officeart/2005/8/layout/vList2"/>
    <dgm:cxn modelId="{1A035BF9-7951-463C-A2DE-35F1FFB7490B}" type="presParOf" srcId="{7C1D9240-CC17-45C2-A7BF-14E01A8BDDCA}" destId="{C08AD876-0421-428F-B563-92F8C847483C}" srcOrd="6" destOrd="0" presId="urn:microsoft.com/office/officeart/2005/8/layout/vList2"/>
    <dgm:cxn modelId="{22C47894-3522-4F86-8F70-C69757A5D191}" type="presParOf" srcId="{7C1D9240-CC17-45C2-A7BF-14E01A8BDDCA}" destId="{110C6244-2C22-404B-863F-43A8F0A44B68}" srcOrd="7" destOrd="0" presId="urn:microsoft.com/office/officeart/2005/8/layout/vList2"/>
    <dgm:cxn modelId="{F6958F3F-80DE-41CB-8B25-62473156948E}" type="presParOf" srcId="{7C1D9240-CC17-45C2-A7BF-14E01A8BDDCA}" destId="{A032F0EE-232B-4CA2-BC56-562DC30A46F7}" srcOrd="8" destOrd="0" presId="urn:microsoft.com/office/officeart/2005/8/layout/vList2"/>
    <dgm:cxn modelId="{A5468337-9BB8-4136-A2BA-C2E77544FCE8}" type="presParOf" srcId="{7C1D9240-CC17-45C2-A7BF-14E01A8BDDCA}" destId="{E0F2ACC0-9DDA-4F35-89C2-BE941013D15A}" srcOrd="9" destOrd="0" presId="urn:microsoft.com/office/officeart/2005/8/layout/vList2"/>
    <dgm:cxn modelId="{2EE77003-3D50-4D4C-8BD4-DD2EEA07A592}" type="presParOf" srcId="{7C1D9240-CC17-45C2-A7BF-14E01A8BDDCA}" destId="{40390882-9A39-4682-A713-5F88A77C32A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515AB8-6F3D-45A5-8011-10C440F4CD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CF5E664-3ED7-4169-958F-CE7712F83A60}">
      <dgm:prSet custT="1"/>
      <dgm:spPr/>
      <dgm:t>
        <a:bodyPr/>
        <a:lstStyle/>
        <a:p>
          <a:r>
            <a: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There is no one-size-fits-all cloud service model for every business. The right choice will depend mainly on how many layers companies want to outsource to their service provider when migrating from an on-premises to a cloud solution. 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E953C4-F4F7-4071-AF50-13173823EF8A}" type="parTrans" cxnId="{F31C0532-6208-496E-90C6-121CE418575D}">
      <dgm:prSet/>
      <dgm:spPr/>
      <dgm:t>
        <a:bodyPr/>
        <a:lstStyle/>
        <a:p>
          <a:endParaRPr lang="en-US" sz="2400"/>
        </a:p>
      </dgm:t>
    </dgm:pt>
    <dgm:pt modelId="{BF402A53-F996-41C5-9A58-804D35689396}" type="sibTrans" cxnId="{F31C0532-6208-496E-90C6-121CE418575D}">
      <dgm:prSet/>
      <dgm:spPr/>
      <dgm:t>
        <a:bodyPr/>
        <a:lstStyle/>
        <a:p>
          <a:endParaRPr lang="en-US" sz="2400"/>
        </a:p>
      </dgm:t>
    </dgm:pt>
    <dgm:pt modelId="{901910F8-61ED-4777-A4FB-2519F328EA39}">
      <dgm:prSet custT="1"/>
      <dgm:spPr/>
      <dgm:t>
        <a:bodyPr/>
        <a:lstStyle/>
        <a:p>
          <a:r>
            <a: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Besides, companies can combine different cloud service models for different purposes.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35AE6A-91C7-47A3-A3BD-29B3414145B3}" type="parTrans" cxnId="{410B1DF4-3DEB-4B37-A90B-45B8DE85A10A}">
      <dgm:prSet/>
      <dgm:spPr/>
      <dgm:t>
        <a:bodyPr/>
        <a:lstStyle/>
        <a:p>
          <a:endParaRPr lang="en-US" sz="2400"/>
        </a:p>
      </dgm:t>
    </dgm:pt>
    <dgm:pt modelId="{A232EF65-F99A-4A21-91D1-44DD5BC37B88}" type="sibTrans" cxnId="{410B1DF4-3DEB-4B37-A90B-45B8DE85A10A}">
      <dgm:prSet/>
      <dgm:spPr/>
      <dgm:t>
        <a:bodyPr/>
        <a:lstStyle/>
        <a:p>
          <a:endParaRPr lang="en-US" sz="2400"/>
        </a:p>
      </dgm:t>
    </dgm:pt>
    <dgm:pt modelId="{7AAAC3AD-1D97-44B2-B567-334FAD1A60C0}" type="pres">
      <dgm:prSet presAssocID="{70515AB8-6F3D-45A5-8011-10C440F4CD31}" presName="root" presStyleCnt="0">
        <dgm:presLayoutVars>
          <dgm:dir/>
          <dgm:resizeHandles val="exact"/>
        </dgm:presLayoutVars>
      </dgm:prSet>
      <dgm:spPr/>
    </dgm:pt>
    <dgm:pt modelId="{4BD2E331-55CB-445F-BE26-E7175BFCD915}" type="pres">
      <dgm:prSet presAssocID="{CCF5E664-3ED7-4169-958F-CE7712F83A60}" presName="compNode" presStyleCnt="0"/>
      <dgm:spPr/>
    </dgm:pt>
    <dgm:pt modelId="{9D159A14-56AA-48E8-947C-9ADD3603CA96}" type="pres">
      <dgm:prSet presAssocID="{CCF5E664-3ED7-4169-958F-CE7712F83A60}" presName="bgRect" presStyleLbl="bgShp" presStyleIdx="0" presStyleCnt="2"/>
      <dgm:spPr/>
    </dgm:pt>
    <dgm:pt modelId="{6D51C2C2-275F-4401-AA26-A653C7B6781C}" type="pres">
      <dgm:prSet presAssocID="{CCF5E664-3ED7-4169-958F-CE7712F83A6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AD7BD092-1B8B-4276-B490-1C6ABB8FA4DD}" type="pres">
      <dgm:prSet presAssocID="{CCF5E664-3ED7-4169-958F-CE7712F83A60}" presName="spaceRect" presStyleCnt="0"/>
      <dgm:spPr/>
    </dgm:pt>
    <dgm:pt modelId="{E963ECD7-A492-4A03-B27C-AAB085709E86}" type="pres">
      <dgm:prSet presAssocID="{CCF5E664-3ED7-4169-958F-CE7712F83A60}" presName="parTx" presStyleLbl="revTx" presStyleIdx="0" presStyleCnt="2">
        <dgm:presLayoutVars>
          <dgm:chMax val="0"/>
          <dgm:chPref val="0"/>
        </dgm:presLayoutVars>
      </dgm:prSet>
      <dgm:spPr/>
    </dgm:pt>
    <dgm:pt modelId="{75549E42-B858-471C-BEA5-5E3B8E685182}" type="pres">
      <dgm:prSet presAssocID="{BF402A53-F996-41C5-9A58-804D35689396}" presName="sibTrans" presStyleCnt="0"/>
      <dgm:spPr/>
    </dgm:pt>
    <dgm:pt modelId="{B993CAB6-BDE4-4DCC-933C-2BE797963A83}" type="pres">
      <dgm:prSet presAssocID="{901910F8-61ED-4777-A4FB-2519F328EA39}" presName="compNode" presStyleCnt="0"/>
      <dgm:spPr/>
    </dgm:pt>
    <dgm:pt modelId="{0B1F9A06-8A1D-465C-9926-79AD6ABBDBDB}" type="pres">
      <dgm:prSet presAssocID="{901910F8-61ED-4777-A4FB-2519F328EA39}" presName="bgRect" presStyleLbl="bgShp" presStyleIdx="1" presStyleCnt="2"/>
      <dgm:spPr/>
    </dgm:pt>
    <dgm:pt modelId="{19C326BC-C186-45EE-8952-7E79BFBA1183}" type="pres">
      <dgm:prSet presAssocID="{901910F8-61ED-4777-A4FB-2519F328EA3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32593B7-9309-4957-AEC0-3609B6C3F295}" type="pres">
      <dgm:prSet presAssocID="{901910F8-61ED-4777-A4FB-2519F328EA39}" presName="spaceRect" presStyleCnt="0"/>
      <dgm:spPr/>
    </dgm:pt>
    <dgm:pt modelId="{4F6704A4-56F8-4A06-B9FD-012227D44C18}" type="pres">
      <dgm:prSet presAssocID="{901910F8-61ED-4777-A4FB-2519F328EA3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CE5DB05-D1D3-40ED-8A66-C9EA8F1ACCC2}" type="presOf" srcId="{CCF5E664-3ED7-4169-958F-CE7712F83A60}" destId="{E963ECD7-A492-4A03-B27C-AAB085709E86}" srcOrd="0" destOrd="0" presId="urn:microsoft.com/office/officeart/2018/2/layout/IconVerticalSolidList"/>
    <dgm:cxn modelId="{CD1F5909-F733-41B2-8012-52F8E2716821}" type="presOf" srcId="{901910F8-61ED-4777-A4FB-2519F328EA39}" destId="{4F6704A4-56F8-4A06-B9FD-012227D44C18}" srcOrd="0" destOrd="0" presId="urn:microsoft.com/office/officeart/2018/2/layout/IconVerticalSolidList"/>
    <dgm:cxn modelId="{F31C0532-6208-496E-90C6-121CE418575D}" srcId="{70515AB8-6F3D-45A5-8011-10C440F4CD31}" destId="{CCF5E664-3ED7-4169-958F-CE7712F83A60}" srcOrd="0" destOrd="0" parTransId="{11E953C4-F4F7-4071-AF50-13173823EF8A}" sibTransId="{BF402A53-F996-41C5-9A58-804D35689396}"/>
    <dgm:cxn modelId="{E1949A7E-F223-4237-B678-8CAE38D804CD}" type="presOf" srcId="{70515AB8-6F3D-45A5-8011-10C440F4CD31}" destId="{7AAAC3AD-1D97-44B2-B567-334FAD1A60C0}" srcOrd="0" destOrd="0" presId="urn:microsoft.com/office/officeart/2018/2/layout/IconVerticalSolidList"/>
    <dgm:cxn modelId="{410B1DF4-3DEB-4B37-A90B-45B8DE85A10A}" srcId="{70515AB8-6F3D-45A5-8011-10C440F4CD31}" destId="{901910F8-61ED-4777-A4FB-2519F328EA39}" srcOrd="1" destOrd="0" parTransId="{BF35AE6A-91C7-47A3-A3BD-29B3414145B3}" sibTransId="{A232EF65-F99A-4A21-91D1-44DD5BC37B88}"/>
    <dgm:cxn modelId="{9D59D652-4122-4BED-8CA6-925C562DEEA9}" type="presParOf" srcId="{7AAAC3AD-1D97-44B2-B567-334FAD1A60C0}" destId="{4BD2E331-55CB-445F-BE26-E7175BFCD915}" srcOrd="0" destOrd="0" presId="urn:microsoft.com/office/officeart/2018/2/layout/IconVerticalSolidList"/>
    <dgm:cxn modelId="{CD559606-8B68-493F-B6F7-0A8E55EA311F}" type="presParOf" srcId="{4BD2E331-55CB-445F-BE26-E7175BFCD915}" destId="{9D159A14-56AA-48E8-947C-9ADD3603CA96}" srcOrd="0" destOrd="0" presId="urn:microsoft.com/office/officeart/2018/2/layout/IconVerticalSolidList"/>
    <dgm:cxn modelId="{8C6FCA11-7B76-4113-A1AE-FACFCFD85325}" type="presParOf" srcId="{4BD2E331-55CB-445F-BE26-E7175BFCD915}" destId="{6D51C2C2-275F-4401-AA26-A653C7B6781C}" srcOrd="1" destOrd="0" presId="urn:microsoft.com/office/officeart/2018/2/layout/IconVerticalSolidList"/>
    <dgm:cxn modelId="{DE0753B6-6A2F-4974-B4B0-25619992A2F0}" type="presParOf" srcId="{4BD2E331-55CB-445F-BE26-E7175BFCD915}" destId="{AD7BD092-1B8B-4276-B490-1C6ABB8FA4DD}" srcOrd="2" destOrd="0" presId="urn:microsoft.com/office/officeart/2018/2/layout/IconVerticalSolidList"/>
    <dgm:cxn modelId="{45FF75AB-D758-4BBF-BAF4-0EA85EE6DB71}" type="presParOf" srcId="{4BD2E331-55CB-445F-BE26-E7175BFCD915}" destId="{E963ECD7-A492-4A03-B27C-AAB085709E86}" srcOrd="3" destOrd="0" presId="urn:microsoft.com/office/officeart/2018/2/layout/IconVerticalSolidList"/>
    <dgm:cxn modelId="{C08FD4CA-0E01-4262-AAA4-CC993880E47A}" type="presParOf" srcId="{7AAAC3AD-1D97-44B2-B567-334FAD1A60C0}" destId="{75549E42-B858-471C-BEA5-5E3B8E685182}" srcOrd="1" destOrd="0" presId="urn:microsoft.com/office/officeart/2018/2/layout/IconVerticalSolidList"/>
    <dgm:cxn modelId="{91567950-13D5-4FBC-8BA5-CB00BEB44D22}" type="presParOf" srcId="{7AAAC3AD-1D97-44B2-B567-334FAD1A60C0}" destId="{B993CAB6-BDE4-4DCC-933C-2BE797963A83}" srcOrd="2" destOrd="0" presId="urn:microsoft.com/office/officeart/2018/2/layout/IconVerticalSolidList"/>
    <dgm:cxn modelId="{C29A2DE2-651E-48CB-9373-7B77262414CA}" type="presParOf" srcId="{B993CAB6-BDE4-4DCC-933C-2BE797963A83}" destId="{0B1F9A06-8A1D-465C-9926-79AD6ABBDBDB}" srcOrd="0" destOrd="0" presId="urn:microsoft.com/office/officeart/2018/2/layout/IconVerticalSolidList"/>
    <dgm:cxn modelId="{F62EB486-08B5-4F15-92CE-5BB7443359DB}" type="presParOf" srcId="{B993CAB6-BDE4-4DCC-933C-2BE797963A83}" destId="{19C326BC-C186-45EE-8952-7E79BFBA1183}" srcOrd="1" destOrd="0" presId="urn:microsoft.com/office/officeart/2018/2/layout/IconVerticalSolidList"/>
    <dgm:cxn modelId="{6FE9B038-C126-45F2-8066-0DD198B0E7CB}" type="presParOf" srcId="{B993CAB6-BDE4-4DCC-933C-2BE797963A83}" destId="{B32593B7-9309-4957-AEC0-3609B6C3F295}" srcOrd="2" destOrd="0" presId="urn:microsoft.com/office/officeart/2018/2/layout/IconVerticalSolidList"/>
    <dgm:cxn modelId="{E45F42E8-7A88-46B9-A6CE-50C87FC96993}" type="presParOf" srcId="{B993CAB6-BDE4-4DCC-933C-2BE797963A83}" destId="{4F6704A4-56F8-4A06-B9FD-012227D44C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2A155B-940C-405A-A75D-268FFC9B491B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9D2BC86-2618-4A98-A8A5-52A611B45988}">
      <dgm:prSet custT="1"/>
      <dgm:spPr/>
      <dgm:t>
        <a:bodyPr/>
        <a:lstStyle/>
        <a:p>
          <a:r>
            <a:rPr lang="en-US" sz="2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Infrastructure as a Service provides businesses with the technology and capabilities of high-standard data centers. 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DF5A13-37FC-4B04-9607-0C9EF128982C}" type="parTrans" cxnId="{61FEF19E-F85A-4EEA-A4CC-F6143469C211}">
      <dgm:prSet/>
      <dgm:spPr/>
      <dgm:t>
        <a:bodyPr/>
        <a:lstStyle/>
        <a:p>
          <a:endParaRPr lang="en-US"/>
        </a:p>
      </dgm:t>
    </dgm:pt>
    <dgm:pt modelId="{C8A0CF0F-AD8B-4DF8-9EDC-C9698DC213EE}" type="sibTrans" cxnId="{61FEF19E-F85A-4EEA-A4CC-F6143469C211}">
      <dgm:prSet/>
      <dgm:spPr/>
      <dgm:t>
        <a:bodyPr/>
        <a:lstStyle/>
        <a:p>
          <a:endParaRPr lang="en-US"/>
        </a:p>
      </dgm:t>
    </dgm:pt>
    <dgm:pt modelId="{001A2E59-5497-40BB-9DB9-AE3D15D6FF36}">
      <dgm:prSet custT="1"/>
      <dgm:spPr/>
      <dgm:t>
        <a:bodyPr/>
        <a:lstStyle/>
        <a:p>
          <a:r>
            <a:rPr lang="en-US" sz="2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This way, companies delegate the cost and complexity of building and managing physical servers.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95E113-4EBE-438B-9B98-7CAED98123E4}" type="parTrans" cxnId="{65274DD8-17AA-4B1B-9FAA-E7DADC724291}">
      <dgm:prSet/>
      <dgm:spPr/>
      <dgm:t>
        <a:bodyPr/>
        <a:lstStyle/>
        <a:p>
          <a:endParaRPr lang="en-US"/>
        </a:p>
      </dgm:t>
    </dgm:pt>
    <dgm:pt modelId="{EF5BE4CD-FC0C-48CF-926F-3E57448F2C85}" type="sibTrans" cxnId="{65274DD8-17AA-4B1B-9FAA-E7DADC724291}">
      <dgm:prSet/>
      <dgm:spPr/>
      <dgm:t>
        <a:bodyPr/>
        <a:lstStyle/>
        <a:p>
          <a:endParaRPr lang="en-US"/>
        </a:p>
      </dgm:t>
    </dgm:pt>
    <dgm:pt modelId="{D8E1AF54-CF37-484B-ABE9-BEE10AD23E06}">
      <dgm:prSet custT="1"/>
      <dgm:spPr/>
      <dgm:t>
        <a:bodyPr/>
        <a:lstStyle/>
        <a:p>
          <a:r>
            <a:rPr lang="en-US" sz="2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Companies access their infrastructure via a dashboard or API, but they do not have to physically manage it.	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97E984-0F9C-4D09-B33C-D7345768A311}" type="parTrans" cxnId="{AB0C32A6-86B7-43B3-9B99-3105EF8F7C0B}">
      <dgm:prSet/>
      <dgm:spPr/>
      <dgm:t>
        <a:bodyPr/>
        <a:lstStyle/>
        <a:p>
          <a:endParaRPr lang="en-US"/>
        </a:p>
      </dgm:t>
    </dgm:pt>
    <dgm:pt modelId="{1A105E75-886C-4789-891B-BA1E62638912}" type="sibTrans" cxnId="{AB0C32A6-86B7-43B3-9B99-3105EF8F7C0B}">
      <dgm:prSet/>
      <dgm:spPr/>
      <dgm:t>
        <a:bodyPr/>
        <a:lstStyle/>
        <a:p>
          <a:endParaRPr lang="en-US"/>
        </a:p>
      </dgm:t>
    </dgm:pt>
    <dgm:pt modelId="{CBDE7FE2-29C3-4D39-B3C4-D75230886A22}">
      <dgm:prSet custT="1"/>
      <dgm:spPr/>
      <dgm:t>
        <a:bodyPr/>
        <a:lstStyle/>
        <a:p>
          <a:r>
            <a:rPr lang="en-US" sz="2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This cloud service model offers a lot of flexibility to companies. They can purchase computing resources on-demand, boosting efficiency and scalability. 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DB24E1-36AF-4DC1-9E35-E12928A64420}" type="parTrans" cxnId="{DFDBE96C-B3CF-4ADA-8EB8-621355380F04}">
      <dgm:prSet/>
      <dgm:spPr/>
      <dgm:t>
        <a:bodyPr/>
        <a:lstStyle/>
        <a:p>
          <a:endParaRPr lang="en-US"/>
        </a:p>
      </dgm:t>
    </dgm:pt>
    <dgm:pt modelId="{3A8AFAA0-268F-455D-A2A5-5379083FF65E}" type="sibTrans" cxnId="{DFDBE96C-B3CF-4ADA-8EB8-621355380F04}">
      <dgm:prSet/>
      <dgm:spPr/>
      <dgm:t>
        <a:bodyPr/>
        <a:lstStyle/>
        <a:p>
          <a:endParaRPr lang="en-US"/>
        </a:p>
      </dgm:t>
    </dgm:pt>
    <dgm:pt modelId="{9E86330F-1B2D-4F28-B21F-4B448F32E4D3}" type="pres">
      <dgm:prSet presAssocID="{762A155B-940C-405A-A75D-268FFC9B491B}" presName="linear" presStyleCnt="0">
        <dgm:presLayoutVars>
          <dgm:animLvl val="lvl"/>
          <dgm:resizeHandles val="exact"/>
        </dgm:presLayoutVars>
      </dgm:prSet>
      <dgm:spPr/>
    </dgm:pt>
    <dgm:pt modelId="{379123BF-718D-446A-A9D0-A58195A8409E}" type="pres">
      <dgm:prSet presAssocID="{C9D2BC86-2618-4A98-A8A5-52A611B4598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B01A56C-8211-42D0-BB17-2ACA186D2854}" type="pres">
      <dgm:prSet presAssocID="{C8A0CF0F-AD8B-4DF8-9EDC-C9698DC213EE}" presName="spacer" presStyleCnt="0"/>
      <dgm:spPr/>
    </dgm:pt>
    <dgm:pt modelId="{9360208B-6ABA-47CF-9C3E-5AB256888BFB}" type="pres">
      <dgm:prSet presAssocID="{001A2E59-5497-40BB-9DB9-AE3D15D6FF3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39145DB-9E10-4EBF-9676-7AC51B80F063}" type="pres">
      <dgm:prSet presAssocID="{EF5BE4CD-FC0C-48CF-926F-3E57448F2C85}" presName="spacer" presStyleCnt="0"/>
      <dgm:spPr/>
    </dgm:pt>
    <dgm:pt modelId="{AC54973C-56AA-4EBC-972F-2EC8252FBC02}" type="pres">
      <dgm:prSet presAssocID="{D8E1AF54-CF37-484B-ABE9-BEE10AD23E0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06C900B-D5EC-46E2-96B5-7A12441FF7D1}" type="pres">
      <dgm:prSet presAssocID="{1A105E75-886C-4789-891B-BA1E62638912}" presName="spacer" presStyleCnt="0"/>
      <dgm:spPr/>
    </dgm:pt>
    <dgm:pt modelId="{7C1131DE-30F4-41EA-B85C-7EDF9DC45F50}" type="pres">
      <dgm:prSet presAssocID="{CBDE7FE2-29C3-4D39-B3C4-D75230886A2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DC62C01-AB69-4D39-9E22-79E7FA917CDE}" type="presOf" srcId="{C9D2BC86-2618-4A98-A8A5-52A611B45988}" destId="{379123BF-718D-446A-A9D0-A58195A8409E}" srcOrd="0" destOrd="0" presId="urn:microsoft.com/office/officeart/2005/8/layout/vList2"/>
    <dgm:cxn modelId="{DFDBE96C-B3CF-4ADA-8EB8-621355380F04}" srcId="{762A155B-940C-405A-A75D-268FFC9B491B}" destId="{CBDE7FE2-29C3-4D39-B3C4-D75230886A22}" srcOrd="3" destOrd="0" parTransId="{30DB24E1-36AF-4DC1-9E35-E12928A64420}" sibTransId="{3A8AFAA0-268F-455D-A2A5-5379083FF65E}"/>
    <dgm:cxn modelId="{AEF26552-BCDC-4FC1-AE91-1188BDF2EFBC}" type="presOf" srcId="{CBDE7FE2-29C3-4D39-B3C4-D75230886A22}" destId="{7C1131DE-30F4-41EA-B85C-7EDF9DC45F50}" srcOrd="0" destOrd="0" presId="urn:microsoft.com/office/officeart/2005/8/layout/vList2"/>
    <dgm:cxn modelId="{C81BC486-35A2-45B1-BAB4-678350A77461}" type="presOf" srcId="{D8E1AF54-CF37-484B-ABE9-BEE10AD23E06}" destId="{AC54973C-56AA-4EBC-972F-2EC8252FBC02}" srcOrd="0" destOrd="0" presId="urn:microsoft.com/office/officeart/2005/8/layout/vList2"/>
    <dgm:cxn modelId="{2CB5DB91-1A41-4AF8-AF72-32DC440AD249}" type="presOf" srcId="{001A2E59-5497-40BB-9DB9-AE3D15D6FF36}" destId="{9360208B-6ABA-47CF-9C3E-5AB256888BFB}" srcOrd="0" destOrd="0" presId="urn:microsoft.com/office/officeart/2005/8/layout/vList2"/>
    <dgm:cxn modelId="{61FEF19E-F85A-4EEA-A4CC-F6143469C211}" srcId="{762A155B-940C-405A-A75D-268FFC9B491B}" destId="{C9D2BC86-2618-4A98-A8A5-52A611B45988}" srcOrd="0" destOrd="0" parTransId="{98DF5A13-37FC-4B04-9607-0C9EF128982C}" sibTransId="{C8A0CF0F-AD8B-4DF8-9EDC-C9698DC213EE}"/>
    <dgm:cxn modelId="{AB0C32A6-86B7-43B3-9B99-3105EF8F7C0B}" srcId="{762A155B-940C-405A-A75D-268FFC9B491B}" destId="{D8E1AF54-CF37-484B-ABE9-BEE10AD23E06}" srcOrd="2" destOrd="0" parTransId="{7997E984-0F9C-4D09-B33C-D7345768A311}" sibTransId="{1A105E75-886C-4789-891B-BA1E62638912}"/>
    <dgm:cxn modelId="{65274DD8-17AA-4B1B-9FAA-E7DADC724291}" srcId="{762A155B-940C-405A-A75D-268FFC9B491B}" destId="{001A2E59-5497-40BB-9DB9-AE3D15D6FF36}" srcOrd="1" destOrd="0" parTransId="{4895E113-4EBE-438B-9B98-7CAED98123E4}" sibTransId="{EF5BE4CD-FC0C-48CF-926F-3E57448F2C85}"/>
    <dgm:cxn modelId="{DF1DA4EA-0B77-42EA-A150-4B764442BD61}" type="presOf" srcId="{762A155B-940C-405A-A75D-268FFC9B491B}" destId="{9E86330F-1B2D-4F28-B21F-4B448F32E4D3}" srcOrd="0" destOrd="0" presId="urn:microsoft.com/office/officeart/2005/8/layout/vList2"/>
    <dgm:cxn modelId="{848EDFF0-D8E4-4C68-9FC8-B2C7CF7E5F8B}" type="presParOf" srcId="{9E86330F-1B2D-4F28-B21F-4B448F32E4D3}" destId="{379123BF-718D-446A-A9D0-A58195A8409E}" srcOrd="0" destOrd="0" presId="urn:microsoft.com/office/officeart/2005/8/layout/vList2"/>
    <dgm:cxn modelId="{6635D12F-05A1-41B5-BE98-4ADF06813EA8}" type="presParOf" srcId="{9E86330F-1B2D-4F28-B21F-4B448F32E4D3}" destId="{EB01A56C-8211-42D0-BB17-2ACA186D2854}" srcOrd="1" destOrd="0" presId="urn:microsoft.com/office/officeart/2005/8/layout/vList2"/>
    <dgm:cxn modelId="{62656CBD-B557-4F04-9C74-A3C3C1EA20E1}" type="presParOf" srcId="{9E86330F-1B2D-4F28-B21F-4B448F32E4D3}" destId="{9360208B-6ABA-47CF-9C3E-5AB256888BFB}" srcOrd="2" destOrd="0" presId="urn:microsoft.com/office/officeart/2005/8/layout/vList2"/>
    <dgm:cxn modelId="{6DD627AB-D5CF-42BB-941A-5683D77DBE75}" type="presParOf" srcId="{9E86330F-1B2D-4F28-B21F-4B448F32E4D3}" destId="{739145DB-9E10-4EBF-9676-7AC51B80F063}" srcOrd="3" destOrd="0" presId="urn:microsoft.com/office/officeart/2005/8/layout/vList2"/>
    <dgm:cxn modelId="{15DC8763-4460-4E7D-A389-8FEB76C68CB6}" type="presParOf" srcId="{9E86330F-1B2D-4F28-B21F-4B448F32E4D3}" destId="{AC54973C-56AA-4EBC-972F-2EC8252FBC02}" srcOrd="4" destOrd="0" presId="urn:microsoft.com/office/officeart/2005/8/layout/vList2"/>
    <dgm:cxn modelId="{644172FA-059A-442C-AB20-9B85C48BBE99}" type="presParOf" srcId="{9E86330F-1B2D-4F28-B21F-4B448F32E4D3}" destId="{806C900B-D5EC-46E2-96B5-7A12441FF7D1}" srcOrd="5" destOrd="0" presId="urn:microsoft.com/office/officeart/2005/8/layout/vList2"/>
    <dgm:cxn modelId="{F34F7DC4-A4C6-4897-B0AA-3772938590CF}" type="presParOf" srcId="{9E86330F-1B2D-4F28-B21F-4B448F32E4D3}" destId="{7C1131DE-30F4-41EA-B85C-7EDF9DC45F5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B5F78A-5C0F-4EB0-9BD4-2F95900BC511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D529C0F-8A35-4284-A095-84A54243955B}">
      <dgm:prSet custT="1"/>
      <dgm:spPr/>
      <dgm:t>
        <a:bodyPr/>
        <a:lstStyle/>
        <a:p>
          <a:r>
            <a: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PaaS helps developers and business users focus on build great apps with clicks &amp; code without having to worry about infrastructure and operating systems. 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7DD1B9-60E5-4115-95CA-040CE14A413A}" type="parTrans" cxnId="{63BD3CFD-F24B-4DFA-8126-35AD475078EE}">
      <dgm:prSet/>
      <dgm:spPr/>
      <dgm:t>
        <a:bodyPr/>
        <a:lstStyle/>
        <a:p>
          <a:endParaRPr lang="en-US"/>
        </a:p>
      </dgm:t>
    </dgm:pt>
    <dgm:pt modelId="{E8761E03-129A-4068-A604-743E7F4D328A}" type="sibTrans" cxnId="{63BD3CFD-F24B-4DFA-8126-35AD475078EE}">
      <dgm:prSet/>
      <dgm:spPr/>
      <dgm:t>
        <a:bodyPr/>
        <a:lstStyle/>
        <a:p>
          <a:endParaRPr lang="en-US"/>
        </a:p>
      </dgm:t>
    </dgm:pt>
    <dgm:pt modelId="{003E1620-CA1A-4DBD-9554-2E1D2F11119C}">
      <dgm:prSet custT="1"/>
      <dgm:spPr/>
      <dgm:t>
        <a:bodyPr/>
        <a:lstStyle/>
        <a:p>
          <a:r>
            <a: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PaaS provides direct support for business agility by enabling rapid development with faster and more frequent delivery of functionality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A4C3E0CE-00D5-453C-A814-8E12461D388A}" type="parTrans" cxnId="{BD7BFA3D-C1EC-40A2-829D-80DCCA970936}">
      <dgm:prSet/>
      <dgm:spPr/>
      <dgm:t>
        <a:bodyPr/>
        <a:lstStyle/>
        <a:p>
          <a:endParaRPr lang="en-US"/>
        </a:p>
      </dgm:t>
    </dgm:pt>
    <dgm:pt modelId="{006852C8-BE27-458E-A860-2C76B745623D}" type="sibTrans" cxnId="{BD7BFA3D-C1EC-40A2-829D-80DCCA970936}">
      <dgm:prSet/>
      <dgm:spPr/>
      <dgm:t>
        <a:bodyPr/>
        <a:lstStyle/>
        <a:p>
          <a:endParaRPr lang="en-US"/>
        </a:p>
      </dgm:t>
    </dgm:pt>
    <dgm:pt modelId="{4D53B3A0-FE58-464F-BA74-6A3E9D122FB6}">
      <dgm:prSet custT="1"/>
      <dgm:spPr/>
      <dgm:t>
        <a:bodyPr/>
        <a:lstStyle/>
        <a:p>
          <a:r>
            <a: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PaaS is accessible to multiple users via the same development application. It integrates web services, database engines, etc., to help developers with app development, testing and deployment.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FE7B90-235B-466A-800F-B716C4378330}" type="parTrans" cxnId="{2B0235A3-34FA-4C54-8BE3-13F50B68A703}">
      <dgm:prSet/>
      <dgm:spPr/>
      <dgm:t>
        <a:bodyPr/>
        <a:lstStyle/>
        <a:p>
          <a:endParaRPr lang="en-US"/>
        </a:p>
      </dgm:t>
    </dgm:pt>
    <dgm:pt modelId="{920E3C86-1B4C-4F20-8BAC-F708E6C80B4C}" type="sibTrans" cxnId="{2B0235A3-34FA-4C54-8BE3-13F50B68A703}">
      <dgm:prSet/>
      <dgm:spPr/>
      <dgm:t>
        <a:bodyPr/>
        <a:lstStyle/>
        <a:p>
          <a:endParaRPr lang="en-US"/>
        </a:p>
      </dgm:t>
    </dgm:pt>
    <dgm:pt modelId="{B46707D2-1DCA-4D89-B00C-7023BAADF163}" type="pres">
      <dgm:prSet presAssocID="{FEB5F78A-5C0F-4EB0-9BD4-2F95900BC511}" presName="linear" presStyleCnt="0">
        <dgm:presLayoutVars>
          <dgm:animLvl val="lvl"/>
          <dgm:resizeHandles val="exact"/>
        </dgm:presLayoutVars>
      </dgm:prSet>
      <dgm:spPr/>
    </dgm:pt>
    <dgm:pt modelId="{D2A40109-F44D-4F9C-A6F8-6A334CB7292C}" type="pres">
      <dgm:prSet presAssocID="{DD529C0F-8A35-4284-A095-84A54243955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BCBEF20-9349-4DB5-B62B-2821B513E420}" type="pres">
      <dgm:prSet presAssocID="{E8761E03-129A-4068-A604-743E7F4D328A}" presName="spacer" presStyleCnt="0"/>
      <dgm:spPr/>
    </dgm:pt>
    <dgm:pt modelId="{74484484-1EC3-4045-8DC8-D130129D371E}" type="pres">
      <dgm:prSet presAssocID="{003E1620-CA1A-4DBD-9554-2E1D2F11119C}" presName="parentText" presStyleLbl="node1" presStyleIdx="1" presStyleCnt="3" custLinFactNeighborY="-67487">
        <dgm:presLayoutVars>
          <dgm:chMax val="0"/>
          <dgm:bulletEnabled val="1"/>
        </dgm:presLayoutVars>
      </dgm:prSet>
      <dgm:spPr/>
    </dgm:pt>
    <dgm:pt modelId="{33FA34F4-2B4C-467A-AB30-B8BD91F625B0}" type="pres">
      <dgm:prSet presAssocID="{006852C8-BE27-458E-A860-2C76B745623D}" presName="spacer" presStyleCnt="0"/>
      <dgm:spPr/>
    </dgm:pt>
    <dgm:pt modelId="{4569EC50-5EC2-4F02-8233-7FBDC1872CBC}" type="pres">
      <dgm:prSet presAssocID="{4D53B3A0-FE58-464F-BA74-6A3E9D122FB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D7BFA3D-C1EC-40A2-829D-80DCCA970936}" srcId="{FEB5F78A-5C0F-4EB0-9BD4-2F95900BC511}" destId="{003E1620-CA1A-4DBD-9554-2E1D2F11119C}" srcOrd="1" destOrd="0" parTransId="{A4C3E0CE-00D5-453C-A814-8E12461D388A}" sibTransId="{006852C8-BE27-458E-A860-2C76B745623D}"/>
    <dgm:cxn modelId="{365FD54D-B626-4C93-AEB8-EF989596A44B}" type="presOf" srcId="{FEB5F78A-5C0F-4EB0-9BD4-2F95900BC511}" destId="{B46707D2-1DCA-4D89-B00C-7023BAADF163}" srcOrd="0" destOrd="0" presId="urn:microsoft.com/office/officeart/2005/8/layout/vList2"/>
    <dgm:cxn modelId="{FBCB8C86-E7DB-4DD5-A423-D9801695BC75}" type="presOf" srcId="{003E1620-CA1A-4DBD-9554-2E1D2F11119C}" destId="{74484484-1EC3-4045-8DC8-D130129D371E}" srcOrd="0" destOrd="0" presId="urn:microsoft.com/office/officeart/2005/8/layout/vList2"/>
    <dgm:cxn modelId="{10F08D8C-CE5D-4FD6-8335-1BE436C65B95}" type="presOf" srcId="{4D53B3A0-FE58-464F-BA74-6A3E9D122FB6}" destId="{4569EC50-5EC2-4F02-8233-7FBDC1872CBC}" srcOrd="0" destOrd="0" presId="urn:microsoft.com/office/officeart/2005/8/layout/vList2"/>
    <dgm:cxn modelId="{2B0235A3-34FA-4C54-8BE3-13F50B68A703}" srcId="{FEB5F78A-5C0F-4EB0-9BD4-2F95900BC511}" destId="{4D53B3A0-FE58-464F-BA74-6A3E9D122FB6}" srcOrd="2" destOrd="0" parTransId="{C1FE7B90-235B-466A-800F-B716C4378330}" sibTransId="{920E3C86-1B4C-4F20-8BAC-F708E6C80B4C}"/>
    <dgm:cxn modelId="{0A0DE2A8-300C-4FD8-A11B-2990E8A11A49}" type="presOf" srcId="{DD529C0F-8A35-4284-A095-84A54243955B}" destId="{D2A40109-F44D-4F9C-A6F8-6A334CB7292C}" srcOrd="0" destOrd="0" presId="urn:microsoft.com/office/officeart/2005/8/layout/vList2"/>
    <dgm:cxn modelId="{63BD3CFD-F24B-4DFA-8126-35AD475078EE}" srcId="{FEB5F78A-5C0F-4EB0-9BD4-2F95900BC511}" destId="{DD529C0F-8A35-4284-A095-84A54243955B}" srcOrd="0" destOrd="0" parTransId="{CA7DD1B9-60E5-4115-95CA-040CE14A413A}" sibTransId="{E8761E03-129A-4068-A604-743E7F4D328A}"/>
    <dgm:cxn modelId="{412A15AF-FF97-4B93-9521-973122DDB26D}" type="presParOf" srcId="{B46707D2-1DCA-4D89-B00C-7023BAADF163}" destId="{D2A40109-F44D-4F9C-A6F8-6A334CB7292C}" srcOrd="0" destOrd="0" presId="urn:microsoft.com/office/officeart/2005/8/layout/vList2"/>
    <dgm:cxn modelId="{C76D8183-F2C1-4503-9E86-35F046499AA2}" type="presParOf" srcId="{B46707D2-1DCA-4D89-B00C-7023BAADF163}" destId="{9BCBEF20-9349-4DB5-B62B-2821B513E420}" srcOrd="1" destOrd="0" presId="urn:microsoft.com/office/officeart/2005/8/layout/vList2"/>
    <dgm:cxn modelId="{7AFD5A11-9797-4D3D-BAE0-DAB0E3199DC9}" type="presParOf" srcId="{B46707D2-1DCA-4D89-B00C-7023BAADF163}" destId="{74484484-1EC3-4045-8DC8-D130129D371E}" srcOrd="2" destOrd="0" presId="urn:microsoft.com/office/officeart/2005/8/layout/vList2"/>
    <dgm:cxn modelId="{74C7A7BA-CE89-4925-8173-7E7C9637AC4D}" type="presParOf" srcId="{B46707D2-1DCA-4D89-B00C-7023BAADF163}" destId="{33FA34F4-2B4C-467A-AB30-B8BD91F625B0}" srcOrd="3" destOrd="0" presId="urn:microsoft.com/office/officeart/2005/8/layout/vList2"/>
    <dgm:cxn modelId="{E939F06B-0D09-4405-A4B5-2B8942A9ADB9}" type="presParOf" srcId="{B46707D2-1DCA-4D89-B00C-7023BAADF163}" destId="{4569EC50-5EC2-4F02-8233-7FBDC1872CB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A24DD6-CB08-4A3C-B1A4-82FFFB22A286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2CFDC91-2C7D-4EA6-BDC5-455F05B2FB9C}">
      <dgm:prSet custT="1"/>
      <dgm:spPr/>
      <dgm:t>
        <a:bodyPr/>
        <a:lstStyle/>
        <a:p>
          <a:r>
            <a: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SaaS cloud providers host applications in his network and users can access them through a browser or app, from different devices. 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C2B9E4-257C-4798-89DA-863FCAFF651C}" type="parTrans" cxnId="{F4164BEF-7F8B-400E-B48D-23F65F3A4598}">
      <dgm:prSet/>
      <dgm:spPr/>
      <dgm:t>
        <a:bodyPr/>
        <a:lstStyle/>
        <a:p>
          <a:endParaRPr lang="en-US"/>
        </a:p>
      </dgm:t>
    </dgm:pt>
    <dgm:pt modelId="{5DCCEF22-675C-4541-9150-81E702DF5645}" type="sibTrans" cxnId="{F4164BEF-7F8B-400E-B48D-23F65F3A4598}">
      <dgm:prSet/>
      <dgm:spPr/>
      <dgm:t>
        <a:bodyPr/>
        <a:lstStyle/>
        <a:p>
          <a:endParaRPr lang="en-US"/>
        </a:p>
      </dgm:t>
    </dgm:pt>
    <dgm:pt modelId="{0C0EC6AD-726E-4020-824D-1D5D8681AC8A}">
      <dgm:prSet custT="1"/>
      <dgm:spPr/>
      <dgm:t>
        <a:bodyPr/>
        <a:lstStyle/>
        <a:p>
          <a:r>
            <a: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SaaS providers are responsible for developing, hosting, maintaining and updating the software. 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663CD5-774E-4C2E-9D91-3EC97F79591B}" type="parTrans" cxnId="{E22B8CC6-8068-49A4-8E68-D1E03092C9CC}">
      <dgm:prSet/>
      <dgm:spPr/>
      <dgm:t>
        <a:bodyPr/>
        <a:lstStyle/>
        <a:p>
          <a:endParaRPr lang="en-US"/>
        </a:p>
      </dgm:t>
    </dgm:pt>
    <dgm:pt modelId="{1C7C7B31-87C0-4CE0-8DA7-F2CD2C586ACB}" type="sibTrans" cxnId="{E22B8CC6-8068-49A4-8E68-D1E03092C9CC}">
      <dgm:prSet/>
      <dgm:spPr/>
      <dgm:t>
        <a:bodyPr/>
        <a:lstStyle/>
        <a:p>
          <a:endParaRPr lang="en-US"/>
        </a:p>
      </dgm:t>
    </dgm:pt>
    <dgm:pt modelId="{EDADA6A3-066E-48B9-B412-95F7B4AD2C4C}">
      <dgm:prSet custT="1"/>
      <dgm:spPr/>
      <dgm:t>
        <a:bodyPr/>
        <a:lstStyle/>
        <a:p>
          <a:r>
            <a: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Therefore, users only need to login and start using it online, without installing or hosting any software locally.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3E2AF9-85B3-4E23-837E-C9D1E9580A45}" type="parTrans" cxnId="{849C9EF0-7E1F-4FF1-9CA7-59A924F8FA51}">
      <dgm:prSet/>
      <dgm:spPr/>
      <dgm:t>
        <a:bodyPr/>
        <a:lstStyle/>
        <a:p>
          <a:endParaRPr lang="en-US"/>
        </a:p>
      </dgm:t>
    </dgm:pt>
    <dgm:pt modelId="{5141A00C-D48E-4DC6-AD30-554409981084}" type="sibTrans" cxnId="{849C9EF0-7E1F-4FF1-9CA7-59A924F8FA51}">
      <dgm:prSet/>
      <dgm:spPr/>
      <dgm:t>
        <a:bodyPr/>
        <a:lstStyle/>
        <a:p>
          <a:endParaRPr lang="en-US"/>
        </a:p>
      </dgm:t>
    </dgm:pt>
    <dgm:pt modelId="{D2C1B599-8C90-4F50-97B9-2D5734BB50D2}">
      <dgm:prSet custT="1"/>
      <dgm:spPr/>
      <dgm:t>
        <a:bodyPr/>
        <a:lstStyle/>
        <a:p>
          <a:r>
            <a: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As a result, IT staff do not need to waste time downloading and installing applications on each employee’s computer. 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C606D5-61AA-4AC9-88B8-7151CF08BA28}" type="parTrans" cxnId="{FD7B75AE-F0CE-4D6D-9D95-29B1D8B46355}">
      <dgm:prSet/>
      <dgm:spPr/>
      <dgm:t>
        <a:bodyPr/>
        <a:lstStyle/>
        <a:p>
          <a:endParaRPr lang="en-US"/>
        </a:p>
      </dgm:t>
    </dgm:pt>
    <dgm:pt modelId="{63BC5D92-1823-4B91-BDB3-EC30BE89A36E}" type="sibTrans" cxnId="{FD7B75AE-F0CE-4D6D-9D95-29B1D8B46355}">
      <dgm:prSet/>
      <dgm:spPr/>
      <dgm:t>
        <a:bodyPr/>
        <a:lstStyle/>
        <a:p>
          <a:endParaRPr lang="en-US"/>
        </a:p>
      </dgm:t>
    </dgm:pt>
    <dgm:pt modelId="{92C58B12-4279-44AC-A093-33066E370605}" type="pres">
      <dgm:prSet presAssocID="{D4A24DD6-CB08-4A3C-B1A4-82FFFB22A286}" presName="linear" presStyleCnt="0">
        <dgm:presLayoutVars>
          <dgm:animLvl val="lvl"/>
          <dgm:resizeHandles val="exact"/>
        </dgm:presLayoutVars>
      </dgm:prSet>
      <dgm:spPr/>
    </dgm:pt>
    <dgm:pt modelId="{CE690E73-5BF0-4998-8F4E-58DD90975118}" type="pres">
      <dgm:prSet presAssocID="{C2CFDC91-2C7D-4EA6-BDC5-455F05B2FB9C}" presName="parentText" presStyleLbl="node1" presStyleIdx="0" presStyleCnt="4" custLinFactNeighborX="0">
        <dgm:presLayoutVars>
          <dgm:chMax val="0"/>
          <dgm:bulletEnabled val="1"/>
        </dgm:presLayoutVars>
      </dgm:prSet>
      <dgm:spPr/>
    </dgm:pt>
    <dgm:pt modelId="{661A4CE5-403C-4368-8EB2-378F5A866CD9}" type="pres">
      <dgm:prSet presAssocID="{5DCCEF22-675C-4541-9150-81E702DF5645}" presName="spacer" presStyleCnt="0"/>
      <dgm:spPr/>
    </dgm:pt>
    <dgm:pt modelId="{26AF3C07-47C5-4CA0-ACEC-26DD137C6FC3}" type="pres">
      <dgm:prSet presAssocID="{0C0EC6AD-726E-4020-824D-1D5D8681AC8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E65F859-9401-49A3-AB4D-B0BF5F6CAC35}" type="pres">
      <dgm:prSet presAssocID="{1C7C7B31-87C0-4CE0-8DA7-F2CD2C586ACB}" presName="spacer" presStyleCnt="0"/>
      <dgm:spPr/>
    </dgm:pt>
    <dgm:pt modelId="{24940A1D-518C-4E64-9118-75ED96594AD5}" type="pres">
      <dgm:prSet presAssocID="{EDADA6A3-066E-48B9-B412-95F7B4AD2C4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57F04E8-2849-4CA1-A0C6-BD5281493540}" type="pres">
      <dgm:prSet presAssocID="{5141A00C-D48E-4DC6-AD30-554409981084}" presName="spacer" presStyleCnt="0"/>
      <dgm:spPr/>
    </dgm:pt>
    <dgm:pt modelId="{92E3A3AB-775F-4ED8-A8E1-FBC81E233D14}" type="pres">
      <dgm:prSet presAssocID="{D2C1B599-8C90-4F50-97B9-2D5734BB50D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A941D65-4E51-49E0-9D1E-B1D11B60AD70}" type="presOf" srcId="{0C0EC6AD-726E-4020-824D-1D5D8681AC8A}" destId="{26AF3C07-47C5-4CA0-ACEC-26DD137C6FC3}" srcOrd="0" destOrd="0" presId="urn:microsoft.com/office/officeart/2005/8/layout/vList2"/>
    <dgm:cxn modelId="{FD7B75AE-F0CE-4D6D-9D95-29B1D8B46355}" srcId="{D4A24DD6-CB08-4A3C-B1A4-82FFFB22A286}" destId="{D2C1B599-8C90-4F50-97B9-2D5734BB50D2}" srcOrd="3" destOrd="0" parTransId="{58C606D5-61AA-4AC9-88B8-7151CF08BA28}" sibTransId="{63BC5D92-1823-4B91-BDB3-EC30BE89A36E}"/>
    <dgm:cxn modelId="{06C901B3-9D79-4418-99E9-6D126C9E5B1C}" type="presOf" srcId="{D2C1B599-8C90-4F50-97B9-2D5734BB50D2}" destId="{92E3A3AB-775F-4ED8-A8E1-FBC81E233D14}" srcOrd="0" destOrd="0" presId="urn:microsoft.com/office/officeart/2005/8/layout/vList2"/>
    <dgm:cxn modelId="{01A94FBD-C468-4CF3-A495-244DD414F164}" type="presOf" srcId="{EDADA6A3-066E-48B9-B412-95F7B4AD2C4C}" destId="{24940A1D-518C-4E64-9118-75ED96594AD5}" srcOrd="0" destOrd="0" presId="urn:microsoft.com/office/officeart/2005/8/layout/vList2"/>
    <dgm:cxn modelId="{E22B8CC6-8068-49A4-8E68-D1E03092C9CC}" srcId="{D4A24DD6-CB08-4A3C-B1A4-82FFFB22A286}" destId="{0C0EC6AD-726E-4020-824D-1D5D8681AC8A}" srcOrd="1" destOrd="0" parTransId="{DE663CD5-774E-4C2E-9D91-3EC97F79591B}" sibTransId="{1C7C7B31-87C0-4CE0-8DA7-F2CD2C586ACB}"/>
    <dgm:cxn modelId="{88837AC7-5061-4302-8188-01C864E60781}" type="presOf" srcId="{D4A24DD6-CB08-4A3C-B1A4-82FFFB22A286}" destId="{92C58B12-4279-44AC-A093-33066E370605}" srcOrd="0" destOrd="0" presId="urn:microsoft.com/office/officeart/2005/8/layout/vList2"/>
    <dgm:cxn modelId="{F459A4E1-2F21-4C13-BCA1-2991F448200A}" type="presOf" srcId="{C2CFDC91-2C7D-4EA6-BDC5-455F05B2FB9C}" destId="{CE690E73-5BF0-4998-8F4E-58DD90975118}" srcOrd="0" destOrd="0" presId="urn:microsoft.com/office/officeart/2005/8/layout/vList2"/>
    <dgm:cxn modelId="{F4164BEF-7F8B-400E-B48D-23F65F3A4598}" srcId="{D4A24DD6-CB08-4A3C-B1A4-82FFFB22A286}" destId="{C2CFDC91-2C7D-4EA6-BDC5-455F05B2FB9C}" srcOrd="0" destOrd="0" parTransId="{3FC2B9E4-257C-4798-89DA-863FCAFF651C}" sibTransId="{5DCCEF22-675C-4541-9150-81E702DF5645}"/>
    <dgm:cxn modelId="{849C9EF0-7E1F-4FF1-9CA7-59A924F8FA51}" srcId="{D4A24DD6-CB08-4A3C-B1A4-82FFFB22A286}" destId="{EDADA6A3-066E-48B9-B412-95F7B4AD2C4C}" srcOrd="2" destOrd="0" parTransId="{183E2AF9-85B3-4E23-837E-C9D1E9580A45}" sibTransId="{5141A00C-D48E-4DC6-AD30-554409981084}"/>
    <dgm:cxn modelId="{19DEBC90-3738-40CF-9D96-7D4C12EDE930}" type="presParOf" srcId="{92C58B12-4279-44AC-A093-33066E370605}" destId="{CE690E73-5BF0-4998-8F4E-58DD90975118}" srcOrd="0" destOrd="0" presId="urn:microsoft.com/office/officeart/2005/8/layout/vList2"/>
    <dgm:cxn modelId="{31C91DDE-EC2F-4B43-B0C5-0B7E7AB83C6C}" type="presParOf" srcId="{92C58B12-4279-44AC-A093-33066E370605}" destId="{661A4CE5-403C-4368-8EB2-378F5A866CD9}" srcOrd="1" destOrd="0" presId="urn:microsoft.com/office/officeart/2005/8/layout/vList2"/>
    <dgm:cxn modelId="{FA500D8D-E887-4FAE-9E6C-97548708AEC6}" type="presParOf" srcId="{92C58B12-4279-44AC-A093-33066E370605}" destId="{26AF3C07-47C5-4CA0-ACEC-26DD137C6FC3}" srcOrd="2" destOrd="0" presId="urn:microsoft.com/office/officeart/2005/8/layout/vList2"/>
    <dgm:cxn modelId="{82E9D620-7AA1-4A75-BE79-210DF833C20C}" type="presParOf" srcId="{92C58B12-4279-44AC-A093-33066E370605}" destId="{6E65F859-9401-49A3-AB4D-B0BF5F6CAC35}" srcOrd="3" destOrd="0" presId="urn:microsoft.com/office/officeart/2005/8/layout/vList2"/>
    <dgm:cxn modelId="{38B92FA7-0250-48DE-BD95-8A15B8051D52}" type="presParOf" srcId="{92C58B12-4279-44AC-A093-33066E370605}" destId="{24940A1D-518C-4E64-9118-75ED96594AD5}" srcOrd="4" destOrd="0" presId="urn:microsoft.com/office/officeart/2005/8/layout/vList2"/>
    <dgm:cxn modelId="{6431C2B0-F9CE-4B3D-A610-7FB1FC9A5665}" type="presParOf" srcId="{92C58B12-4279-44AC-A093-33066E370605}" destId="{957F04E8-2849-4CA1-A0C6-BD5281493540}" srcOrd="5" destOrd="0" presId="urn:microsoft.com/office/officeart/2005/8/layout/vList2"/>
    <dgm:cxn modelId="{A7EC6590-591A-407C-933B-89FA584A3E6F}" type="presParOf" srcId="{92C58B12-4279-44AC-A093-33066E370605}" destId="{92E3A3AB-775F-4ED8-A8E1-FBC81E233D1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33CEA-3767-486D-8EB0-B3E5BBF5A082}">
      <dsp:nvSpPr>
        <dsp:cNvPr id="0" name=""/>
        <dsp:cNvSpPr/>
      </dsp:nvSpPr>
      <dsp:spPr>
        <a:xfrm>
          <a:off x="0" y="2377"/>
          <a:ext cx="6296297" cy="65682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Introduction To Cloud Computing.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063" y="34440"/>
        <a:ext cx="6232171" cy="592696"/>
      </dsp:txXfrm>
    </dsp:sp>
    <dsp:sp modelId="{F0BFE357-5810-424E-A03C-67E5387CA541}">
      <dsp:nvSpPr>
        <dsp:cNvPr id="0" name=""/>
        <dsp:cNvSpPr/>
      </dsp:nvSpPr>
      <dsp:spPr>
        <a:xfrm>
          <a:off x="0" y="670506"/>
          <a:ext cx="6296297" cy="656822"/>
        </a:xfrm>
        <a:prstGeom prst="roundRect">
          <a:avLst/>
        </a:prstGeom>
        <a:solidFill>
          <a:schemeClr val="accent5">
            <a:hueOff val="852209"/>
            <a:satOff val="-5641"/>
            <a:lumOff val="-98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>
              <a:latin typeface="Times New Roman" panose="02020603050405020304" pitchFamily="18" charset="0"/>
              <a:cs typeface="Times New Roman" panose="02020603050405020304" pitchFamily="18" charset="0"/>
            </a:rPr>
            <a:t>Comparing On-Premises, IaaS, PaaS and SaaS Models.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063" y="702569"/>
        <a:ext cx="6232171" cy="592696"/>
      </dsp:txXfrm>
    </dsp:sp>
    <dsp:sp modelId="{E3FA13BE-E606-4195-9DF5-3D6B585AB7E3}">
      <dsp:nvSpPr>
        <dsp:cNvPr id="0" name=""/>
        <dsp:cNvSpPr/>
      </dsp:nvSpPr>
      <dsp:spPr>
        <a:xfrm>
          <a:off x="0" y="1338635"/>
          <a:ext cx="6296297" cy="656822"/>
        </a:xfrm>
        <a:prstGeom prst="roundRect">
          <a:avLst/>
        </a:prstGeom>
        <a:solidFill>
          <a:schemeClr val="accent5">
            <a:hueOff val="1704418"/>
            <a:satOff val="-11283"/>
            <a:lumOff val="-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Why We Need Cloud Service Delivery Models.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063" y="1370698"/>
        <a:ext cx="6232171" cy="592696"/>
      </dsp:txXfrm>
    </dsp:sp>
    <dsp:sp modelId="{C08AD876-0421-428F-B563-92F8C847483C}">
      <dsp:nvSpPr>
        <dsp:cNvPr id="0" name=""/>
        <dsp:cNvSpPr/>
      </dsp:nvSpPr>
      <dsp:spPr>
        <a:xfrm>
          <a:off x="0" y="2006764"/>
          <a:ext cx="6296297" cy="656822"/>
        </a:xfrm>
        <a:prstGeom prst="roundRect">
          <a:avLst/>
        </a:prstGeom>
        <a:solidFill>
          <a:schemeClr val="accent5">
            <a:hueOff val="2556627"/>
            <a:satOff val="-16924"/>
            <a:lumOff val="-294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0" kern="1200">
              <a:latin typeface="Times New Roman" panose="02020603050405020304" pitchFamily="18" charset="0"/>
              <a:cs typeface="Times New Roman" panose="02020603050405020304" pitchFamily="18" charset="0"/>
            </a:rPr>
            <a:t>IaaS And Why We Need IaaS.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063" y="2038827"/>
        <a:ext cx="6232171" cy="592696"/>
      </dsp:txXfrm>
    </dsp:sp>
    <dsp:sp modelId="{A032F0EE-232B-4CA2-BC56-562DC30A46F7}">
      <dsp:nvSpPr>
        <dsp:cNvPr id="0" name=""/>
        <dsp:cNvSpPr/>
      </dsp:nvSpPr>
      <dsp:spPr>
        <a:xfrm>
          <a:off x="0" y="2674892"/>
          <a:ext cx="6296297" cy="656822"/>
        </a:xfrm>
        <a:prstGeom prst="roundRect">
          <a:avLst/>
        </a:prstGeom>
        <a:solidFill>
          <a:schemeClr val="accent5">
            <a:hueOff val="3408836"/>
            <a:satOff val="-22566"/>
            <a:lumOff val="-392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P</a:t>
          </a:r>
          <a:r>
            <a:rPr lang="en-IN" sz="2200" b="1" i="0" kern="1200">
              <a:latin typeface="Times New Roman" panose="02020603050405020304" pitchFamily="18" charset="0"/>
              <a:cs typeface="Times New Roman" panose="02020603050405020304" pitchFamily="18" charset="0"/>
            </a:rPr>
            <a:t>aaS And Why We Need PaaS.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063" y="2706955"/>
        <a:ext cx="6232171" cy="592696"/>
      </dsp:txXfrm>
    </dsp:sp>
    <dsp:sp modelId="{40390882-9A39-4682-A713-5F88A77C32A4}">
      <dsp:nvSpPr>
        <dsp:cNvPr id="0" name=""/>
        <dsp:cNvSpPr/>
      </dsp:nvSpPr>
      <dsp:spPr>
        <a:xfrm>
          <a:off x="0" y="3343021"/>
          <a:ext cx="6296297" cy="656822"/>
        </a:xfrm>
        <a:prstGeom prst="roundRect">
          <a:avLst/>
        </a:prstGeom>
        <a:solidFill>
          <a:schemeClr val="accent5">
            <a:hueOff val="4261045"/>
            <a:satOff val="-28207"/>
            <a:lumOff val="-490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IN" sz="2200" b="1" i="0" kern="1200">
              <a:latin typeface="Times New Roman" panose="02020603050405020304" pitchFamily="18" charset="0"/>
              <a:cs typeface="Times New Roman" panose="02020603050405020304" pitchFamily="18" charset="0"/>
            </a:rPr>
            <a:t>aaS And Why We Need </a:t>
          </a:r>
          <a:r>
            <a:rPr lang="en-IN" sz="2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IN" sz="2200" b="1" i="0" kern="1200">
              <a:latin typeface="Times New Roman" panose="02020603050405020304" pitchFamily="18" charset="0"/>
              <a:cs typeface="Times New Roman" panose="02020603050405020304" pitchFamily="18" charset="0"/>
            </a:rPr>
            <a:t>aaS.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063" y="3375084"/>
        <a:ext cx="6232171" cy="5926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59A14-56AA-48E8-947C-9ADD3603CA96}">
      <dsp:nvSpPr>
        <dsp:cNvPr id="0" name=""/>
        <dsp:cNvSpPr/>
      </dsp:nvSpPr>
      <dsp:spPr>
        <a:xfrm>
          <a:off x="0" y="11067"/>
          <a:ext cx="9906000" cy="1626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51C2C2-275F-4401-AA26-A653C7B6781C}">
      <dsp:nvSpPr>
        <dsp:cNvPr id="0" name=""/>
        <dsp:cNvSpPr/>
      </dsp:nvSpPr>
      <dsp:spPr>
        <a:xfrm>
          <a:off x="492159" y="377136"/>
          <a:ext cx="894835" cy="894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3ECD7-A492-4A03-B27C-AAB085709E86}">
      <dsp:nvSpPr>
        <dsp:cNvPr id="0" name=""/>
        <dsp:cNvSpPr/>
      </dsp:nvSpPr>
      <dsp:spPr>
        <a:xfrm>
          <a:off x="1879154" y="11067"/>
          <a:ext cx="8026845" cy="1626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188" tIns="172188" rIns="172188" bIns="1721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There is no one-size-fits-all cloud service model for every business. The right choice will depend mainly on how many layers companies want to outsource to their service provider when migrating from an on-premises to a cloud solution. 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79154" y="11067"/>
        <a:ext cx="8026845" cy="1626973"/>
      </dsp:txXfrm>
    </dsp:sp>
    <dsp:sp modelId="{0B1F9A06-8A1D-465C-9926-79AD6ABBDBDB}">
      <dsp:nvSpPr>
        <dsp:cNvPr id="0" name=""/>
        <dsp:cNvSpPr/>
      </dsp:nvSpPr>
      <dsp:spPr>
        <a:xfrm>
          <a:off x="0" y="1903670"/>
          <a:ext cx="9906000" cy="1626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C326BC-C186-45EE-8952-7E79BFBA1183}">
      <dsp:nvSpPr>
        <dsp:cNvPr id="0" name=""/>
        <dsp:cNvSpPr/>
      </dsp:nvSpPr>
      <dsp:spPr>
        <a:xfrm>
          <a:off x="492159" y="2269739"/>
          <a:ext cx="894835" cy="894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704A4-56F8-4A06-B9FD-012227D44C18}">
      <dsp:nvSpPr>
        <dsp:cNvPr id="0" name=""/>
        <dsp:cNvSpPr/>
      </dsp:nvSpPr>
      <dsp:spPr>
        <a:xfrm>
          <a:off x="1879154" y="1903670"/>
          <a:ext cx="8026845" cy="1626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188" tIns="172188" rIns="172188" bIns="1721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Besides, companies can combine different cloud service models for different purposes.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79154" y="1903670"/>
        <a:ext cx="8026845" cy="1626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9123BF-718D-446A-A9D0-A58195A8409E}">
      <dsp:nvSpPr>
        <dsp:cNvPr id="0" name=""/>
        <dsp:cNvSpPr/>
      </dsp:nvSpPr>
      <dsp:spPr>
        <a:xfrm>
          <a:off x="0" y="8296"/>
          <a:ext cx="9906000" cy="842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Infrastructure as a Service provides businesses with the technology and capabilities of high-standard data centers. 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123" y="49419"/>
        <a:ext cx="9823754" cy="760154"/>
      </dsp:txXfrm>
    </dsp:sp>
    <dsp:sp modelId="{9360208B-6ABA-47CF-9C3E-5AB256888BFB}">
      <dsp:nvSpPr>
        <dsp:cNvPr id="0" name=""/>
        <dsp:cNvSpPr/>
      </dsp:nvSpPr>
      <dsp:spPr>
        <a:xfrm>
          <a:off x="0" y="902536"/>
          <a:ext cx="9906000" cy="842400"/>
        </a:xfrm>
        <a:prstGeom prst="roundRect">
          <a:avLst/>
        </a:prstGeom>
        <a:gradFill rotWithShape="0">
          <a:gsLst>
            <a:gs pos="0">
              <a:schemeClr val="accent5">
                <a:hueOff val="1420348"/>
                <a:satOff val="-9402"/>
                <a:lumOff val="-163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1420348"/>
                <a:satOff val="-9402"/>
                <a:lumOff val="-163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way, companies delegate the cost and complexity of building and managing physical servers.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123" y="943659"/>
        <a:ext cx="9823754" cy="760154"/>
      </dsp:txXfrm>
    </dsp:sp>
    <dsp:sp modelId="{AC54973C-56AA-4EBC-972F-2EC8252FBC02}">
      <dsp:nvSpPr>
        <dsp:cNvPr id="0" name=""/>
        <dsp:cNvSpPr/>
      </dsp:nvSpPr>
      <dsp:spPr>
        <a:xfrm>
          <a:off x="0" y="1796776"/>
          <a:ext cx="9906000" cy="842400"/>
        </a:xfrm>
        <a:prstGeom prst="roundRect">
          <a:avLst/>
        </a:prstGeom>
        <a:gradFill rotWithShape="0">
          <a:gsLst>
            <a:gs pos="0">
              <a:schemeClr val="accent5">
                <a:hueOff val="2840696"/>
                <a:satOff val="-18805"/>
                <a:lumOff val="-326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2840696"/>
                <a:satOff val="-18805"/>
                <a:lumOff val="-326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Companies access their infrastructure via a dashboard or API, but they do not have to physically manage it.	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123" y="1837899"/>
        <a:ext cx="9823754" cy="760154"/>
      </dsp:txXfrm>
    </dsp:sp>
    <dsp:sp modelId="{7C1131DE-30F4-41EA-B85C-7EDF9DC45F50}">
      <dsp:nvSpPr>
        <dsp:cNvPr id="0" name=""/>
        <dsp:cNvSpPr/>
      </dsp:nvSpPr>
      <dsp:spPr>
        <a:xfrm>
          <a:off x="0" y="2691016"/>
          <a:ext cx="9906000" cy="842400"/>
        </a:xfrm>
        <a:prstGeom prst="roundRect">
          <a:avLst/>
        </a:prstGeom>
        <a:gradFill rotWithShape="0">
          <a:gsLst>
            <a:gs pos="0">
              <a:schemeClr val="accent5">
                <a:hueOff val="4261045"/>
                <a:satOff val="-28207"/>
                <a:lumOff val="-490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4261045"/>
                <a:satOff val="-28207"/>
                <a:lumOff val="-490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cloud service model offers a lot of flexibility to companies. They can purchase computing resources on-demand, boosting efficiency and scalability. 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123" y="2732139"/>
        <a:ext cx="9823754" cy="7601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A40109-F44D-4F9C-A6F8-6A334CB7292C}">
      <dsp:nvSpPr>
        <dsp:cNvPr id="0" name=""/>
        <dsp:cNvSpPr/>
      </dsp:nvSpPr>
      <dsp:spPr>
        <a:xfrm>
          <a:off x="0" y="167"/>
          <a:ext cx="9906000" cy="117149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PaaS helps developers and business users focus on build great apps with clicks &amp; code without having to worry about infrastructure and operating systems. 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188" y="57355"/>
        <a:ext cx="9791624" cy="1057120"/>
      </dsp:txXfrm>
    </dsp:sp>
    <dsp:sp modelId="{74484484-1EC3-4045-8DC8-D130129D371E}">
      <dsp:nvSpPr>
        <dsp:cNvPr id="0" name=""/>
        <dsp:cNvSpPr/>
      </dsp:nvSpPr>
      <dsp:spPr>
        <a:xfrm>
          <a:off x="0" y="1176034"/>
          <a:ext cx="9906000" cy="117149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PaaS provides direct support for business agility by enabling rapid development with faster and more frequent delivery of functionality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57188" y="1233222"/>
        <a:ext cx="9791624" cy="1057120"/>
      </dsp:txXfrm>
    </dsp:sp>
    <dsp:sp modelId="{4569EC50-5EC2-4F02-8233-7FBDC1872CBC}">
      <dsp:nvSpPr>
        <dsp:cNvPr id="0" name=""/>
        <dsp:cNvSpPr/>
      </dsp:nvSpPr>
      <dsp:spPr>
        <a:xfrm>
          <a:off x="0" y="2370048"/>
          <a:ext cx="9906000" cy="117149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PaaS is accessible to multiple users via the same development application. It integrates web services, database engines, etc., to help developers with app development, testing and deployment.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188" y="2427236"/>
        <a:ext cx="9791624" cy="1057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90E73-5BF0-4998-8F4E-58DD90975118}">
      <dsp:nvSpPr>
        <dsp:cNvPr id="0" name=""/>
        <dsp:cNvSpPr/>
      </dsp:nvSpPr>
      <dsp:spPr>
        <a:xfrm>
          <a:off x="0" y="1533"/>
          <a:ext cx="9905999" cy="88497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SaaS cloud providers host applications in his network and users can access them through a browser or app, from different devices. 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201" y="44734"/>
        <a:ext cx="9819597" cy="798570"/>
      </dsp:txXfrm>
    </dsp:sp>
    <dsp:sp modelId="{26AF3C07-47C5-4CA0-ACEC-26DD137C6FC3}">
      <dsp:nvSpPr>
        <dsp:cNvPr id="0" name=""/>
        <dsp:cNvSpPr/>
      </dsp:nvSpPr>
      <dsp:spPr>
        <a:xfrm>
          <a:off x="0" y="900470"/>
          <a:ext cx="9905999" cy="88497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SaaS providers are responsible for developing, hosting, maintaining and updating the software. 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201" y="943671"/>
        <a:ext cx="9819597" cy="798570"/>
      </dsp:txXfrm>
    </dsp:sp>
    <dsp:sp modelId="{24940A1D-518C-4E64-9118-75ED96594AD5}">
      <dsp:nvSpPr>
        <dsp:cNvPr id="0" name=""/>
        <dsp:cNvSpPr/>
      </dsp:nvSpPr>
      <dsp:spPr>
        <a:xfrm>
          <a:off x="0" y="1799407"/>
          <a:ext cx="9905999" cy="88497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Therefore, users only need to login and start using it online, without installing or hosting any software locally.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201" y="1842608"/>
        <a:ext cx="9819597" cy="798570"/>
      </dsp:txXfrm>
    </dsp:sp>
    <dsp:sp modelId="{92E3A3AB-775F-4ED8-A8E1-FBC81E233D14}">
      <dsp:nvSpPr>
        <dsp:cNvPr id="0" name=""/>
        <dsp:cNvSpPr/>
      </dsp:nvSpPr>
      <dsp:spPr>
        <a:xfrm>
          <a:off x="0" y="2698343"/>
          <a:ext cx="9905999" cy="88497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 a result, IT staff do not need to waste time downloading and installing applications on each employee’s computer. 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201" y="2741544"/>
        <a:ext cx="9819597" cy="798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A58510E-A533-4095-8E76-A89557227DA6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7C97CAB-24E1-4C2E-BFB2-B3DB8F1A6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89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510E-A533-4095-8E76-A89557227DA6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7CAB-24E1-4C2E-BFB2-B3DB8F1A6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35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510E-A533-4095-8E76-A89557227DA6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7CAB-24E1-4C2E-BFB2-B3DB8F1A6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83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510E-A533-4095-8E76-A89557227DA6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7CAB-24E1-4C2E-BFB2-B3DB8F1A6244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27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510E-A533-4095-8E76-A89557227DA6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7CAB-24E1-4C2E-BFB2-B3DB8F1A6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66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510E-A533-4095-8E76-A89557227DA6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7CAB-24E1-4C2E-BFB2-B3DB8F1A6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0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510E-A533-4095-8E76-A89557227DA6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7CAB-24E1-4C2E-BFB2-B3DB8F1A6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08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510E-A533-4095-8E76-A89557227DA6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7CAB-24E1-4C2E-BFB2-B3DB8F1A6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20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510E-A533-4095-8E76-A89557227DA6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7CAB-24E1-4C2E-BFB2-B3DB8F1A6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45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510E-A533-4095-8E76-A89557227DA6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7CAB-24E1-4C2E-BFB2-B3DB8F1A6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72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510E-A533-4095-8E76-A89557227DA6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7CAB-24E1-4C2E-BFB2-B3DB8F1A6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62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510E-A533-4095-8E76-A89557227DA6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7CAB-24E1-4C2E-BFB2-B3DB8F1A6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60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510E-A533-4095-8E76-A89557227DA6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7CAB-24E1-4C2E-BFB2-B3DB8F1A6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94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510E-A533-4095-8E76-A89557227DA6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7CAB-24E1-4C2E-BFB2-B3DB8F1A6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1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510E-A533-4095-8E76-A89557227DA6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7CAB-24E1-4C2E-BFB2-B3DB8F1A6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00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510E-A533-4095-8E76-A89557227DA6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7CAB-24E1-4C2E-BFB2-B3DB8F1A6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13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510E-A533-4095-8E76-A89557227DA6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7CAB-24E1-4C2E-BFB2-B3DB8F1A6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28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8510E-A533-4095-8E76-A89557227DA6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97CAB-24E1-4C2E-BFB2-B3DB8F1A6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35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93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4" name="Rectangle 94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6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2" name="Picture 5" descr="Geometric white clouds on a blue sky">
            <a:extLst>
              <a:ext uri="{FF2B5EF4-FFF2-40B4-BE49-F238E27FC236}">
                <a16:creationId xmlns:a16="http://schemas.microsoft.com/office/drawing/2014/main" id="{D35F4540-07C8-4E22-260D-686727715C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b="24978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25" name="Group 97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26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01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2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3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4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5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6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7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8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9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0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1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2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3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4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5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6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7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8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9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0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D2FC8C-6BE9-832E-4B50-B085212B1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IN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Cloud–Service Models</a:t>
            </a:r>
            <a:br>
              <a:rPr lang="en-IN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7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IN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 P</a:t>
            </a:r>
            <a:r>
              <a:rPr lang="en-IN" sz="37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IN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 S</a:t>
            </a:r>
            <a:r>
              <a:rPr lang="en-IN" sz="37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IN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D6BAE5-819E-314B-3B60-54360C8DB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IN"/>
              <a:t>By Gowtham raj k.r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5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BC52-5FB3-0DA2-8A45-73E3870C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IN" b="1" i="0" u="sng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b="1" i="0" u="sng" cap="none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IN" b="1" i="0" u="sng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(</a:t>
            </a:r>
            <a:r>
              <a:rPr lang="en-IN" b="1" i="0" u="sng" cap="none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IN" b="1" u="sng" cap="none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1" i="0" u="sng" cap="none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a Service</a:t>
            </a:r>
            <a:r>
              <a:rPr lang="en-IN" b="1" i="0" u="sng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u="sng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344C3-FA1C-6CF2-969F-A588732F9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SaaS is a cloud service model that consists of delivering cloud-based applications to users over the Internet. </a:t>
            </a:r>
          </a:p>
          <a:p>
            <a:r>
              <a:rPr lang="en-US" b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is hosted online and made available to customers on a subscription basis.</a:t>
            </a:r>
          </a:p>
          <a:p>
            <a:endParaRPr lang="en-US" b="0" dirty="0">
              <a:solidFill>
                <a:srgbClr val="FFC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0" name="Picture 69" descr="Graphical user interface, application">
            <a:extLst>
              <a:ext uri="{FF2B5EF4-FFF2-40B4-BE49-F238E27FC236}">
                <a16:creationId xmlns:a16="http://schemas.microsoft.com/office/drawing/2014/main" id="{D5F37A14-E91C-8D13-8EA4-76EB36142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939927"/>
            <a:ext cx="4689234" cy="216877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116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88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1FD75-57B4-4FE5-897D-D1E45CCF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60DB9-33D4-F790-7813-ED7DC137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IN" b="1" u="sng" cap="none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We Need </a:t>
            </a:r>
            <a:r>
              <a:rPr lang="en-IN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b="1" u="sng" cap="none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IN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E899AE-0BD3-BB7E-9691-B64A9E8DF0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61046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704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745575E1-6832-AA1D-025F-E2D9DD6F1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60" y="969327"/>
            <a:ext cx="8564880" cy="5094367"/>
          </a:xfrm>
        </p:spPr>
      </p:pic>
    </p:spTree>
    <p:extLst>
      <p:ext uri="{BB962C8B-B14F-4D97-AF65-F5344CB8AC3E}">
        <p14:creationId xmlns:p14="http://schemas.microsoft.com/office/powerpoint/2010/main" val="59482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E62A68-92FB-4DA6-B1D6-FA043544A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0A6DFCC-5864-48A7-8196-CBCF038BB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3CA880E-A155-41A2-B87D-21AC3CE33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AD179668-A46F-4D4C-8C75-2F3B4B578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0DB283C2-E19A-4A75-909F-450DB72DE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674E08A-09B5-42AD-805C-43DAE1D0B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248B903F-D11E-41B4-A6F7-5ACF56D76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8B65942-DED3-475B-B28D-839E15541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4C02C20-8E50-4D5F-9E89-7266186B1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57C79DE-C22B-4732-B921-1EEF64DAD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1E55FE5-F856-4E6D-A505-4A5AA92FC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564ACC84-D8A2-43FB-AB43-D7A892AC8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DE6074-A243-4841-8A21-41739E524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6AD73007-A6A4-498E-8AF9-C3F7D61D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541BFD40-70B0-48BA-9216-9C67411F4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7DFC59A5-0E43-4308-8BFB-F505CFB54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0852232F-7FE7-4B61-AC34-F29289DAC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2467A7F-F122-4464-A682-8C4DB1DA1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2178D569-0695-49D6-8261-1BF6E2E48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E289FFF1-2E96-4F4A-94D2-D1FED6AE8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F0509D92-D47A-49BC-899A-0C2AB53BC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606E419B-186B-4DA7-95FA-F921A2D3F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35DBBAC4-A0DC-44A6-A64F-3FF22BC30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45359546-A3CF-4560-869D-4C642B0F7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A9D2DDA1-3EE0-4B5E-8107-6000BCB2B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6DA22C48-18EA-47BE-B75A-9594E025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11A5F9B-C5BD-4FE0-BEE1-5FA9B82FB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AFFCFD60-FB34-408B-A2EA-311A1093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72B9EBCA-3EF6-4296-80E0-CD849B27E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CC021197-0DB7-42B6-93BB-32252A93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417079-47B0-4126-B6FD-2C01DECE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r>
              <a:rPr lang="en-IN" cap="none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 useBgFill="1">
        <p:nvSpPr>
          <p:cNvPr id="42" name="Round Diagonal Corner Rectangle 6">
            <a:extLst>
              <a:ext uri="{FF2B5EF4-FFF2-40B4-BE49-F238E27FC236}">
                <a16:creationId xmlns:a16="http://schemas.microsoft.com/office/drawing/2014/main" id="{7C30BDFE-E13B-4CD1-9371-FAEDFF80C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847D4E2-EA7B-40EF-8062-D1FAF838F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F1549F3B-53A1-4D15-8E8E-4297D91B8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841347B2-F767-433C-946A-1B19B4C40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B34A4847-B6CA-4001-8EB1-33B3854A4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EF334B32-D0A0-45DE-99CB-37A3E56EC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5D1098DF-5812-4A6F-A4B7-AFEBEDA98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2A72CC5D-2EA1-4ABD-B694-045401D7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47B8C57D-403F-4D5B-9724-24276E99B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4890E5D3-F793-4B6A-AA8F-1F6C03BD1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68A2FE4A-346D-4EA5-B377-EED451516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2F12D5D5-9BB1-4D89-B5B4-8F8353825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E5E373-FA5B-5710-7875-E383076840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113787"/>
              </p:ext>
            </p:extLst>
          </p:nvPr>
        </p:nvGraphicFramePr>
        <p:xfrm>
          <a:off x="4423954" y="1254035"/>
          <a:ext cx="6296297" cy="400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8586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6BD47-1200-CE1B-D2C9-D78A00CCC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IN" b="1" u="sng" cap="none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Cloud Computing</a:t>
            </a:r>
          </a:p>
        </p:txBody>
      </p:sp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F4B6B384-79E5-8776-F14C-950ABEFC9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499794"/>
            <a:ext cx="3494597" cy="304903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17D81-774F-0C99-D52F-72D81950E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007114"/>
            <a:ext cx="6538296" cy="433653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IN" sz="28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Cloud Computing?</a:t>
            </a:r>
          </a:p>
          <a:p>
            <a:pPr>
              <a:lnSpc>
                <a:spcPct val="110000"/>
              </a:lnSpc>
            </a:pPr>
            <a:r>
              <a:rPr lang="en-US" b="0" i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is the on-demand delivery of IT resources over the Internet with pay-as-you-go pricing. </a:t>
            </a:r>
          </a:p>
          <a:p>
            <a:pPr>
              <a:lnSpc>
                <a:spcPct val="110000"/>
              </a:lnSpc>
            </a:pPr>
            <a:r>
              <a:rPr lang="en-US" b="0" i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Instead of buying, owning, and maintaining physical data centers and servers,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b="0" i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access technology services, such as computing power, storage, and databases, on an as-needed basis from a cloud provider like AWS, Microsoft Azure, GCP.</a:t>
            </a:r>
          </a:p>
          <a:p>
            <a:pPr>
              <a:lnSpc>
                <a:spcPct val="110000"/>
              </a:lnSpc>
            </a:pPr>
            <a:endParaRPr lang="en-IN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73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93DE-7FF8-2075-86E8-C1E19BCD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137" y="618518"/>
            <a:ext cx="10936287" cy="1362656"/>
          </a:xfrm>
        </p:spPr>
        <p:txBody>
          <a:bodyPr>
            <a:normAutofit/>
          </a:bodyPr>
          <a:lstStyle/>
          <a:p>
            <a:r>
              <a:rPr lang="en-US" b="1" i="0" u="sng" cap="none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Comparing On-Premises, IaaS, PaaS And SaaS Models</a:t>
            </a:r>
            <a:endParaRPr lang="en-IN" u="sng" cap="none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C56025A2-0657-EB5E-B132-3C66CAD38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1981174"/>
            <a:ext cx="8001000" cy="4449098"/>
          </a:xfrm>
        </p:spPr>
      </p:pic>
    </p:spTree>
    <p:extLst>
      <p:ext uri="{BB962C8B-B14F-4D97-AF65-F5344CB8AC3E}">
        <p14:creationId xmlns:p14="http://schemas.microsoft.com/office/powerpoint/2010/main" val="377256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4" name="Rectangle 213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31D7C-9A8C-ED38-9EAF-B30BE4D6F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338" y="618518"/>
            <a:ext cx="10583862" cy="1630970"/>
          </a:xfrm>
        </p:spPr>
        <p:txBody>
          <a:bodyPr>
            <a:normAutofit/>
          </a:bodyPr>
          <a:lstStyle/>
          <a:p>
            <a:r>
              <a:rPr lang="en-US" sz="3300" b="1" i="0" u="sng" cap="none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We Need Cloud Service Delivery Models</a:t>
            </a:r>
            <a:endParaRPr lang="en-IN" sz="3300" u="sng" cap="none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4" name="Content Placeholder 2">
            <a:extLst>
              <a:ext uri="{FF2B5EF4-FFF2-40B4-BE49-F238E27FC236}">
                <a16:creationId xmlns:a16="http://schemas.microsoft.com/office/drawing/2014/main" id="{A9FA1695-E7D6-D5A9-E58E-7C06CC1EE4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099173"/>
              </p:ext>
            </p:extLst>
          </p:nvPr>
        </p:nvGraphicFramePr>
        <p:xfrm>
          <a:off x="1143000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395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028F-0A60-7EF3-0D07-92725D960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IN" b="1" i="0" u="sng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1" i="0" u="sng" cap="none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IN" b="1" i="0" u="sng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(</a:t>
            </a:r>
            <a:r>
              <a:rPr lang="en-IN" b="1" i="0" u="sng" cap="none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as a Service)</a:t>
            </a:r>
            <a:endParaRPr lang="en-IN" u="sng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2EC8574-6B35-4F2A-971A-387E5C1AD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72" y="1943100"/>
            <a:ext cx="4750328" cy="365088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8448-B7DE-54A9-D5CD-DF70A8AFF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699" y="1943099"/>
            <a:ext cx="6381751" cy="3724276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Iaa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 a cloud service model that consists of provisioning and managing computing resources over the Internet, such as servers, storage, networking and virtualization.</a:t>
            </a:r>
          </a:p>
        </p:txBody>
      </p:sp>
    </p:spTree>
    <p:extLst>
      <p:ext uri="{BB962C8B-B14F-4D97-AF65-F5344CB8AC3E}">
        <p14:creationId xmlns:p14="http://schemas.microsoft.com/office/powerpoint/2010/main" val="261843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7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285F6-7475-BCEB-E60A-E23937FE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IN" b="1" u="sng" cap="none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We Need IaaS Model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FA6889C-23E5-3887-6E75-9780B6FFAB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881265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772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D2BF-A75F-A1B0-9845-1EF9C780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IN" b="1" i="0" u="sng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b="1" i="0" u="sng" cap="none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IN" b="1" i="0" u="sng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(</a:t>
            </a:r>
            <a:r>
              <a:rPr lang="en-IN" b="1" i="0" u="sng" cap="none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 as a Service</a:t>
            </a:r>
            <a:r>
              <a:rPr lang="en-IN" b="1" i="0" u="sng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u="sng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Diagram, schematic">
            <a:extLst>
              <a:ext uri="{FF2B5EF4-FFF2-40B4-BE49-F238E27FC236}">
                <a16:creationId xmlns:a16="http://schemas.microsoft.com/office/drawing/2014/main" id="{E1194732-1C21-EDD9-A82D-579E04843A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7" r="-3" b="-3"/>
          <a:stretch/>
        </p:blipFill>
        <p:spPr>
          <a:xfrm>
            <a:off x="1141412" y="2497720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A3DB6-5B43-A6B9-9523-7D7B89F2A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79" y="2249487"/>
            <a:ext cx="5311246" cy="320833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PaaS is a cloud service model that provides a ready-to-use development environment where developers can focus on writing and executing high-quality code in order to create customized applications.</a:t>
            </a:r>
          </a:p>
          <a:p>
            <a:endParaRPr lang="en-IN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80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2" name="Rectangle 183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AAC57-926A-ADA9-FFC4-F9703357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IN" b="1" u="sng" cap="none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We Need </a:t>
            </a:r>
            <a:r>
              <a:rPr lang="en-IN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b="1" u="sng" cap="none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IN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IN" b="1" u="sng" cap="none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IN" b="1" u="sng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8" name="Content Placeholder 2">
            <a:extLst>
              <a:ext uri="{FF2B5EF4-FFF2-40B4-BE49-F238E27FC236}">
                <a16:creationId xmlns:a16="http://schemas.microsoft.com/office/drawing/2014/main" id="{02FB27D5-E871-6693-E63F-B21A88312D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3332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041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80A03842DEB548BEBDE84540758FC0" ma:contentTypeVersion="6" ma:contentTypeDescription="Create a new document." ma:contentTypeScope="" ma:versionID="2bda8ec145c2f9ab90b1da65fd96111f">
  <xsd:schema xmlns:xsd="http://www.w3.org/2001/XMLSchema" xmlns:xs="http://www.w3.org/2001/XMLSchema" xmlns:p="http://schemas.microsoft.com/office/2006/metadata/properties" xmlns:ns3="7654a6e6-8742-4157-8a39-c8e90d52f4c6" xmlns:ns4="b7d9c78c-0930-41f2-9409-b8df135e0cc0" targetNamespace="http://schemas.microsoft.com/office/2006/metadata/properties" ma:root="true" ma:fieldsID="d34f7e36387e52c0f4bd8ec108a07251" ns3:_="" ns4:_="">
    <xsd:import namespace="7654a6e6-8742-4157-8a39-c8e90d52f4c6"/>
    <xsd:import namespace="b7d9c78c-0930-41f2-9409-b8df135e0c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54a6e6-8742-4157-8a39-c8e90d52f4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d9c78c-0930-41f2-9409-b8df135e0cc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654a6e6-8742-4157-8a39-c8e90d52f4c6" xsi:nil="true"/>
  </documentManagement>
</p:properties>
</file>

<file path=customXml/itemProps1.xml><?xml version="1.0" encoding="utf-8"?>
<ds:datastoreItem xmlns:ds="http://schemas.openxmlformats.org/officeDocument/2006/customXml" ds:itemID="{6C61D134-7371-4F32-A38C-92E52BED4F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54a6e6-8742-4157-8a39-c8e90d52f4c6"/>
    <ds:schemaRef ds:uri="b7d9c78c-0930-41f2-9409-b8df135e0c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4A801D-D83C-4476-9FC0-A780F7D353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6435FF-BDE8-467A-950E-FAE21E0D82A1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7654a6e6-8742-4157-8a39-c8e90d52f4c6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b7d9c78c-0930-41f2-9409-b8df135e0cc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473</TotalTime>
  <Words>559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Tw Cen MT</vt:lpstr>
      <vt:lpstr>Circuit</vt:lpstr>
      <vt:lpstr>Cloud–Service Models Iaas, Paas, SaaS</vt:lpstr>
      <vt:lpstr>Agenda</vt:lpstr>
      <vt:lpstr>Introduction To Cloud Computing</vt:lpstr>
      <vt:lpstr>Comparing On-Premises, IaaS, PaaS And SaaS Models</vt:lpstr>
      <vt:lpstr>Why We Need Cloud Service Delivery Models</vt:lpstr>
      <vt:lpstr>IaaS (Infrastructure as a Service)</vt:lpstr>
      <vt:lpstr>Why We Need IaaS Model</vt:lpstr>
      <vt:lpstr>PaaS (Platform as a Service)</vt:lpstr>
      <vt:lpstr>Why We Need paas Model</vt:lpstr>
      <vt:lpstr>SaaS (Software as a Service)</vt:lpstr>
      <vt:lpstr>Why We Need saas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Iaas, PAAs, saas</dc:title>
  <dc:creator>Gowtham Raj K R</dc:creator>
  <cp:lastModifiedBy>Gowtham Raj K R</cp:lastModifiedBy>
  <cp:revision>27</cp:revision>
  <dcterms:created xsi:type="dcterms:W3CDTF">2023-01-23T07:09:39Z</dcterms:created>
  <dcterms:modified xsi:type="dcterms:W3CDTF">2023-01-30T12:09:51Z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0x010100F080A03842DEB548BEBDE84540758FC0</vt:lpwstr>
  </property>
</Properties>
</file>