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4"/>
  </p:sldMasterIdLst>
  <p:sldIdLst>
    <p:sldId id="256" r:id="rId5"/>
    <p:sldId id="257" r:id="rId6"/>
    <p:sldId id="259" r:id="rId7"/>
    <p:sldId id="271" r:id="rId8"/>
    <p:sldId id="272" r:id="rId9"/>
    <p:sldId id="268" r:id="rId10"/>
    <p:sldId id="269" r:id="rId11"/>
    <p:sldId id="270" r:id="rId12"/>
    <p:sldId id="267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5DD6AC-A40B-45AA-82EB-DED6A90F10F5}">
          <p14:sldIdLst>
            <p14:sldId id="256"/>
            <p14:sldId id="257"/>
            <p14:sldId id="259"/>
            <p14:sldId id="271"/>
            <p14:sldId id="272"/>
            <p14:sldId id="268"/>
            <p14:sldId id="269"/>
            <p14:sldId id="270"/>
            <p14:sldId id="267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4775E-D84E-4C5F-B04C-12A90E369513}" v="48" dt="2023-02-17T06:31:10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602D-FD0D-4CE9-B1B1-356F0DEAE4D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9050AA-20DB-4E73-B1A3-6FE1CE72A223}">
      <dgm:prSet/>
      <dgm:spPr/>
      <dgm:t>
        <a:bodyPr/>
        <a:lstStyle/>
        <a:p>
          <a:r>
            <a:rPr lang="en-US" b="1"/>
            <a:t>O</a:t>
          </a:r>
          <a:r>
            <a:rPr lang="en-IN" b="1"/>
            <a:t>verview of Development, Testing and Production Environments</a:t>
          </a:r>
          <a:endParaRPr lang="en-US"/>
        </a:p>
      </dgm:t>
    </dgm:pt>
    <dgm:pt modelId="{5919B264-CBA8-4C5A-B40C-4E9B4C09333C}" type="parTrans" cxnId="{169EBF3D-D9F8-4665-B5E7-557C6474F062}">
      <dgm:prSet/>
      <dgm:spPr/>
      <dgm:t>
        <a:bodyPr/>
        <a:lstStyle/>
        <a:p>
          <a:endParaRPr lang="en-US"/>
        </a:p>
      </dgm:t>
    </dgm:pt>
    <dgm:pt modelId="{6F2A4011-35D5-48C4-B8FA-D062A803E5E9}" type="sibTrans" cxnId="{169EBF3D-D9F8-4665-B5E7-557C6474F062}">
      <dgm:prSet/>
      <dgm:spPr/>
      <dgm:t>
        <a:bodyPr/>
        <a:lstStyle/>
        <a:p>
          <a:endParaRPr lang="en-US"/>
        </a:p>
      </dgm:t>
    </dgm:pt>
    <dgm:pt modelId="{B3AFB139-02ED-49E7-A91F-563E460FED01}">
      <dgm:prSet/>
      <dgm:spPr/>
      <dgm:t>
        <a:bodyPr/>
        <a:lstStyle/>
        <a:p>
          <a:r>
            <a:rPr lang="en-IN" b="1"/>
            <a:t>Introduction To Development Tools</a:t>
          </a:r>
          <a:endParaRPr lang="en-US"/>
        </a:p>
      </dgm:t>
    </dgm:pt>
    <dgm:pt modelId="{B948BBC0-CE4F-44FF-91A8-964A4A8C0A23}" type="parTrans" cxnId="{E746E32E-5356-4EF0-BD6F-B79E4A935C6C}">
      <dgm:prSet/>
      <dgm:spPr/>
      <dgm:t>
        <a:bodyPr/>
        <a:lstStyle/>
        <a:p>
          <a:endParaRPr lang="en-US"/>
        </a:p>
      </dgm:t>
    </dgm:pt>
    <dgm:pt modelId="{2143C72D-BF32-4ADF-A448-56A2B269003D}" type="sibTrans" cxnId="{E746E32E-5356-4EF0-BD6F-B79E4A935C6C}">
      <dgm:prSet/>
      <dgm:spPr/>
      <dgm:t>
        <a:bodyPr/>
        <a:lstStyle/>
        <a:p>
          <a:endParaRPr lang="en-US"/>
        </a:p>
      </dgm:t>
    </dgm:pt>
    <dgm:pt modelId="{646AEFBB-9040-43DD-B4A5-31FD4B115751}">
      <dgm:prSet/>
      <dgm:spPr/>
      <dgm:t>
        <a:bodyPr/>
        <a:lstStyle/>
        <a:p>
          <a:r>
            <a:rPr lang="en-US" b="1"/>
            <a:t>Introduction to Visual Studio and Visual Studio Code.</a:t>
          </a:r>
          <a:endParaRPr lang="en-US"/>
        </a:p>
      </dgm:t>
    </dgm:pt>
    <dgm:pt modelId="{EB336359-7D3D-40C6-A444-E6389FB81F37}" type="parTrans" cxnId="{AA4440BE-AB3A-4922-9B0C-DE755BE490EA}">
      <dgm:prSet/>
      <dgm:spPr/>
      <dgm:t>
        <a:bodyPr/>
        <a:lstStyle/>
        <a:p>
          <a:endParaRPr lang="en-US"/>
        </a:p>
      </dgm:t>
    </dgm:pt>
    <dgm:pt modelId="{837D7598-F32B-4B98-883A-383A50BEF8EC}" type="sibTrans" cxnId="{AA4440BE-AB3A-4922-9B0C-DE755BE490EA}">
      <dgm:prSet/>
      <dgm:spPr/>
      <dgm:t>
        <a:bodyPr/>
        <a:lstStyle/>
        <a:p>
          <a:endParaRPr lang="en-US"/>
        </a:p>
      </dgm:t>
    </dgm:pt>
    <dgm:pt modelId="{1CB149FC-406D-4E35-B25F-C089EA160A6D}">
      <dgm:prSet/>
      <dgm:spPr/>
      <dgm:t>
        <a:bodyPr/>
        <a:lstStyle/>
        <a:p>
          <a:r>
            <a:rPr lang="en-US" b="1"/>
            <a:t>Source Control</a:t>
          </a:r>
          <a:endParaRPr lang="en-US"/>
        </a:p>
      </dgm:t>
    </dgm:pt>
    <dgm:pt modelId="{31FDD4D9-07C0-45B4-9C7F-23C4CFAF3E39}" type="parTrans" cxnId="{C827B1B1-1EE6-458C-8E88-BB6EECBAECD8}">
      <dgm:prSet/>
      <dgm:spPr/>
      <dgm:t>
        <a:bodyPr/>
        <a:lstStyle/>
        <a:p>
          <a:endParaRPr lang="en-US"/>
        </a:p>
      </dgm:t>
    </dgm:pt>
    <dgm:pt modelId="{D385EC44-8B94-4424-B093-E4B5CA92E51B}" type="sibTrans" cxnId="{C827B1B1-1EE6-458C-8E88-BB6EECBAECD8}">
      <dgm:prSet/>
      <dgm:spPr/>
      <dgm:t>
        <a:bodyPr/>
        <a:lstStyle/>
        <a:p>
          <a:endParaRPr lang="en-US"/>
        </a:p>
      </dgm:t>
    </dgm:pt>
    <dgm:pt modelId="{52023B9E-AB30-447D-8AC7-27CAA6455858}">
      <dgm:prSet/>
      <dgm:spPr/>
      <dgm:t>
        <a:bodyPr/>
        <a:lstStyle/>
        <a:p>
          <a:r>
            <a:rPr lang="en-US" b="1"/>
            <a:t>Sample Program of C#.</a:t>
          </a:r>
          <a:endParaRPr lang="en-US"/>
        </a:p>
      </dgm:t>
    </dgm:pt>
    <dgm:pt modelId="{E0480DB3-536B-420A-A5E9-D34847EFFD8F}" type="parTrans" cxnId="{EFA197EF-64FE-49F7-B0E9-482B4E529364}">
      <dgm:prSet/>
      <dgm:spPr/>
      <dgm:t>
        <a:bodyPr/>
        <a:lstStyle/>
        <a:p>
          <a:endParaRPr lang="en-US"/>
        </a:p>
      </dgm:t>
    </dgm:pt>
    <dgm:pt modelId="{49A1578F-FDA2-4A8C-BBC7-743F3A3EE654}" type="sibTrans" cxnId="{EFA197EF-64FE-49F7-B0E9-482B4E529364}">
      <dgm:prSet/>
      <dgm:spPr/>
      <dgm:t>
        <a:bodyPr/>
        <a:lstStyle/>
        <a:p>
          <a:endParaRPr lang="en-US"/>
        </a:p>
      </dgm:t>
    </dgm:pt>
    <dgm:pt modelId="{13C29DDF-04B4-4E52-8FC2-DB945FD7214F}">
      <dgm:prSet/>
      <dgm:spPr/>
      <dgm:t>
        <a:bodyPr/>
        <a:lstStyle/>
        <a:p>
          <a:r>
            <a:rPr lang="en-US" b="1"/>
            <a:t>Control Flow Statements</a:t>
          </a:r>
          <a:endParaRPr lang="en-US"/>
        </a:p>
      </dgm:t>
    </dgm:pt>
    <dgm:pt modelId="{8DD5C0C6-94EA-40E6-9836-83AD7CFBB01F}" type="parTrans" cxnId="{F80311F7-117F-4F84-9BFF-CC0B14CDE76F}">
      <dgm:prSet/>
      <dgm:spPr/>
      <dgm:t>
        <a:bodyPr/>
        <a:lstStyle/>
        <a:p>
          <a:endParaRPr lang="en-US"/>
        </a:p>
      </dgm:t>
    </dgm:pt>
    <dgm:pt modelId="{98185413-C7C1-45D1-845C-51DDE3ABDED2}" type="sibTrans" cxnId="{F80311F7-117F-4F84-9BFF-CC0B14CDE76F}">
      <dgm:prSet/>
      <dgm:spPr/>
      <dgm:t>
        <a:bodyPr/>
        <a:lstStyle/>
        <a:p>
          <a:endParaRPr lang="en-US"/>
        </a:p>
      </dgm:t>
    </dgm:pt>
    <dgm:pt modelId="{7D65C6E1-BFA9-448E-9AB6-FF5C07D8929B}">
      <dgm:prSet/>
      <dgm:spPr/>
      <dgm:t>
        <a:bodyPr/>
        <a:lstStyle/>
        <a:p>
          <a:r>
            <a:rPr lang="en-US" b="1" dirty="0"/>
            <a:t>C# OOPS</a:t>
          </a:r>
          <a:endParaRPr lang="en-US" dirty="0"/>
        </a:p>
      </dgm:t>
    </dgm:pt>
    <dgm:pt modelId="{C5C6125D-6932-4753-A445-81164B4F9E3F}" type="parTrans" cxnId="{86B6FA0E-C02F-4850-8FA6-9EF9D8042FB9}">
      <dgm:prSet/>
      <dgm:spPr/>
      <dgm:t>
        <a:bodyPr/>
        <a:lstStyle/>
        <a:p>
          <a:endParaRPr lang="en-US"/>
        </a:p>
      </dgm:t>
    </dgm:pt>
    <dgm:pt modelId="{76A6D776-4C0B-48BE-91DE-7DE9CB2D2901}" type="sibTrans" cxnId="{86B6FA0E-C02F-4850-8FA6-9EF9D8042FB9}">
      <dgm:prSet/>
      <dgm:spPr/>
      <dgm:t>
        <a:bodyPr/>
        <a:lstStyle/>
        <a:p>
          <a:endParaRPr lang="en-US"/>
        </a:p>
      </dgm:t>
    </dgm:pt>
    <dgm:pt modelId="{69C937C3-A6B0-4448-B006-E0A9A5D506CB}" type="pres">
      <dgm:prSet presAssocID="{3183602D-FD0D-4CE9-B1B1-356F0DEAE4DD}" presName="linear" presStyleCnt="0">
        <dgm:presLayoutVars>
          <dgm:animLvl val="lvl"/>
          <dgm:resizeHandles val="exact"/>
        </dgm:presLayoutVars>
      </dgm:prSet>
      <dgm:spPr/>
    </dgm:pt>
    <dgm:pt modelId="{1E94F78D-0776-4B69-ADC3-BDAF8F4FAB54}" type="pres">
      <dgm:prSet presAssocID="{FF9050AA-20DB-4E73-B1A3-6FE1CE72A22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F53385A-527C-4E7A-AB47-80A00FFF4115}" type="pres">
      <dgm:prSet presAssocID="{6F2A4011-35D5-48C4-B8FA-D062A803E5E9}" presName="spacer" presStyleCnt="0"/>
      <dgm:spPr/>
    </dgm:pt>
    <dgm:pt modelId="{702ADFEA-7149-4317-87BA-6A07B926A97D}" type="pres">
      <dgm:prSet presAssocID="{B3AFB139-02ED-49E7-A91F-563E460FED0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3E34E35-C978-4DE1-97F9-FF87489A536F}" type="pres">
      <dgm:prSet presAssocID="{2143C72D-BF32-4ADF-A448-56A2B269003D}" presName="spacer" presStyleCnt="0"/>
      <dgm:spPr/>
    </dgm:pt>
    <dgm:pt modelId="{A759B534-FB38-415C-9D82-499EFEB820B3}" type="pres">
      <dgm:prSet presAssocID="{646AEFBB-9040-43DD-B4A5-31FD4B11575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072A49F-7B19-44EB-92D8-609539E007BE}" type="pres">
      <dgm:prSet presAssocID="{837D7598-F32B-4B98-883A-383A50BEF8EC}" presName="spacer" presStyleCnt="0"/>
      <dgm:spPr/>
    </dgm:pt>
    <dgm:pt modelId="{BEAA7679-4A88-436D-BE72-23B218301A47}" type="pres">
      <dgm:prSet presAssocID="{1CB149FC-406D-4E35-B25F-C089EA160A6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0A02ED1-4E31-4315-8783-7E05CDB7E4B2}" type="pres">
      <dgm:prSet presAssocID="{D385EC44-8B94-4424-B093-E4B5CA92E51B}" presName="spacer" presStyleCnt="0"/>
      <dgm:spPr/>
    </dgm:pt>
    <dgm:pt modelId="{31909330-9689-4679-853F-165841D5BDBB}" type="pres">
      <dgm:prSet presAssocID="{52023B9E-AB30-447D-8AC7-27CAA645585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C0E3B72-21D4-47E8-9948-699AB379E0BD}" type="pres">
      <dgm:prSet presAssocID="{49A1578F-FDA2-4A8C-BBC7-743F3A3EE654}" presName="spacer" presStyleCnt="0"/>
      <dgm:spPr/>
    </dgm:pt>
    <dgm:pt modelId="{EB83A722-109E-4761-8BB1-15476A9EC353}" type="pres">
      <dgm:prSet presAssocID="{13C29DDF-04B4-4E52-8FC2-DB945FD7214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7F1DFAB-693B-4B6F-801D-3A26D2ABDB9C}" type="pres">
      <dgm:prSet presAssocID="{98185413-C7C1-45D1-845C-51DDE3ABDED2}" presName="spacer" presStyleCnt="0"/>
      <dgm:spPr/>
    </dgm:pt>
    <dgm:pt modelId="{920D5D94-5A0B-4BBE-AF72-76B781999ADA}" type="pres">
      <dgm:prSet presAssocID="{7D65C6E1-BFA9-448E-9AB6-FF5C07D8929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6B6FA0E-C02F-4850-8FA6-9EF9D8042FB9}" srcId="{3183602D-FD0D-4CE9-B1B1-356F0DEAE4DD}" destId="{7D65C6E1-BFA9-448E-9AB6-FF5C07D8929B}" srcOrd="6" destOrd="0" parTransId="{C5C6125D-6932-4753-A445-81164B4F9E3F}" sibTransId="{76A6D776-4C0B-48BE-91DE-7DE9CB2D2901}"/>
    <dgm:cxn modelId="{327DEF1F-7926-4ADA-8AF3-6C10AA8F4B3D}" type="presOf" srcId="{3183602D-FD0D-4CE9-B1B1-356F0DEAE4DD}" destId="{69C937C3-A6B0-4448-B006-E0A9A5D506CB}" srcOrd="0" destOrd="0" presId="urn:microsoft.com/office/officeart/2005/8/layout/vList2"/>
    <dgm:cxn modelId="{297B6822-850B-45C6-97B5-10B7399F53F2}" type="presOf" srcId="{FF9050AA-20DB-4E73-B1A3-6FE1CE72A223}" destId="{1E94F78D-0776-4B69-ADC3-BDAF8F4FAB54}" srcOrd="0" destOrd="0" presId="urn:microsoft.com/office/officeart/2005/8/layout/vList2"/>
    <dgm:cxn modelId="{E746E32E-5356-4EF0-BD6F-B79E4A935C6C}" srcId="{3183602D-FD0D-4CE9-B1B1-356F0DEAE4DD}" destId="{B3AFB139-02ED-49E7-A91F-563E460FED01}" srcOrd="1" destOrd="0" parTransId="{B948BBC0-CE4F-44FF-91A8-964A4A8C0A23}" sibTransId="{2143C72D-BF32-4ADF-A448-56A2B269003D}"/>
    <dgm:cxn modelId="{D2506132-961A-41AF-B28A-845F185CED75}" type="presOf" srcId="{52023B9E-AB30-447D-8AC7-27CAA6455858}" destId="{31909330-9689-4679-853F-165841D5BDBB}" srcOrd="0" destOrd="0" presId="urn:microsoft.com/office/officeart/2005/8/layout/vList2"/>
    <dgm:cxn modelId="{169EBF3D-D9F8-4665-B5E7-557C6474F062}" srcId="{3183602D-FD0D-4CE9-B1B1-356F0DEAE4DD}" destId="{FF9050AA-20DB-4E73-B1A3-6FE1CE72A223}" srcOrd="0" destOrd="0" parTransId="{5919B264-CBA8-4C5A-B40C-4E9B4C09333C}" sibTransId="{6F2A4011-35D5-48C4-B8FA-D062A803E5E9}"/>
    <dgm:cxn modelId="{C291D173-A29E-4A80-9A5B-DA1959B93A4F}" type="presOf" srcId="{1CB149FC-406D-4E35-B25F-C089EA160A6D}" destId="{BEAA7679-4A88-436D-BE72-23B218301A47}" srcOrd="0" destOrd="0" presId="urn:microsoft.com/office/officeart/2005/8/layout/vList2"/>
    <dgm:cxn modelId="{6F58B559-0358-44D8-A8F7-FBC6975AA9F7}" type="presOf" srcId="{646AEFBB-9040-43DD-B4A5-31FD4B115751}" destId="{A759B534-FB38-415C-9D82-499EFEB820B3}" srcOrd="0" destOrd="0" presId="urn:microsoft.com/office/officeart/2005/8/layout/vList2"/>
    <dgm:cxn modelId="{81566E94-2907-435C-86FC-40433D2593C9}" type="presOf" srcId="{13C29DDF-04B4-4E52-8FC2-DB945FD7214F}" destId="{EB83A722-109E-4761-8BB1-15476A9EC353}" srcOrd="0" destOrd="0" presId="urn:microsoft.com/office/officeart/2005/8/layout/vList2"/>
    <dgm:cxn modelId="{C827B1B1-1EE6-458C-8E88-BB6EECBAECD8}" srcId="{3183602D-FD0D-4CE9-B1B1-356F0DEAE4DD}" destId="{1CB149FC-406D-4E35-B25F-C089EA160A6D}" srcOrd="3" destOrd="0" parTransId="{31FDD4D9-07C0-45B4-9C7F-23C4CFAF3E39}" sibTransId="{D385EC44-8B94-4424-B093-E4B5CA92E51B}"/>
    <dgm:cxn modelId="{AA4440BE-AB3A-4922-9B0C-DE755BE490EA}" srcId="{3183602D-FD0D-4CE9-B1B1-356F0DEAE4DD}" destId="{646AEFBB-9040-43DD-B4A5-31FD4B115751}" srcOrd="2" destOrd="0" parTransId="{EB336359-7D3D-40C6-A444-E6389FB81F37}" sibTransId="{837D7598-F32B-4B98-883A-383A50BEF8EC}"/>
    <dgm:cxn modelId="{9E74D8D9-9768-4375-8609-183CA04B0F02}" type="presOf" srcId="{7D65C6E1-BFA9-448E-9AB6-FF5C07D8929B}" destId="{920D5D94-5A0B-4BBE-AF72-76B781999ADA}" srcOrd="0" destOrd="0" presId="urn:microsoft.com/office/officeart/2005/8/layout/vList2"/>
    <dgm:cxn modelId="{02B787EF-5E41-44C5-A515-7338F645D19A}" type="presOf" srcId="{B3AFB139-02ED-49E7-A91F-563E460FED01}" destId="{702ADFEA-7149-4317-87BA-6A07B926A97D}" srcOrd="0" destOrd="0" presId="urn:microsoft.com/office/officeart/2005/8/layout/vList2"/>
    <dgm:cxn modelId="{EFA197EF-64FE-49F7-B0E9-482B4E529364}" srcId="{3183602D-FD0D-4CE9-B1B1-356F0DEAE4DD}" destId="{52023B9E-AB30-447D-8AC7-27CAA6455858}" srcOrd="4" destOrd="0" parTransId="{E0480DB3-536B-420A-A5E9-D34847EFFD8F}" sibTransId="{49A1578F-FDA2-4A8C-BBC7-743F3A3EE654}"/>
    <dgm:cxn modelId="{F80311F7-117F-4F84-9BFF-CC0B14CDE76F}" srcId="{3183602D-FD0D-4CE9-B1B1-356F0DEAE4DD}" destId="{13C29DDF-04B4-4E52-8FC2-DB945FD7214F}" srcOrd="5" destOrd="0" parTransId="{8DD5C0C6-94EA-40E6-9836-83AD7CFBB01F}" sibTransId="{98185413-C7C1-45D1-845C-51DDE3ABDED2}"/>
    <dgm:cxn modelId="{96DB8C1A-AE0A-4C7F-BB54-8C0F95669EE9}" type="presParOf" srcId="{69C937C3-A6B0-4448-B006-E0A9A5D506CB}" destId="{1E94F78D-0776-4B69-ADC3-BDAF8F4FAB54}" srcOrd="0" destOrd="0" presId="urn:microsoft.com/office/officeart/2005/8/layout/vList2"/>
    <dgm:cxn modelId="{212DD9D4-1484-4B7F-B0B9-23BA37F6F33E}" type="presParOf" srcId="{69C937C3-A6B0-4448-B006-E0A9A5D506CB}" destId="{EF53385A-527C-4E7A-AB47-80A00FFF4115}" srcOrd="1" destOrd="0" presId="urn:microsoft.com/office/officeart/2005/8/layout/vList2"/>
    <dgm:cxn modelId="{4662BA8A-5988-46B7-A1BC-5800B30281AB}" type="presParOf" srcId="{69C937C3-A6B0-4448-B006-E0A9A5D506CB}" destId="{702ADFEA-7149-4317-87BA-6A07B926A97D}" srcOrd="2" destOrd="0" presId="urn:microsoft.com/office/officeart/2005/8/layout/vList2"/>
    <dgm:cxn modelId="{A9E90657-C3CB-406F-87FB-EED65459BD07}" type="presParOf" srcId="{69C937C3-A6B0-4448-B006-E0A9A5D506CB}" destId="{A3E34E35-C978-4DE1-97F9-FF87489A536F}" srcOrd="3" destOrd="0" presId="urn:microsoft.com/office/officeart/2005/8/layout/vList2"/>
    <dgm:cxn modelId="{E931DC84-947D-41A9-8F57-D63D213AFB33}" type="presParOf" srcId="{69C937C3-A6B0-4448-B006-E0A9A5D506CB}" destId="{A759B534-FB38-415C-9D82-499EFEB820B3}" srcOrd="4" destOrd="0" presId="urn:microsoft.com/office/officeart/2005/8/layout/vList2"/>
    <dgm:cxn modelId="{3B5C1C7A-E38C-4592-BF67-593BD1ACC491}" type="presParOf" srcId="{69C937C3-A6B0-4448-B006-E0A9A5D506CB}" destId="{6072A49F-7B19-44EB-92D8-609539E007BE}" srcOrd="5" destOrd="0" presId="urn:microsoft.com/office/officeart/2005/8/layout/vList2"/>
    <dgm:cxn modelId="{F2F1C25D-FEA2-4045-BFE3-8FEABC8EDB8F}" type="presParOf" srcId="{69C937C3-A6B0-4448-B006-E0A9A5D506CB}" destId="{BEAA7679-4A88-436D-BE72-23B218301A47}" srcOrd="6" destOrd="0" presId="urn:microsoft.com/office/officeart/2005/8/layout/vList2"/>
    <dgm:cxn modelId="{23BCB3D3-9220-4C00-A6D8-33DFCEFDCF64}" type="presParOf" srcId="{69C937C3-A6B0-4448-B006-E0A9A5D506CB}" destId="{00A02ED1-4E31-4315-8783-7E05CDB7E4B2}" srcOrd="7" destOrd="0" presId="urn:microsoft.com/office/officeart/2005/8/layout/vList2"/>
    <dgm:cxn modelId="{DEC876E6-F383-4F9F-ADFC-612DCA0FBD80}" type="presParOf" srcId="{69C937C3-A6B0-4448-B006-E0A9A5D506CB}" destId="{31909330-9689-4679-853F-165841D5BDBB}" srcOrd="8" destOrd="0" presId="urn:microsoft.com/office/officeart/2005/8/layout/vList2"/>
    <dgm:cxn modelId="{569C5566-CA4D-437A-B081-0F87E1840CC6}" type="presParOf" srcId="{69C937C3-A6B0-4448-B006-E0A9A5D506CB}" destId="{CC0E3B72-21D4-47E8-9948-699AB379E0BD}" srcOrd="9" destOrd="0" presId="urn:microsoft.com/office/officeart/2005/8/layout/vList2"/>
    <dgm:cxn modelId="{596C5913-5AF0-42F0-AF1F-A2A074C97E11}" type="presParOf" srcId="{69C937C3-A6B0-4448-B006-E0A9A5D506CB}" destId="{EB83A722-109E-4761-8BB1-15476A9EC353}" srcOrd="10" destOrd="0" presId="urn:microsoft.com/office/officeart/2005/8/layout/vList2"/>
    <dgm:cxn modelId="{AF6615CE-B744-47EE-BE97-588E9CBD1CFE}" type="presParOf" srcId="{69C937C3-A6B0-4448-B006-E0A9A5D506CB}" destId="{57F1DFAB-693B-4B6F-801D-3A26D2ABDB9C}" srcOrd="11" destOrd="0" presId="urn:microsoft.com/office/officeart/2005/8/layout/vList2"/>
    <dgm:cxn modelId="{80A03F13-1757-4DC0-B011-6939BCAD0751}" type="presParOf" srcId="{69C937C3-A6B0-4448-B006-E0A9A5D506CB}" destId="{920D5D94-5A0B-4BBE-AF72-76B781999AD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4F78D-0776-4B69-ADC3-BDAF8F4FAB54}">
      <dsp:nvSpPr>
        <dsp:cNvPr id="0" name=""/>
        <dsp:cNvSpPr/>
      </dsp:nvSpPr>
      <dsp:spPr>
        <a:xfrm>
          <a:off x="0" y="88481"/>
          <a:ext cx="5210615" cy="6165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</a:t>
          </a:r>
          <a:r>
            <a:rPr lang="en-IN" sz="1700" b="1" kern="1200"/>
            <a:t>verview of Development, Testing and Production Environments</a:t>
          </a:r>
          <a:endParaRPr lang="en-US" sz="1700" kern="1200"/>
        </a:p>
      </dsp:txBody>
      <dsp:txXfrm>
        <a:off x="30099" y="118580"/>
        <a:ext cx="5150417" cy="556391"/>
      </dsp:txXfrm>
    </dsp:sp>
    <dsp:sp modelId="{702ADFEA-7149-4317-87BA-6A07B926A97D}">
      <dsp:nvSpPr>
        <dsp:cNvPr id="0" name=""/>
        <dsp:cNvSpPr/>
      </dsp:nvSpPr>
      <dsp:spPr>
        <a:xfrm>
          <a:off x="0" y="754031"/>
          <a:ext cx="5210615" cy="616589"/>
        </a:xfrm>
        <a:prstGeom prst="roundRect">
          <a:avLst/>
        </a:prstGeom>
        <a:solidFill>
          <a:schemeClr val="accent2">
            <a:hueOff val="-244839"/>
            <a:satOff val="-5416"/>
            <a:lumOff val="-1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Introduction To Development Tools</a:t>
          </a:r>
          <a:endParaRPr lang="en-US" sz="1700" kern="1200"/>
        </a:p>
      </dsp:txBody>
      <dsp:txXfrm>
        <a:off x="30099" y="784130"/>
        <a:ext cx="5150417" cy="556391"/>
      </dsp:txXfrm>
    </dsp:sp>
    <dsp:sp modelId="{A759B534-FB38-415C-9D82-499EFEB820B3}">
      <dsp:nvSpPr>
        <dsp:cNvPr id="0" name=""/>
        <dsp:cNvSpPr/>
      </dsp:nvSpPr>
      <dsp:spPr>
        <a:xfrm>
          <a:off x="0" y="1419581"/>
          <a:ext cx="5210615" cy="616589"/>
        </a:xfrm>
        <a:prstGeom prst="roundRect">
          <a:avLst/>
        </a:prstGeom>
        <a:solidFill>
          <a:schemeClr val="accent2">
            <a:hueOff val="-489677"/>
            <a:satOff val="-10832"/>
            <a:lumOff val="-21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Introduction to Visual Studio and Visual Studio Code.</a:t>
          </a:r>
          <a:endParaRPr lang="en-US" sz="1700" kern="1200"/>
        </a:p>
      </dsp:txBody>
      <dsp:txXfrm>
        <a:off x="30099" y="1449680"/>
        <a:ext cx="5150417" cy="556391"/>
      </dsp:txXfrm>
    </dsp:sp>
    <dsp:sp modelId="{BEAA7679-4A88-436D-BE72-23B218301A47}">
      <dsp:nvSpPr>
        <dsp:cNvPr id="0" name=""/>
        <dsp:cNvSpPr/>
      </dsp:nvSpPr>
      <dsp:spPr>
        <a:xfrm>
          <a:off x="0" y="2085131"/>
          <a:ext cx="5210615" cy="616589"/>
        </a:xfrm>
        <a:prstGeom prst="roundRect">
          <a:avLst/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Source Control</a:t>
          </a:r>
          <a:endParaRPr lang="en-US" sz="1700" kern="1200"/>
        </a:p>
      </dsp:txBody>
      <dsp:txXfrm>
        <a:off x="30099" y="2115230"/>
        <a:ext cx="5150417" cy="556391"/>
      </dsp:txXfrm>
    </dsp:sp>
    <dsp:sp modelId="{31909330-9689-4679-853F-165841D5BDBB}">
      <dsp:nvSpPr>
        <dsp:cNvPr id="0" name=""/>
        <dsp:cNvSpPr/>
      </dsp:nvSpPr>
      <dsp:spPr>
        <a:xfrm>
          <a:off x="0" y="2750681"/>
          <a:ext cx="5210615" cy="616589"/>
        </a:xfrm>
        <a:prstGeom prst="roundRect">
          <a:avLst/>
        </a:prstGeom>
        <a:solidFill>
          <a:schemeClr val="accent2">
            <a:hueOff val="-979354"/>
            <a:satOff val="-21663"/>
            <a:lumOff val="-43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Sample Program of C#.</a:t>
          </a:r>
          <a:endParaRPr lang="en-US" sz="1700" kern="1200"/>
        </a:p>
      </dsp:txBody>
      <dsp:txXfrm>
        <a:off x="30099" y="2780780"/>
        <a:ext cx="5150417" cy="556391"/>
      </dsp:txXfrm>
    </dsp:sp>
    <dsp:sp modelId="{EB83A722-109E-4761-8BB1-15476A9EC353}">
      <dsp:nvSpPr>
        <dsp:cNvPr id="0" name=""/>
        <dsp:cNvSpPr/>
      </dsp:nvSpPr>
      <dsp:spPr>
        <a:xfrm>
          <a:off x="0" y="3416231"/>
          <a:ext cx="5210615" cy="616589"/>
        </a:xfrm>
        <a:prstGeom prst="roundRect">
          <a:avLst/>
        </a:prstGeom>
        <a:solidFill>
          <a:schemeClr val="accent2">
            <a:hueOff val="-1224192"/>
            <a:satOff val="-27079"/>
            <a:lumOff val="-5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Control Flow Statements</a:t>
          </a:r>
          <a:endParaRPr lang="en-US" sz="1700" kern="1200"/>
        </a:p>
      </dsp:txBody>
      <dsp:txXfrm>
        <a:off x="30099" y="3446330"/>
        <a:ext cx="5150417" cy="556391"/>
      </dsp:txXfrm>
    </dsp:sp>
    <dsp:sp modelId="{920D5D94-5A0B-4BBE-AF72-76B781999ADA}">
      <dsp:nvSpPr>
        <dsp:cNvPr id="0" name=""/>
        <dsp:cNvSpPr/>
      </dsp:nvSpPr>
      <dsp:spPr>
        <a:xfrm>
          <a:off x="0" y="4081781"/>
          <a:ext cx="5210615" cy="616589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C# OOPS</a:t>
          </a:r>
          <a:endParaRPr lang="en-US" sz="1700" kern="1200" dirty="0"/>
        </a:p>
      </dsp:txBody>
      <dsp:txXfrm>
        <a:off x="30099" y="4111880"/>
        <a:ext cx="5150417" cy="556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485584D-7D79-4248-9986-4CA35242F94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9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8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843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99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55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5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06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5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0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2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8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2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19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  <p:sldLayoutId id="21474840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CF157CE8-6B97-36F9-6E27-C5FE9FDE2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4" b="78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27E26-EC85-271E-D850-34C33E3FB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EFF8C-EE55-02F9-B76A-99AC279D2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0" y="3524008"/>
            <a:ext cx="3931321" cy="103366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Gowtham Raj K 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4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461F-2274-8377-DA31-9038C278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8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F61D-BA70-25B0-71B6-0961A358A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3524"/>
            <a:ext cx="10364787" cy="5057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622FB-BCDB-D09F-AC12-5A654431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685" y="1533524"/>
            <a:ext cx="5692198" cy="2998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E80A50-6A5C-EA85-458C-0C6E5C3CE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701" y="4793805"/>
            <a:ext cx="5686302" cy="179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7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67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1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3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1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CE6C83F-CF2D-390E-0BCD-4DDC1456A8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6" r="158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1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C2E6-4002-6B61-DFC6-1690AC82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653540"/>
            <a:ext cx="3246119" cy="2608006"/>
          </a:xfrm>
        </p:spPr>
        <p:txBody>
          <a:bodyPr anchor="ctr"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5" name="Content Placeholder 2">
            <a:extLst>
              <a:ext uri="{FF2B5EF4-FFF2-40B4-BE49-F238E27FC236}">
                <a16:creationId xmlns:a16="http://schemas.microsoft.com/office/drawing/2014/main" id="{4C23C5A8-4DC3-4EFC-5CB1-828408182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69547"/>
              </p:ext>
            </p:extLst>
          </p:nvPr>
        </p:nvGraphicFramePr>
        <p:xfrm>
          <a:off x="5952683" y="1042449"/>
          <a:ext cx="5210616" cy="478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99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1C3F-9F22-5F5A-9A28-CA99ACAE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63" y="555539"/>
            <a:ext cx="10545762" cy="1553182"/>
          </a:xfrm>
        </p:spPr>
        <p:txBody>
          <a:bodyPr/>
          <a:lstStyle/>
          <a:p>
            <a:pPr algn="ctr"/>
            <a:r>
              <a:rPr lang="en-US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verview of Development, Testing And Production Environments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0643A746-1104-6072-A098-106A93E37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65" y="2035420"/>
            <a:ext cx="8525058" cy="4019391"/>
          </a:xfrm>
        </p:spPr>
      </p:pic>
    </p:spTree>
    <p:extLst>
      <p:ext uri="{BB962C8B-B14F-4D97-AF65-F5344CB8AC3E}">
        <p14:creationId xmlns:p14="http://schemas.microsoft.com/office/powerpoint/2010/main" val="32669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3493-5E56-559C-9A25-9070A8B0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9848850" cy="866775"/>
          </a:xfrm>
        </p:spPr>
        <p:txBody>
          <a:bodyPr>
            <a:normAutofit/>
          </a:bodyPr>
          <a:lstStyle/>
          <a:p>
            <a:r>
              <a:rPr lang="en-IN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03250-AF90-9597-92D5-B19B9527A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624" y="1506537"/>
            <a:ext cx="9905999" cy="35417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(Integrated Development Environment)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Debugger</a:t>
            </a:r>
          </a:p>
          <a:p>
            <a:endParaRPr lang="da-DK" dirty="0"/>
          </a:p>
          <a:p>
            <a:endParaRPr lang="en-IN" dirty="0"/>
          </a:p>
        </p:txBody>
      </p:sp>
      <p:pic>
        <p:nvPicPr>
          <p:cNvPr id="9" name="Picture 8" descr="Diagram">
            <a:extLst>
              <a:ext uri="{FF2B5EF4-FFF2-40B4-BE49-F238E27FC236}">
                <a16:creationId xmlns:a16="http://schemas.microsoft.com/office/drawing/2014/main" id="{357AC8F4-4A22-6E0A-4F13-3D7FF08C0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05" y="4517099"/>
            <a:ext cx="10152071" cy="17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2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D8FE-DF1C-B01E-6361-66170698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628043"/>
            <a:ext cx="10641012" cy="1515082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Visual Studio and Visual Studio Code</a:t>
            </a:r>
            <a:endParaRPr lang="en-IN" b="1" cap="none" dirty="0">
              <a:solidFill>
                <a:srgbClr val="C00000"/>
              </a:solidFill>
            </a:endParaRPr>
          </a:p>
        </p:txBody>
      </p:sp>
      <p:pic>
        <p:nvPicPr>
          <p:cNvPr id="4" name="Picture 4" descr="What is visual studio code vs visual studio - topbible">
            <a:extLst>
              <a:ext uri="{FF2B5EF4-FFF2-40B4-BE49-F238E27FC236}">
                <a16:creationId xmlns:a16="http://schemas.microsoft.com/office/drawing/2014/main" id="{286F9360-ACF9-07BB-60BC-918CC4A96C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8163" y="2403475"/>
            <a:ext cx="7326923" cy="39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63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3E37-C051-CB32-C175-7C08B2EE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301" y="502858"/>
            <a:ext cx="10134600" cy="1288489"/>
          </a:xfrm>
        </p:spPr>
        <p:txBody>
          <a:bodyPr/>
          <a:lstStyle/>
          <a:p>
            <a:r>
              <a:rPr lang="en-US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Source Control?</a:t>
            </a:r>
            <a:endParaRPr lang="en-IN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Content Placeholder 31" descr="Diagram">
            <a:extLst>
              <a:ext uri="{FF2B5EF4-FFF2-40B4-BE49-F238E27FC236}">
                <a16:creationId xmlns:a16="http://schemas.microsoft.com/office/drawing/2014/main" id="{AE82464C-CF55-85F5-BE8E-8CF762940F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0" y="1791347"/>
            <a:ext cx="8424940" cy="4266553"/>
          </a:xfrm>
        </p:spPr>
      </p:pic>
    </p:spTree>
    <p:extLst>
      <p:ext uri="{BB962C8B-B14F-4D97-AF65-F5344CB8AC3E}">
        <p14:creationId xmlns:p14="http://schemas.microsoft.com/office/powerpoint/2010/main" val="195705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81BB-AADF-48D7-32B1-FB2E0A82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38176"/>
            <a:ext cx="9201150" cy="1114424"/>
          </a:xfrm>
        </p:spPr>
        <p:txBody>
          <a:bodyPr/>
          <a:lstStyle/>
          <a:p>
            <a:r>
              <a:rPr lang="en-IN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C# and its uses?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31EEB-C30E-DD06-E281-8776E56ED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1909329"/>
            <a:ext cx="6689725" cy="4564496"/>
          </a:xfrm>
        </p:spPr>
      </p:pic>
    </p:spTree>
    <p:extLst>
      <p:ext uri="{BB962C8B-B14F-4D97-AF65-F5344CB8AC3E}">
        <p14:creationId xmlns:p14="http://schemas.microsoft.com/office/powerpoint/2010/main" val="104451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0294-0B08-1923-863C-97179C568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3450" y="1162048"/>
            <a:ext cx="6877050" cy="50487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Program of C#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demo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demo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Main(string[] args)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name = Console.ReadLine();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Console.WriteLine(“ The Name Entered By User is : “ +name);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B55EE-6475-60BA-8CF1-BB11AB365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62849" y="1162048"/>
            <a:ext cx="4305301" cy="5048794"/>
          </a:xfrm>
        </p:spPr>
        <p:txBody>
          <a:bodyPr>
            <a:normAutofit fontScale="92500" lnSpcReduction="20000"/>
          </a:bodyPr>
          <a:lstStyle/>
          <a:p>
            <a:pPr marL="0" indent="0" rtl="0">
              <a:buNone/>
            </a:pPr>
            <a:r>
              <a:rPr lang="en-IN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of C#</a:t>
            </a:r>
          </a:p>
          <a:p>
            <a:pPr marL="626364" indent="-342900" rtl="0"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</a:p>
          <a:p>
            <a:pPr marL="626364" indent="-342900" rtl="0"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626364" indent="-342900" rtl="0"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Datatypes</a:t>
            </a:r>
          </a:p>
          <a:p>
            <a:pPr marL="626364" indent="-342900" rtl="0"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Casting</a:t>
            </a:r>
          </a:p>
          <a:p>
            <a:pPr marL="626364" indent="-342900" rtl="0"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Conversion Methods</a:t>
            </a:r>
          </a:p>
          <a:p>
            <a:pPr marL="626364" indent="-342900" rtl="0"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 marL="626364" indent="-342900" rtl="0"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</a:p>
          <a:p>
            <a:pPr marL="626364" indent="-342900" rtl="0"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marL="626364" indent="-342900" rtl="0"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6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2964-92C8-70F2-5ADC-6E9D38CB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96533"/>
            <a:ext cx="9933940" cy="995388"/>
          </a:xfrm>
        </p:spPr>
        <p:txBody>
          <a:bodyPr/>
          <a:lstStyle/>
          <a:p>
            <a:r>
              <a:rPr lang="en-US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statements</a:t>
            </a:r>
            <a:endParaRPr lang="en-IN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83EE866-D469-93ED-2D75-2F5B06E38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484" y="1544321"/>
            <a:ext cx="7964916" cy="506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81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654a6e6-8742-4157-8a39-c8e90d52f4c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80A03842DEB548BEBDE84540758FC0" ma:contentTypeVersion="11" ma:contentTypeDescription="Create a new document." ma:contentTypeScope="" ma:versionID="f8d680b71dbbe28cb5ae9c38d2f0b46c">
  <xsd:schema xmlns:xsd="http://www.w3.org/2001/XMLSchema" xmlns:xs="http://www.w3.org/2001/XMLSchema" xmlns:p="http://schemas.microsoft.com/office/2006/metadata/properties" xmlns:ns3="7654a6e6-8742-4157-8a39-c8e90d52f4c6" xmlns:ns4="b7d9c78c-0930-41f2-9409-b8df135e0cc0" targetNamespace="http://schemas.microsoft.com/office/2006/metadata/properties" ma:root="true" ma:fieldsID="6920f85a300aa34f80815331003d2636" ns3:_="" ns4:_="">
    <xsd:import namespace="7654a6e6-8742-4157-8a39-c8e90d52f4c6"/>
    <xsd:import namespace="b7d9c78c-0930-41f2-9409-b8df135e0c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54a6e6-8742-4157-8a39-c8e90d52f4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9c78c-0930-41f2-9409-b8df135e0cc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AE0770-B11D-4D4D-B131-28330BF62771}">
  <ds:schemaRefs>
    <ds:schemaRef ds:uri="http://purl.org/dc/terms/"/>
    <ds:schemaRef ds:uri="7654a6e6-8742-4157-8a39-c8e90d52f4c6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b7d9c78c-0930-41f2-9409-b8df135e0cc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B4CF878-392A-4FC4-B2D1-3AE8203C1D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3ADDE6-6EED-45AC-9575-01E2EABF5A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54a6e6-8742-4157-8a39-c8e90d52f4c6"/>
    <ds:schemaRef ds:uri="b7d9c78c-0930-41f2-9409-b8df135e0c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621</TotalTime>
  <Words>164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Tw Cen MT</vt:lpstr>
      <vt:lpstr>Wingdings</vt:lpstr>
      <vt:lpstr>Circuit</vt:lpstr>
      <vt:lpstr>SPRINT 2</vt:lpstr>
      <vt:lpstr>Agenda</vt:lpstr>
      <vt:lpstr>Overview of Development, Testing And Production Environments</vt:lpstr>
      <vt:lpstr>Introduction to Development Tools</vt:lpstr>
      <vt:lpstr>Introduction to Visual Studio and Visual Studio Code</vt:lpstr>
      <vt:lpstr>What is Source Control?</vt:lpstr>
      <vt:lpstr>What is C# and its uses?</vt:lpstr>
      <vt:lpstr>PowerPoint Presentation</vt:lpstr>
      <vt:lpstr>Control flow statements</vt:lpstr>
      <vt:lpstr>C# OOPS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</dc:title>
  <dc:creator>Gowtham Raj K R</dc:creator>
  <cp:lastModifiedBy>Gowtham Raj K R</cp:lastModifiedBy>
  <cp:revision>3</cp:revision>
  <dcterms:created xsi:type="dcterms:W3CDTF">2023-02-16T07:53:19Z</dcterms:created>
  <dcterms:modified xsi:type="dcterms:W3CDTF">2023-02-20T04:33:18Z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0x010100F080A03842DEB548BEBDE84540758FC0</vt:lpwstr>
  </property>
</Properties>
</file>