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8" r:id="rId13"/>
    <p:sldId id="266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F91FDC-6D3B-4541-A840-12ED458B363D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EC88580-989A-4C33-B755-02118CD90801}">
      <dgm:prSet custT="1"/>
      <dgm:spPr/>
      <dgm:t>
        <a:bodyPr/>
        <a:lstStyle/>
        <a:p>
          <a:r>
            <a:rPr lang="en-IN" sz="2000" b="1">
              <a:latin typeface="Times New Roman" panose="02020603050405020304" pitchFamily="18" charset="0"/>
              <a:cs typeface="Times New Roman" panose="02020603050405020304" pitchFamily="18" charset="0"/>
            </a:rPr>
            <a:t>WHAT IS DOCKER?</a:t>
          </a:r>
          <a:endParaRPr lang="en-US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687919B-BF2A-46F5-A20D-67489A9934D8}" type="parTrans" cxnId="{65626A97-6F43-41B8-8767-30BF454AC4D3}">
      <dgm:prSet/>
      <dgm:spPr/>
      <dgm:t>
        <a:bodyPr/>
        <a:lstStyle/>
        <a:p>
          <a:endParaRPr lang="en-US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188884F-6E2D-4E6B-A35E-21AA55D00254}" type="sibTrans" cxnId="{65626A97-6F43-41B8-8767-30BF454AC4D3}">
      <dgm:prSet/>
      <dgm:spPr/>
      <dgm:t>
        <a:bodyPr/>
        <a:lstStyle/>
        <a:p>
          <a:endParaRPr lang="en-US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C39DFBB-EE43-4FC6-AB08-099AFEE2010C}">
      <dgm:prSet custT="1"/>
      <dgm:spPr/>
      <dgm:t>
        <a:bodyPr/>
        <a:lstStyle/>
        <a:p>
          <a:r>
            <a:rPr lang="en-IN" sz="2000" b="1">
              <a:latin typeface="Times New Roman" panose="02020603050405020304" pitchFamily="18" charset="0"/>
              <a:cs typeface="Times New Roman" panose="02020603050405020304" pitchFamily="18" charset="0"/>
            </a:rPr>
            <a:t>VIRTUALIZATION VS CONTAINERIZATION</a:t>
          </a:r>
          <a:endParaRPr lang="en-US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CAB4B67-6BCF-427A-99D1-8C35D7541820}" type="parTrans" cxnId="{6FEA9CD4-DB16-4924-92A3-6DC0A8C615EF}">
      <dgm:prSet/>
      <dgm:spPr/>
      <dgm:t>
        <a:bodyPr/>
        <a:lstStyle/>
        <a:p>
          <a:endParaRPr lang="en-US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60F0DB6-864A-4D60-9984-56E85611B77B}" type="sibTrans" cxnId="{6FEA9CD4-DB16-4924-92A3-6DC0A8C615EF}">
      <dgm:prSet/>
      <dgm:spPr/>
      <dgm:t>
        <a:bodyPr/>
        <a:lstStyle/>
        <a:p>
          <a:endParaRPr lang="en-US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1DAF195-EA19-4343-9E05-4D8284EE7EAB}">
      <dgm:prSet custT="1"/>
      <dgm:spPr/>
      <dgm:t>
        <a:bodyPr/>
        <a:lstStyle/>
        <a:p>
          <a:r>
            <a:rPr lang="en-IN" sz="2000" b="1">
              <a:latin typeface="Times New Roman" panose="02020603050405020304" pitchFamily="18" charset="0"/>
              <a:cs typeface="Times New Roman" panose="02020603050405020304" pitchFamily="18" charset="0"/>
            </a:rPr>
            <a:t>DOCKER ARCHITECTURE</a:t>
          </a:r>
          <a:endParaRPr lang="en-US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3D49D11-D668-4ADA-B295-C17019BB9E75}" type="parTrans" cxnId="{A2ADF233-BB15-41A6-83DD-194E56A3A48C}">
      <dgm:prSet/>
      <dgm:spPr/>
      <dgm:t>
        <a:bodyPr/>
        <a:lstStyle/>
        <a:p>
          <a:endParaRPr lang="en-US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4A50A19-8F68-4C8B-8EC9-A8EBA5A28524}" type="sibTrans" cxnId="{A2ADF233-BB15-41A6-83DD-194E56A3A48C}">
      <dgm:prSet/>
      <dgm:spPr/>
      <dgm:t>
        <a:bodyPr/>
        <a:lstStyle/>
        <a:p>
          <a:endParaRPr lang="en-US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2AE69A3-9C29-43B6-ABE2-A129BE14477B}">
      <dgm:prSet custT="1"/>
      <dgm:spPr/>
      <dgm:t>
        <a:bodyPr/>
        <a:lstStyle/>
        <a:p>
          <a:r>
            <a:rPr lang="en-IN" sz="2000" b="1">
              <a:latin typeface="Times New Roman" panose="02020603050405020304" pitchFamily="18" charset="0"/>
              <a:cs typeface="Times New Roman" panose="02020603050405020304" pitchFamily="18" charset="0"/>
            </a:rPr>
            <a:t>AZURE CONTAINER REGISTRY AND CONTAINER INSTANCES</a:t>
          </a:r>
          <a:endParaRPr lang="en-US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0EC199A-148C-44D8-BEC5-92AE8137ABE3}" type="parTrans" cxnId="{B6D0BF68-8CE3-46AC-9E3C-A4D2F5D11F04}">
      <dgm:prSet/>
      <dgm:spPr/>
      <dgm:t>
        <a:bodyPr/>
        <a:lstStyle/>
        <a:p>
          <a:endParaRPr lang="en-US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E3D755D-93FD-443E-A808-3208A79877D3}" type="sibTrans" cxnId="{B6D0BF68-8CE3-46AC-9E3C-A4D2F5D11F04}">
      <dgm:prSet/>
      <dgm:spPr/>
      <dgm:t>
        <a:bodyPr/>
        <a:lstStyle/>
        <a:p>
          <a:endParaRPr lang="en-US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4A84A6E-2C6E-401A-9F18-D2F2E8F0C990}">
      <dgm:prSet custT="1"/>
      <dgm:spPr/>
      <dgm:t>
        <a:bodyPr/>
        <a:lstStyle/>
        <a:p>
          <a:r>
            <a:rPr lang="en-IN" sz="2000" b="1">
              <a:latin typeface="Times New Roman" panose="02020603050405020304" pitchFamily="18" charset="0"/>
              <a:cs typeface="Times New Roman" panose="02020603050405020304" pitchFamily="18" charset="0"/>
            </a:rPr>
            <a:t>WHAT IS KUBERNETES AND ITS ARCHITECTURE?</a:t>
          </a:r>
          <a:endParaRPr lang="en-US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7A62F2C-3D73-4713-93B5-78ACA4BA21A1}" type="parTrans" cxnId="{B3EA08BF-8CD3-4DE3-AB20-44EF83219BF3}">
      <dgm:prSet/>
      <dgm:spPr/>
      <dgm:t>
        <a:bodyPr/>
        <a:lstStyle/>
        <a:p>
          <a:endParaRPr lang="en-US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416C8AB-02DB-4F07-B99B-0EF5D835F36F}" type="sibTrans" cxnId="{B3EA08BF-8CD3-4DE3-AB20-44EF83219BF3}">
      <dgm:prSet/>
      <dgm:spPr/>
      <dgm:t>
        <a:bodyPr/>
        <a:lstStyle/>
        <a:p>
          <a:endParaRPr lang="en-US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7028FA-30F5-430A-AB4D-FAE86450CF74}">
      <dgm:prSet custT="1"/>
      <dgm:spPr/>
      <dgm:t>
        <a:bodyPr/>
        <a:lstStyle/>
        <a:p>
          <a:r>
            <a:rPr lang="en-IN" sz="2000" b="1">
              <a:latin typeface="Times New Roman" panose="02020603050405020304" pitchFamily="18" charset="0"/>
              <a:cs typeface="Times New Roman" panose="02020603050405020304" pitchFamily="18" charset="0"/>
            </a:rPr>
            <a:t>WHAT IS AZURE KUBERNETES SERVICE?</a:t>
          </a:r>
          <a:endParaRPr lang="en-US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B3CAFC2-F2A7-4C42-9185-15E251FED7C9}" type="parTrans" cxnId="{E802A281-82B7-4D17-838F-83F383FFB9BF}">
      <dgm:prSet/>
      <dgm:spPr/>
      <dgm:t>
        <a:bodyPr/>
        <a:lstStyle/>
        <a:p>
          <a:endParaRPr lang="en-US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92F18EC-B12B-4945-8BE3-C3C88B3538C0}" type="sibTrans" cxnId="{E802A281-82B7-4D17-838F-83F383FFB9BF}">
      <dgm:prSet/>
      <dgm:spPr/>
      <dgm:t>
        <a:bodyPr/>
        <a:lstStyle/>
        <a:p>
          <a:endParaRPr lang="en-US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DC74B46-15A4-4FFB-A93F-E727E60A432E}">
      <dgm:prSet custT="1"/>
      <dgm:spPr/>
      <dgm:t>
        <a:bodyPr/>
        <a:lstStyle/>
        <a:p>
          <a:r>
            <a:rPr lang="en-IN" sz="2000" b="1">
              <a:latin typeface="Times New Roman" panose="02020603050405020304" pitchFamily="18" charset="0"/>
              <a:cs typeface="Times New Roman" panose="02020603050405020304" pitchFamily="18" charset="0"/>
            </a:rPr>
            <a:t>WHAT IS PERSISTENT VOLUME?</a:t>
          </a:r>
          <a:endParaRPr lang="en-US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BE26B8F-0925-4943-BE86-FBE99ECF34BE}" type="parTrans" cxnId="{D583D440-30A3-4735-A7DB-BF5BCE808989}">
      <dgm:prSet/>
      <dgm:spPr/>
      <dgm:t>
        <a:bodyPr/>
        <a:lstStyle/>
        <a:p>
          <a:endParaRPr lang="en-US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6373B0E-D21A-4E8A-B779-D179868A0BCF}" type="sibTrans" cxnId="{D583D440-30A3-4735-A7DB-BF5BCE808989}">
      <dgm:prSet/>
      <dgm:spPr/>
      <dgm:t>
        <a:bodyPr/>
        <a:lstStyle/>
        <a:p>
          <a:endParaRPr lang="en-US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D83E22F-11E3-4D52-9059-AB6483584FEA}">
      <dgm:prSet custT="1"/>
      <dgm:spPr/>
      <dgm:t>
        <a:bodyPr/>
        <a:lstStyle/>
        <a:p>
          <a:r>
            <a:rPr lang="en-IN" sz="2000" b="1">
              <a:latin typeface="Times New Roman" panose="02020603050405020304" pitchFamily="18" charset="0"/>
              <a:cs typeface="Times New Roman" panose="02020603050405020304" pitchFamily="18" charset="0"/>
            </a:rPr>
            <a:t>WHAT IS AZURE LOAD BALANCER?</a:t>
          </a:r>
          <a:endParaRPr lang="en-US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3CF7D93-EF1E-4D39-BA2C-62815C4ACBB4}" type="parTrans" cxnId="{74E77DF4-3A46-42C2-A9EC-172139DDA058}">
      <dgm:prSet/>
      <dgm:spPr/>
      <dgm:t>
        <a:bodyPr/>
        <a:lstStyle/>
        <a:p>
          <a:endParaRPr lang="en-US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2B86804-5C38-4275-B4C5-C7ABE5BA965B}" type="sibTrans" cxnId="{74E77DF4-3A46-42C2-A9EC-172139DDA058}">
      <dgm:prSet/>
      <dgm:spPr/>
      <dgm:t>
        <a:bodyPr/>
        <a:lstStyle/>
        <a:p>
          <a:endParaRPr lang="en-US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74DBC62-D93B-49BC-B88B-0B26699FA13F}">
      <dgm:prSet custT="1"/>
      <dgm:spPr/>
      <dgm:t>
        <a:bodyPr/>
        <a:lstStyle/>
        <a:p>
          <a:r>
            <a:rPr lang="en-IN" sz="2000" b="1">
              <a:latin typeface="Times New Roman" panose="02020603050405020304" pitchFamily="18" charset="0"/>
              <a:cs typeface="Times New Roman" panose="02020603050405020304" pitchFamily="18" charset="0"/>
            </a:rPr>
            <a:t>WHAT IS AZURE VIRTUAL PEERING?</a:t>
          </a:r>
          <a:endParaRPr lang="en-US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75F40C6-3A0C-489C-805C-724B501D1948}" type="parTrans" cxnId="{11B865C8-F7A5-4633-9036-AD407F65E3E6}">
      <dgm:prSet/>
      <dgm:spPr/>
      <dgm:t>
        <a:bodyPr/>
        <a:lstStyle/>
        <a:p>
          <a:endParaRPr lang="en-US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58B7B33-D9B2-42C6-8971-30A02005B82D}" type="sibTrans" cxnId="{11B865C8-F7A5-4633-9036-AD407F65E3E6}">
      <dgm:prSet/>
      <dgm:spPr/>
      <dgm:t>
        <a:bodyPr/>
        <a:lstStyle/>
        <a:p>
          <a:endParaRPr lang="en-US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E1575B9-75C7-4777-A65F-80B55EC9B01F}">
      <dgm:prSet custT="1"/>
      <dgm:spPr/>
      <dgm:t>
        <a:bodyPr/>
        <a:lstStyle/>
        <a:p>
          <a:r>
            <a:rPr lang="en-IN" sz="2000" b="1">
              <a:latin typeface="Times New Roman" panose="02020603050405020304" pitchFamily="18" charset="0"/>
              <a:cs typeface="Times New Roman" panose="02020603050405020304" pitchFamily="18" charset="0"/>
            </a:rPr>
            <a:t>WHAT IS AZURE FIREWALL?</a:t>
          </a:r>
          <a:endParaRPr lang="en-US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325C0F9-92DA-4BBA-BD13-6500D9B27206}" type="parTrans" cxnId="{2A5B5013-2731-472C-8057-7E11F1D2675C}">
      <dgm:prSet/>
      <dgm:spPr/>
      <dgm:t>
        <a:bodyPr/>
        <a:lstStyle/>
        <a:p>
          <a:endParaRPr lang="en-US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D4E2887-39C5-4598-B95A-EEB711C20894}" type="sibTrans" cxnId="{2A5B5013-2731-472C-8057-7E11F1D2675C}">
      <dgm:prSet/>
      <dgm:spPr/>
      <dgm:t>
        <a:bodyPr/>
        <a:lstStyle/>
        <a:p>
          <a:endParaRPr lang="en-US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73CDB5C-8DD8-43DA-AA6E-D4115B8323EE}">
      <dgm:prSet custT="1"/>
      <dgm:spPr/>
      <dgm:t>
        <a:bodyPr/>
        <a:lstStyle/>
        <a:p>
          <a:r>
            <a:rPr lang="en-IN" sz="2000" b="1">
              <a:latin typeface="Times New Roman" panose="02020603050405020304" pitchFamily="18" charset="0"/>
              <a:cs typeface="Times New Roman" panose="02020603050405020304" pitchFamily="18" charset="0"/>
            </a:rPr>
            <a:t>WHAT IS AZURE APPLICATION GATEWAY?</a:t>
          </a:r>
          <a:endParaRPr lang="en-US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832260F-41DC-490A-A6EA-9F2096D17CB7}" type="parTrans" cxnId="{49498D15-1A04-4C6B-8688-A0E72C100F2F}">
      <dgm:prSet/>
      <dgm:spPr/>
      <dgm:t>
        <a:bodyPr/>
        <a:lstStyle/>
        <a:p>
          <a:endParaRPr lang="en-US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677F20C-6FDA-4A6A-AF81-E61BFD1B0464}" type="sibTrans" cxnId="{49498D15-1A04-4C6B-8688-A0E72C100F2F}">
      <dgm:prSet/>
      <dgm:spPr/>
      <dgm:t>
        <a:bodyPr/>
        <a:lstStyle/>
        <a:p>
          <a:endParaRPr lang="en-US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3C35533-5944-4451-ACCC-AA78309C6B30}" type="pres">
      <dgm:prSet presAssocID="{07F91FDC-6D3B-4541-A840-12ED458B363D}" presName="linear" presStyleCnt="0">
        <dgm:presLayoutVars>
          <dgm:animLvl val="lvl"/>
          <dgm:resizeHandles val="exact"/>
        </dgm:presLayoutVars>
      </dgm:prSet>
      <dgm:spPr/>
    </dgm:pt>
    <dgm:pt modelId="{6AA36F81-5F71-4771-84A7-DB381CFA57A7}" type="pres">
      <dgm:prSet presAssocID="{EEC88580-989A-4C33-B755-02118CD90801}" presName="parentText" presStyleLbl="node1" presStyleIdx="0" presStyleCnt="11" custLinFactNeighborY="-35199">
        <dgm:presLayoutVars>
          <dgm:chMax val="0"/>
          <dgm:bulletEnabled val="1"/>
        </dgm:presLayoutVars>
      </dgm:prSet>
      <dgm:spPr/>
    </dgm:pt>
    <dgm:pt modelId="{85F1C2DA-E85F-4407-A0F3-EDBA9B5F5774}" type="pres">
      <dgm:prSet presAssocID="{E188884F-6E2D-4E6B-A35E-21AA55D00254}" presName="spacer" presStyleCnt="0"/>
      <dgm:spPr/>
    </dgm:pt>
    <dgm:pt modelId="{8DD40506-95E4-401A-A3EC-1C063DBEF1B9}" type="pres">
      <dgm:prSet presAssocID="{DC39DFBB-EE43-4FC6-AB08-099AFEE2010C}" presName="parentText" presStyleLbl="node1" presStyleIdx="1" presStyleCnt="11">
        <dgm:presLayoutVars>
          <dgm:chMax val="0"/>
          <dgm:bulletEnabled val="1"/>
        </dgm:presLayoutVars>
      </dgm:prSet>
      <dgm:spPr/>
    </dgm:pt>
    <dgm:pt modelId="{E4E558E8-F00D-426B-AFF4-8F384D02F4EE}" type="pres">
      <dgm:prSet presAssocID="{660F0DB6-864A-4D60-9984-56E85611B77B}" presName="spacer" presStyleCnt="0"/>
      <dgm:spPr/>
    </dgm:pt>
    <dgm:pt modelId="{4C022ED4-F9ED-413B-9EBA-7035CE446E69}" type="pres">
      <dgm:prSet presAssocID="{E1DAF195-EA19-4343-9E05-4D8284EE7EAB}" presName="parentText" presStyleLbl="node1" presStyleIdx="2" presStyleCnt="11">
        <dgm:presLayoutVars>
          <dgm:chMax val="0"/>
          <dgm:bulletEnabled val="1"/>
        </dgm:presLayoutVars>
      </dgm:prSet>
      <dgm:spPr/>
    </dgm:pt>
    <dgm:pt modelId="{C9BCA14A-7E0D-4530-9E1B-C84F4C4417DD}" type="pres">
      <dgm:prSet presAssocID="{44A50A19-8F68-4C8B-8EC9-A8EBA5A28524}" presName="spacer" presStyleCnt="0"/>
      <dgm:spPr/>
    </dgm:pt>
    <dgm:pt modelId="{B46EB618-2391-42CA-9AEE-91A1DDEEAD98}" type="pres">
      <dgm:prSet presAssocID="{22AE69A3-9C29-43B6-ABE2-A129BE14477B}" presName="parentText" presStyleLbl="node1" presStyleIdx="3" presStyleCnt="11">
        <dgm:presLayoutVars>
          <dgm:chMax val="0"/>
          <dgm:bulletEnabled val="1"/>
        </dgm:presLayoutVars>
      </dgm:prSet>
      <dgm:spPr/>
    </dgm:pt>
    <dgm:pt modelId="{E3410ABE-0215-4382-80CD-AE1871644467}" type="pres">
      <dgm:prSet presAssocID="{AE3D755D-93FD-443E-A808-3208A79877D3}" presName="spacer" presStyleCnt="0"/>
      <dgm:spPr/>
    </dgm:pt>
    <dgm:pt modelId="{7D462835-8F51-435B-BDE3-71007A22E6E9}" type="pres">
      <dgm:prSet presAssocID="{F4A84A6E-2C6E-401A-9F18-D2F2E8F0C990}" presName="parentText" presStyleLbl="node1" presStyleIdx="4" presStyleCnt="11">
        <dgm:presLayoutVars>
          <dgm:chMax val="0"/>
          <dgm:bulletEnabled val="1"/>
        </dgm:presLayoutVars>
      </dgm:prSet>
      <dgm:spPr/>
    </dgm:pt>
    <dgm:pt modelId="{E89BA72A-1465-4B82-A342-DDAEEF8DDBC9}" type="pres">
      <dgm:prSet presAssocID="{0416C8AB-02DB-4F07-B99B-0EF5D835F36F}" presName="spacer" presStyleCnt="0"/>
      <dgm:spPr/>
    </dgm:pt>
    <dgm:pt modelId="{0B66B40D-6D02-4736-A7AD-3175EA666BF1}" type="pres">
      <dgm:prSet presAssocID="{7F7028FA-30F5-430A-AB4D-FAE86450CF74}" presName="parentText" presStyleLbl="node1" presStyleIdx="5" presStyleCnt="11">
        <dgm:presLayoutVars>
          <dgm:chMax val="0"/>
          <dgm:bulletEnabled val="1"/>
        </dgm:presLayoutVars>
      </dgm:prSet>
      <dgm:spPr/>
    </dgm:pt>
    <dgm:pt modelId="{B6102490-02AC-4CD4-8385-DB2FD0541FD8}" type="pres">
      <dgm:prSet presAssocID="{D92F18EC-B12B-4945-8BE3-C3C88B3538C0}" presName="spacer" presStyleCnt="0"/>
      <dgm:spPr/>
    </dgm:pt>
    <dgm:pt modelId="{108DC3E9-A647-43C6-BE94-9975E6E7CA39}" type="pres">
      <dgm:prSet presAssocID="{3DC74B46-15A4-4FFB-A93F-E727E60A432E}" presName="parentText" presStyleLbl="node1" presStyleIdx="6" presStyleCnt="11">
        <dgm:presLayoutVars>
          <dgm:chMax val="0"/>
          <dgm:bulletEnabled val="1"/>
        </dgm:presLayoutVars>
      </dgm:prSet>
      <dgm:spPr/>
    </dgm:pt>
    <dgm:pt modelId="{BB307D22-E8B9-4E31-9A1F-04F43F804DF8}" type="pres">
      <dgm:prSet presAssocID="{36373B0E-D21A-4E8A-B779-D179868A0BCF}" presName="spacer" presStyleCnt="0"/>
      <dgm:spPr/>
    </dgm:pt>
    <dgm:pt modelId="{BD7FEAFC-F563-4A0E-9B67-C0BD4E14A0BA}" type="pres">
      <dgm:prSet presAssocID="{CD83E22F-11E3-4D52-9059-AB6483584FEA}" presName="parentText" presStyleLbl="node1" presStyleIdx="7" presStyleCnt="11">
        <dgm:presLayoutVars>
          <dgm:chMax val="0"/>
          <dgm:bulletEnabled val="1"/>
        </dgm:presLayoutVars>
      </dgm:prSet>
      <dgm:spPr/>
    </dgm:pt>
    <dgm:pt modelId="{7E1365D8-7CC5-4CA3-BF6D-AAFF52AC14A2}" type="pres">
      <dgm:prSet presAssocID="{12B86804-5C38-4275-B4C5-C7ABE5BA965B}" presName="spacer" presStyleCnt="0"/>
      <dgm:spPr/>
    </dgm:pt>
    <dgm:pt modelId="{A2BA6E71-8094-4AFA-8D7B-59671D24665C}" type="pres">
      <dgm:prSet presAssocID="{074DBC62-D93B-49BC-B88B-0B26699FA13F}" presName="parentText" presStyleLbl="node1" presStyleIdx="8" presStyleCnt="11">
        <dgm:presLayoutVars>
          <dgm:chMax val="0"/>
          <dgm:bulletEnabled val="1"/>
        </dgm:presLayoutVars>
      </dgm:prSet>
      <dgm:spPr/>
    </dgm:pt>
    <dgm:pt modelId="{15F109C0-199A-4EB0-B74A-B02092F9AA63}" type="pres">
      <dgm:prSet presAssocID="{558B7B33-D9B2-42C6-8971-30A02005B82D}" presName="spacer" presStyleCnt="0"/>
      <dgm:spPr/>
    </dgm:pt>
    <dgm:pt modelId="{F23C96AE-6102-4F05-A47B-8EECFB5678C4}" type="pres">
      <dgm:prSet presAssocID="{9E1575B9-75C7-4777-A65F-80B55EC9B01F}" presName="parentText" presStyleLbl="node1" presStyleIdx="9" presStyleCnt="11">
        <dgm:presLayoutVars>
          <dgm:chMax val="0"/>
          <dgm:bulletEnabled val="1"/>
        </dgm:presLayoutVars>
      </dgm:prSet>
      <dgm:spPr/>
    </dgm:pt>
    <dgm:pt modelId="{7F22B10B-0F3D-44C6-8B92-2411AFD741E5}" type="pres">
      <dgm:prSet presAssocID="{FD4E2887-39C5-4598-B95A-EEB711C20894}" presName="spacer" presStyleCnt="0"/>
      <dgm:spPr/>
    </dgm:pt>
    <dgm:pt modelId="{0A9AD92A-3704-4F00-8129-20141A8D6C51}" type="pres">
      <dgm:prSet presAssocID="{373CDB5C-8DD8-43DA-AA6E-D4115B8323EE}" presName="parentText" presStyleLbl="node1" presStyleIdx="10" presStyleCnt="11">
        <dgm:presLayoutVars>
          <dgm:chMax val="0"/>
          <dgm:bulletEnabled val="1"/>
        </dgm:presLayoutVars>
      </dgm:prSet>
      <dgm:spPr/>
    </dgm:pt>
  </dgm:ptLst>
  <dgm:cxnLst>
    <dgm:cxn modelId="{D9EA9B0C-CC0F-4B89-BD26-307A3F83E99B}" type="presOf" srcId="{DC39DFBB-EE43-4FC6-AB08-099AFEE2010C}" destId="{8DD40506-95E4-401A-A3EC-1C063DBEF1B9}" srcOrd="0" destOrd="0" presId="urn:microsoft.com/office/officeart/2005/8/layout/vList2"/>
    <dgm:cxn modelId="{2A5B5013-2731-472C-8057-7E11F1D2675C}" srcId="{07F91FDC-6D3B-4541-A840-12ED458B363D}" destId="{9E1575B9-75C7-4777-A65F-80B55EC9B01F}" srcOrd="9" destOrd="0" parTransId="{5325C0F9-92DA-4BBA-BD13-6500D9B27206}" sibTransId="{FD4E2887-39C5-4598-B95A-EEB711C20894}"/>
    <dgm:cxn modelId="{49498D15-1A04-4C6B-8688-A0E72C100F2F}" srcId="{07F91FDC-6D3B-4541-A840-12ED458B363D}" destId="{373CDB5C-8DD8-43DA-AA6E-D4115B8323EE}" srcOrd="10" destOrd="0" parTransId="{F832260F-41DC-490A-A6EA-9F2096D17CB7}" sibTransId="{A677F20C-6FDA-4A6A-AF81-E61BFD1B0464}"/>
    <dgm:cxn modelId="{E3C5531D-FD66-46D5-9D47-EAD8C33FE98E}" type="presOf" srcId="{CD83E22F-11E3-4D52-9059-AB6483584FEA}" destId="{BD7FEAFC-F563-4A0E-9B67-C0BD4E14A0BA}" srcOrd="0" destOrd="0" presId="urn:microsoft.com/office/officeart/2005/8/layout/vList2"/>
    <dgm:cxn modelId="{651B882E-DB1D-4B38-9C34-1B9E14D12C02}" type="presOf" srcId="{E1DAF195-EA19-4343-9E05-4D8284EE7EAB}" destId="{4C022ED4-F9ED-413B-9EBA-7035CE446E69}" srcOrd="0" destOrd="0" presId="urn:microsoft.com/office/officeart/2005/8/layout/vList2"/>
    <dgm:cxn modelId="{A2ADF233-BB15-41A6-83DD-194E56A3A48C}" srcId="{07F91FDC-6D3B-4541-A840-12ED458B363D}" destId="{E1DAF195-EA19-4343-9E05-4D8284EE7EAB}" srcOrd="2" destOrd="0" parTransId="{E3D49D11-D668-4ADA-B295-C17019BB9E75}" sibTransId="{44A50A19-8F68-4C8B-8EC9-A8EBA5A28524}"/>
    <dgm:cxn modelId="{1FD61D37-E7A3-4DB1-BA9E-28E54D331310}" type="presOf" srcId="{F4A84A6E-2C6E-401A-9F18-D2F2E8F0C990}" destId="{7D462835-8F51-435B-BDE3-71007A22E6E9}" srcOrd="0" destOrd="0" presId="urn:microsoft.com/office/officeart/2005/8/layout/vList2"/>
    <dgm:cxn modelId="{D583D440-30A3-4735-A7DB-BF5BCE808989}" srcId="{07F91FDC-6D3B-4541-A840-12ED458B363D}" destId="{3DC74B46-15A4-4FFB-A93F-E727E60A432E}" srcOrd="6" destOrd="0" parTransId="{6BE26B8F-0925-4943-BE86-FBE99ECF34BE}" sibTransId="{36373B0E-D21A-4E8A-B779-D179868A0BCF}"/>
    <dgm:cxn modelId="{B6D0BF68-8CE3-46AC-9E3C-A4D2F5D11F04}" srcId="{07F91FDC-6D3B-4541-A840-12ED458B363D}" destId="{22AE69A3-9C29-43B6-ABE2-A129BE14477B}" srcOrd="3" destOrd="0" parTransId="{E0EC199A-148C-44D8-BEC5-92AE8137ABE3}" sibTransId="{AE3D755D-93FD-443E-A808-3208A79877D3}"/>
    <dgm:cxn modelId="{2022306C-6D20-40D7-981C-BCA9513EE1B9}" type="presOf" srcId="{07F91FDC-6D3B-4541-A840-12ED458B363D}" destId="{E3C35533-5944-4451-ACCC-AA78309C6B30}" srcOrd="0" destOrd="0" presId="urn:microsoft.com/office/officeart/2005/8/layout/vList2"/>
    <dgm:cxn modelId="{26CB135A-72F0-4488-A547-5480AB01B640}" type="presOf" srcId="{074DBC62-D93B-49BC-B88B-0B26699FA13F}" destId="{A2BA6E71-8094-4AFA-8D7B-59671D24665C}" srcOrd="0" destOrd="0" presId="urn:microsoft.com/office/officeart/2005/8/layout/vList2"/>
    <dgm:cxn modelId="{E802A281-82B7-4D17-838F-83F383FFB9BF}" srcId="{07F91FDC-6D3B-4541-A840-12ED458B363D}" destId="{7F7028FA-30F5-430A-AB4D-FAE86450CF74}" srcOrd="5" destOrd="0" parTransId="{1B3CAFC2-F2A7-4C42-9185-15E251FED7C9}" sibTransId="{D92F18EC-B12B-4945-8BE3-C3C88B3538C0}"/>
    <dgm:cxn modelId="{AE32F28F-1E08-4045-8E3E-5D6AB46B974B}" type="presOf" srcId="{3DC74B46-15A4-4FFB-A93F-E727E60A432E}" destId="{108DC3E9-A647-43C6-BE94-9975E6E7CA39}" srcOrd="0" destOrd="0" presId="urn:microsoft.com/office/officeart/2005/8/layout/vList2"/>
    <dgm:cxn modelId="{65626A97-6F43-41B8-8767-30BF454AC4D3}" srcId="{07F91FDC-6D3B-4541-A840-12ED458B363D}" destId="{EEC88580-989A-4C33-B755-02118CD90801}" srcOrd="0" destOrd="0" parTransId="{A687919B-BF2A-46F5-A20D-67489A9934D8}" sibTransId="{E188884F-6E2D-4E6B-A35E-21AA55D00254}"/>
    <dgm:cxn modelId="{82B41E9C-C101-4AEC-A182-CC42EE44D187}" type="presOf" srcId="{7F7028FA-30F5-430A-AB4D-FAE86450CF74}" destId="{0B66B40D-6D02-4736-A7AD-3175EA666BF1}" srcOrd="0" destOrd="0" presId="urn:microsoft.com/office/officeart/2005/8/layout/vList2"/>
    <dgm:cxn modelId="{C1EE479C-E20F-4D08-AE62-0050F45965AA}" type="presOf" srcId="{22AE69A3-9C29-43B6-ABE2-A129BE14477B}" destId="{B46EB618-2391-42CA-9AEE-91A1DDEEAD98}" srcOrd="0" destOrd="0" presId="urn:microsoft.com/office/officeart/2005/8/layout/vList2"/>
    <dgm:cxn modelId="{B3EA08BF-8CD3-4DE3-AB20-44EF83219BF3}" srcId="{07F91FDC-6D3B-4541-A840-12ED458B363D}" destId="{F4A84A6E-2C6E-401A-9F18-D2F2E8F0C990}" srcOrd="4" destOrd="0" parTransId="{97A62F2C-3D73-4713-93B5-78ACA4BA21A1}" sibTransId="{0416C8AB-02DB-4F07-B99B-0EF5D835F36F}"/>
    <dgm:cxn modelId="{11B865C8-F7A5-4633-9036-AD407F65E3E6}" srcId="{07F91FDC-6D3B-4541-A840-12ED458B363D}" destId="{074DBC62-D93B-49BC-B88B-0B26699FA13F}" srcOrd="8" destOrd="0" parTransId="{675F40C6-3A0C-489C-805C-724B501D1948}" sibTransId="{558B7B33-D9B2-42C6-8971-30A02005B82D}"/>
    <dgm:cxn modelId="{82CAD0D2-B74B-478C-A49E-9431AB4483F8}" type="presOf" srcId="{EEC88580-989A-4C33-B755-02118CD90801}" destId="{6AA36F81-5F71-4771-84A7-DB381CFA57A7}" srcOrd="0" destOrd="0" presId="urn:microsoft.com/office/officeart/2005/8/layout/vList2"/>
    <dgm:cxn modelId="{6FEA9CD4-DB16-4924-92A3-6DC0A8C615EF}" srcId="{07F91FDC-6D3B-4541-A840-12ED458B363D}" destId="{DC39DFBB-EE43-4FC6-AB08-099AFEE2010C}" srcOrd="1" destOrd="0" parTransId="{3CAB4B67-6BCF-427A-99D1-8C35D7541820}" sibTransId="{660F0DB6-864A-4D60-9984-56E85611B77B}"/>
    <dgm:cxn modelId="{F9E82ED9-6F26-493F-8E55-1797512CAF64}" type="presOf" srcId="{373CDB5C-8DD8-43DA-AA6E-D4115B8323EE}" destId="{0A9AD92A-3704-4F00-8129-20141A8D6C51}" srcOrd="0" destOrd="0" presId="urn:microsoft.com/office/officeart/2005/8/layout/vList2"/>
    <dgm:cxn modelId="{436748DB-1E14-4AC7-BF51-9850CD55D473}" type="presOf" srcId="{9E1575B9-75C7-4777-A65F-80B55EC9B01F}" destId="{F23C96AE-6102-4F05-A47B-8EECFB5678C4}" srcOrd="0" destOrd="0" presId="urn:microsoft.com/office/officeart/2005/8/layout/vList2"/>
    <dgm:cxn modelId="{74E77DF4-3A46-42C2-A9EC-172139DDA058}" srcId="{07F91FDC-6D3B-4541-A840-12ED458B363D}" destId="{CD83E22F-11E3-4D52-9059-AB6483584FEA}" srcOrd="7" destOrd="0" parTransId="{43CF7D93-EF1E-4D39-BA2C-62815C4ACBB4}" sibTransId="{12B86804-5C38-4275-B4C5-C7ABE5BA965B}"/>
    <dgm:cxn modelId="{022DAF76-78BB-425D-9642-00127BAAED5F}" type="presParOf" srcId="{E3C35533-5944-4451-ACCC-AA78309C6B30}" destId="{6AA36F81-5F71-4771-84A7-DB381CFA57A7}" srcOrd="0" destOrd="0" presId="urn:microsoft.com/office/officeart/2005/8/layout/vList2"/>
    <dgm:cxn modelId="{31951ECA-7170-43FF-A793-7B5991F40B50}" type="presParOf" srcId="{E3C35533-5944-4451-ACCC-AA78309C6B30}" destId="{85F1C2DA-E85F-4407-A0F3-EDBA9B5F5774}" srcOrd="1" destOrd="0" presId="urn:microsoft.com/office/officeart/2005/8/layout/vList2"/>
    <dgm:cxn modelId="{03E4E122-3164-456F-B94C-C164C05C5264}" type="presParOf" srcId="{E3C35533-5944-4451-ACCC-AA78309C6B30}" destId="{8DD40506-95E4-401A-A3EC-1C063DBEF1B9}" srcOrd="2" destOrd="0" presId="urn:microsoft.com/office/officeart/2005/8/layout/vList2"/>
    <dgm:cxn modelId="{3FB38DF1-AB51-498F-B98D-5A9608634954}" type="presParOf" srcId="{E3C35533-5944-4451-ACCC-AA78309C6B30}" destId="{E4E558E8-F00D-426B-AFF4-8F384D02F4EE}" srcOrd="3" destOrd="0" presId="urn:microsoft.com/office/officeart/2005/8/layout/vList2"/>
    <dgm:cxn modelId="{5DC9CE4A-468C-4A2C-9CBC-888615AEB75B}" type="presParOf" srcId="{E3C35533-5944-4451-ACCC-AA78309C6B30}" destId="{4C022ED4-F9ED-413B-9EBA-7035CE446E69}" srcOrd="4" destOrd="0" presId="urn:microsoft.com/office/officeart/2005/8/layout/vList2"/>
    <dgm:cxn modelId="{E1D8F6E1-AF12-402F-B384-F3E7122F746A}" type="presParOf" srcId="{E3C35533-5944-4451-ACCC-AA78309C6B30}" destId="{C9BCA14A-7E0D-4530-9E1B-C84F4C4417DD}" srcOrd="5" destOrd="0" presId="urn:microsoft.com/office/officeart/2005/8/layout/vList2"/>
    <dgm:cxn modelId="{F24D5244-DE34-4EE9-A1C9-55A8D89138DB}" type="presParOf" srcId="{E3C35533-5944-4451-ACCC-AA78309C6B30}" destId="{B46EB618-2391-42CA-9AEE-91A1DDEEAD98}" srcOrd="6" destOrd="0" presId="urn:microsoft.com/office/officeart/2005/8/layout/vList2"/>
    <dgm:cxn modelId="{0A4AC253-57AA-4771-BB70-733658D5CB35}" type="presParOf" srcId="{E3C35533-5944-4451-ACCC-AA78309C6B30}" destId="{E3410ABE-0215-4382-80CD-AE1871644467}" srcOrd="7" destOrd="0" presId="urn:microsoft.com/office/officeart/2005/8/layout/vList2"/>
    <dgm:cxn modelId="{289C9E08-D842-4FA2-8870-CFCBFE2BAB19}" type="presParOf" srcId="{E3C35533-5944-4451-ACCC-AA78309C6B30}" destId="{7D462835-8F51-435B-BDE3-71007A22E6E9}" srcOrd="8" destOrd="0" presId="urn:microsoft.com/office/officeart/2005/8/layout/vList2"/>
    <dgm:cxn modelId="{747DEA6C-F052-4FEC-B518-70DDAF6A81F0}" type="presParOf" srcId="{E3C35533-5944-4451-ACCC-AA78309C6B30}" destId="{E89BA72A-1465-4B82-A342-DDAEEF8DDBC9}" srcOrd="9" destOrd="0" presId="urn:microsoft.com/office/officeart/2005/8/layout/vList2"/>
    <dgm:cxn modelId="{BA8C3EAF-ADC5-4D97-9B70-EC1F0897C4B3}" type="presParOf" srcId="{E3C35533-5944-4451-ACCC-AA78309C6B30}" destId="{0B66B40D-6D02-4736-A7AD-3175EA666BF1}" srcOrd="10" destOrd="0" presId="urn:microsoft.com/office/officeart/2005/8/layout/vList2"/>
    <dgm:cxn modelId="{0A990A4F-704D-4869-A7CF-6634F1DBD1C0}" type="presParOf" srcId="{E3C35533-5944-4451-ACCC-AA78309C6B30}" destId="{B6102490-02AC-4CD4-8385-DB2FD0541FD8}" srcOrd="11" destOrd="0" presId="urn:microsoft.com/office/officeart/2005/8/layout/vList2"/>
    <dgm:cxn modelId="{CC3E9FE2-DD2A-48A6-B5AE-8CB75BA54B5A}" type="presParOf" srcId="{E3C35533-5944-4451-ACCC-AA78309C6B30}" destId="{108DC3E9-A647-43C6-BE94-9975E6E7CA39}" srcOrd="12" destOrd="0" presId="urn:microsoft.com/office/officeart/2005/8/layout/vList2"/>
    <dgm:cxn modelId="{8D471164-9D64-47A7-B10D-FCB5624AC625}" type="presParOf" srcId="{E3C35533-5944-4451-ACCC-AA78309C6B30}" destId="{BB307D22-E8B9-4E31-9A1F-04F43F804DF8}" srcOrd="13" destOrd="0" presId="urn:microsoft.com/office/officeart/2005/8/layout/vList2"/>
    <dgm:cxn modelId="{B9DE91C4-2579-4E16-A31D-EFF84A27F0EB}" type="presParOf" srcId="{E3C35533-5944-4451-ACCC-AA78309C6B30}" destId="{BD7FEAFC-F563-4A0E-9B67-C0BD4E14A0BA}" srcOrd="14" destOrd="0" presId="urn:microsoft.com/office/officeart/2005/8/layout/vList2"/>
    <dgm:cxn modelId="{BA7F549D-E04A-4509-B34E-5819CD6A13D1}" type="presParOf" srcId="{E3C35533-5944-4451-ACCC-AA78309C6B30}" destId="{7E1365D8-7CC5-4CA3-BF6D-AAFF52AC14A2}" srcOrd="15" destOrd="0" presId="urn:microsoft.com/office/officeart/2005/8/layout/vList2"/>
    <dgm:cxn modelId="{F7E99790-E5BF-4292-98E9-2608CADEE009}" type="presParOf" srcId="{E3C35533-5944-4451-ACCC-AA78309C6B30}" destId="{A2BA6E71-8094-4AFA-8D7B-59671D24665C}" srcOrd="16" destOrd="0" presId="urn:microsoft.com/office/officeart/2005/8/layout/vList2"/>
    <dgm:cxn modelId="{AB304012-70C8-451A-B549-E43B868F1928}" type="presParOf" srcId="{E3C35533-5944-4451-ACCC-AA78309C6B30}" destId="{15F109C0-199A-4EB0-B74A-B02092F9AA63}" srcOrd="17" destOrd="0" presId="urn:microsoft.com/office/officeart/2005/8/layout/vList2"/>
    <dgm:cxn modelId="{DD27F4C2-D748-4B59-8498-35C710F23E89}" type="presParOf" srcId="{E3C35533-5944-4451-ACCC-AA78309C6B30}" destId="{F23C96AE-6102-4F05-A47B-8EECFB5678C4}" srcOrd="18" destOrd="0" presId="urn:microsoft.com/office/officeart/2005/8/layout/vList2"/>
    <dgm:cxn modelId="{309FAB09-5BCC-4687-B45D-93E08D7F85E5}" type="presParOf" srcId="{E3C35533-5944-4451-ACCC-AA78309C6B30}" destId="{7F22B10B-0F3D-44C6-8B92-2411AFD741E5}" srcOrd="19" destOrd="0" presId="urn:microsoft.com/office/officeart/2005/8/layout/vList2"/>
    <dgm:cxn modelId="{1E82BD1C-A239-46CF-88D1-CDDF7223CE88}" type="presParOf" srcId="{E3C35533-5944-4451-ACCC-AA78309C6B30}" destId="{0A9AD92A-3704-4F00-8129-20141A8D6C51}" srcOrd="2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A36F81-5F71-4771-84A7-DB381CFA57A7}">
      <dsp:nvSpPr>
        <dsp:cNvPr id="0" name=""/>
        <dsp:cNvSpPr/>
      </dsp:nvSpPr>
      <dsp:spPr>
        <a:xfrm>
          <a:off x="0" y="66221"/>
          <a:ext cx="8198398" cy="5054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WHAT IS DOCKER?</a:t>
          </a:r>
          <a:endParaRPr lang="en-US" sz="20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674" y="90895"/>
        <a:ext cx="8149050" cy="456092"/>
      </dsp:txXfrm>
    </dsp:sp>
    <dsp:sp modelId="{8DD40506-95E4-401A-A3EC-1C063DBEF1B9}">
      <dsp:nvSpPr>
        <dsp:cNvPr id="0" name=""/>
        <dsp:cNvSpPr/>
      </dsp:nvSpPr>
      <dsp:spPr>
        <a:xfrm>
          <a:off x="0" y="676792"/>
          <a:ext cx="8198398" cy="505440"/>
        </a:xfrm>
        <a:prstGeom prst="roundRect">
          <a:avLst/>
        </a:prstGeom>
        <a:gradFill rotWithShape="0">
          <a:gsLst>
            <a:gs pos="0">
              <a:schemeClr val="accent2">
                <a:hueOff val="-145536"/>
                <a:satOff val="-8393"/>
                <a:lumOff val="86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"/>
                <a:satOff val="-8393"/>
                <a:lumOff val="86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"/>
                <a:satOff val="-8393"/>
                <a:lumOff val="86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VIRTUALIZATION VS CONTAINERIZATION</a:t>
          </a:r>
          <a:endParaRPr lang="en-US" sz="20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674" y="701466"/>
        <a:ext cx="8149050" cy="456092"/>
      </dsp:txXfrm>
    </dsp:sp>
    <dsp:sp modelId="{4C022ED4-F9ED-413B-9EBA-7035CE446E69}">
      <dsp:nvSpPr>
        <dsp:cNvPr id="0" name=""/>
        <dsp:cNvSpPr/>
      </dsp:nvSpPr>
      <dsp:spPr>
        <a:xfrm>
          <a:off x="0" y="1259992"/>
          <a:ext cx="8198398" cy="505440"/>
        </a:xfrm>
        <a:prstGeom prst="roundRect">
          <a:avLst/>
        </a:prstGeom>
        <a:gradFill rotWithShape="0">
          <a:gsLst>
            <a:gs pos="0">
              <a:schemeClr val="accent2">
                <a:hueOff val="-291073"/>
                <a:satOff val="-16786"/>
                <a:lumOff val="172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291073"/>
                <a:satOff val="-16786"/>
                <a:lumOff val="172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291073"/>
                <a:satOff val="-16786"/>
                <a:lumOff val="172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DOCKER ARCHITECTURE</a:t>
          </a:r>
          <a:endParaRPr lang="en-US" sz="20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674" y="1284666"/>
        <a:ext cx="8149050" cy="456092"/>
      </dsp:txXfrm>
    </dsp:sp>
    <dsp:sp modelId="{B46EB618-2391-42CA-9AEE-91A1DDEEAD98}">
      <dsp:nvSpPr>
        <dsp:cNvPr id="0" name=""/>
        <dsp:cNvSpPr/>
      </dsp:nvSpPr>
      <dsp:spPr>
        <a:xfrm>
          <a:off x="0" y="1843192"/>
          <a:ext cx="8198398" cy="505440"/>
        </a:xfrm>
        <a:prstGeom prst="roundRect">
          <a:avLst/>
        </a:prstGeom>
        <a:gradFill rotWithShape="0">
          <a:gsLst>
            <a:gs pos="0">
              <a:schemeClr val="accent2">
                <a:hueOff val="-436609"/>
                <a:satOff val="-25178"/>
                <a:lumOff val="258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36609"/>
                <a:satOff val="-25178"/>
                <a:lumOff val="258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36609"/>
                <a:satOff val="-25178"/>
                <a:lumOff val="258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AZURE CONTAINER REGISTRY AND CONTAINER INSTANCES</a:t>
          </a:r>
          <a:endParaRPr lang="en-US" sz="20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674" y="1867866"/>
        <a:ext cx="8149050" cy="456092"/>
      </dsp:txXfrm>
    </dsp:sp>
    <dsp:sp modelId="{7D462835-8F51-435B-BDE3-71007A22E6E9}">
      <dsp:nvSpPr>
        <dsp:cNvPr id="0" name=""/>
        <dsp:cNvSpPr/>
      </dsp:nvSpPr>
      <dsp:spPr>
        <a:xfrm>
          <a:off x="0" y="2426392"/>
          <a:ext cx="8198398" cy="505440"/>
        </a:xfrm>
        <a:prstGeom prst="roundRect">
          <a:avLst/>
        </a:prstGeom>
        <a:gradFill rotWithShape="0">
          <a:gsLst>
            <a:gs pos="0">
              <a:schemeClr val="accent2">
                <a:hueOff val="-582145"/>
                <a:satOff val="-33571"/>
                <a:lumOff val="345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582145"/>
                <a:satOff val="-33571"/>
                <a:lumOff val="345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582145"/>
                <a:satOff val="-33571"/>
                <a:lumOff val="345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WHAT IS KUBERNETES AND ITS ARCHITECTURE?</a:t>
          </a:r>
          <a:endParaRPr lang="en-US" sz="20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674" y="2451066"/>
        <a:ext cx="8149050" cy="456092"/>
      </dsp:txXfrm>
    </dsp:sp>
    <dsp:sp modelId="{0B66B40D-6D02-4736-A7AD-3175EA666BF1}">
      <dsp:nvSpPr>
        <dsp:cNvPr id="0" name=""/>
        <dsp:cNvSpPr/>
      </dsp:nvSpPr>
      <dsp:spPr>
        <a:xfrm>
          <a:off x="0" y="3009592"/>
          <a:ext cx="8198398" cy="505440"/>
        </a:xfrm>
        <a:prstGeom prst="round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WHAT IS AZURE KUBERNETES SERVICE?</a:t>
          </a:r>
          <a:endParaRPr lang="en-US" sz="20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674" y="3034266"/>
        <a:ext cx="8149050" cy="456092"/>
      </dsp:txXfrm>
    </dsp:sp>
    <dsp:sp modelId="{108DC3E9-A647-43C6-BE94-9975E6E7CA39}">
      <dsp:nvSpPr>
        <dsp:cNvPr id="0" name=""/>
        <dsp:cNvSpPr/>
      </dsp:nvSpPr>
      <dsp:spPr>
        <a:xfrm>
          <a:off x="0" y="3592792"/>
          <a:ext cx="8198398" cy="505440"/>
        </a:xfrm>
        <a:prstGeom prst="roundRect">
          <a:avLst/>
        </a:prstGeom>
        <a:gradFill rotWithShape="0">
          <a:gsLst>
            <a:gs pos="0">
              <a:schemeClr val="accent2">
                <a:hueOff val="-873218"/>
                <a:satOff val="-50357"/>
                <a:lumOff val="51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873218"/>
                <a:satOff val="-50357"/>
                <a:lumOff val="51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873218"/>
                <a:satOff val="-50357"/>
                <a:lumOff val="51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WHAT IS PERSISTENT VOLUME?</a:t>
          </a:r>
          <a:endParaRPr lang="en-US" sz="20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674" y="3617466"/>
        <a:ext cx="8149050" cy="456092"/>
      </dsp:txXfrm>
    </dsp:sp>
    <dsp:sp modelId="{BD7FEAFC-F563-4A0E-9B67-C0BD4E14A0BA}">
      <dsp:nvSpPr>
        <dsp:cNvPr id="0" name=""/>
        <dsp:cNvSpPr/>
      </dsp:nvSpPr>
      <dsp:spPr>
        <a:xfrm>
          <a:off x="0" y="4175992"/>
          <a:ext cx="8198398" cy="505440"/>
        </a:xfrm>
        <a:prstGeom prst="roundRect">
          <a:avLst/>
        </a:prstGeom>
        <a:gradFill rotWithShape="0">
          <a:gsLst>
            <a:gs pos="0">
              <a:schemeClr val="accent2">
                <a:hueOff val="-1018754"/>
                <a:satOff val="-58750"/>
                <a:lumOff val="604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018754"/>
                <a:satOff val="-58750"/>
                <a:lumOff val="604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018754"/>
                <a:satOff val="-58750"/>
                <a:lumOff val="604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WHAT IS AZURE LOAD BALANCER?</a:t>
          </a:r>
          <a:endParaRPr lang="en-US" sz="20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674" y="4200666"/>
        <a:ext cx="8149050" cy="456092"/>
      </dsp:txXfrm>
    </dsp:sp>
    <dsp:sp modelId="{A2BA6E71-8094-4AFA-8D7B-59671D24665C}">
      <dsp:nvSpPr>
        <dsp:cNvPr id="0" name=""/>
        <dsp:cNvSpPr/>
      </dsp:nvSpPr>
      <dsp:spPr>
        <a:xfrm>
          <a:off x="0" y="4759192"/>
          <a:ext cx="8198398" cy="505440"/>
        </a:xfrm>
        <a:prstGeom prst="roundRect">
          <a:avLst/>
        </a:prstGeom>
        <a:gradFill rotWithShape="0">
          <a:gsLst>
            <a:gs pos="0">
              <a:schemeClr val="accent2">
                <a:hueOff val="-1164290"/>
                <a:satOff val="-67142"/>
                <a:lumOff val="69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164290"/>
                <a:satOff val="-67142"/>
                <a:lumOff val="69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164290"/>
                <a:satOff val="-67142"/>
                <a:lumOff val="69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WHAT IS AZURE VIRTUAL PEERING?</a:t>
          </a:r>
          <a:endParaRPr lang="en-US" sz="20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674" y="4783866"/>
        <a:ext cx="8149050" cy="456092"/>
      </dsp:txXfrm>
    </dsp:sp>
    <dsp:sp modelId="{F23C96AE-6102-4F05-A47B-8EECFB5678C4}">
      <dsp:nvSpPr>
        <dsp:cNvPr id="0" name=""/>
        <dsp:cNvSpPr/>
      </dsp:nvSpPr>
      <dsp:spPr>
        <a:xfrm>
          <a:off x="0" y="5342392"/>
          <a:ext cx="8198398" cy="505440"/>
        </a:xfrm>
        <a:prstGeom prst="roundRect">
          <a:avLst/>
        </a:prstGeom>
        <a:gradFill rotWithShape="0">
          <a:gsLst>
            <a:gs pos="0">
              <a:schemeClr val="accent2">
                <a:hueOff val="-1309827"/>
                <a:satOff val="-75535"/>
                <a:lumOff val="7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309827"/>
                <a:satOff val="-75535"/>
                <a:lumOff val="7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309827"/>
                <a:satOff val="-75535"/>
                <a:lumOff val="7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WHAT IS AZURE FIREWALL?</a:t>
          </a:r>
          <a:endParaRPr lang="en-US" sz="20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674" y="5367066"/>
        <a:ext cx="8149050" cy="456092"/>
      </dsp:txXfrm>
    </dsp:sp>
    <dsp:sp modelId="{0A9AD92A-3704-4F00-8129-20141A8D6C51}">
      <dsp:nvSpPr>
        <dsp:cNvPr id="0" name=""/>
        <dsp:cNvSpPr/>
      </dsp:nvSpPr>
      <dsp:spPr>
        <a:xfrm>
          <a:off x="0" y="5925592"/>
          <a:ext cx="8198398" cy="50544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WHAT IS AZURE APPLICATION GATEWAY?</a:t>
          </a:r>
          <a:endParaRPr lang="en-US" sz="20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674" y="5950266"/>
        <a:ext cx="8149050" cy="4560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FA258-93E2-6F2A-2FD7-B68D8FD15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5880F9-75FF-7195-2AB9-082ED106CE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267D3-B3E1-376D-E114-C2D1EE8F5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2DF3D-7F8A-E698-78D6-725BB8E71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12065-FFB7-D797-CCC6-4146CD740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11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CDF89-A89A-4330-0C45-F0AB990B2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8E6C7-4D57-FCB0-ED0E-6EDB7FC16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34412-9CCB-0631-47D5-742E5FD5E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8E16-3C03-4238-9C6F-B34F3D10F77E}" type="datetime1">
              <a:rPr lang="en-US" smtClean="0"/>
              <a:t>4/3/2023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93871-A161-BDF6-D7FF-5CE8CF05D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211F8-BB23-F685-CF8F-688B72B13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80419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7967FC-B731-7D98-03A2-AD1B2A7483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79800E-AC7F-1B29-8258-BCFF98C0C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EC727-E08A-9F55-F9B0-C16A61FBA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8E16-3C03-4238-9C6F-B34F3D10F77E}" type="datetime1">
              <a:rPr lang="en-US" smtClean="0"/>
              <a:t>4/3/2023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EAA9A-BE41-8A0E-83A5-8D24358CB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30E07-39F0-D4B6-1755-7EED0FCC8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57170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8E16-3C03-4238-9C6F-B34F3D10F77E}" type="datetime1">
              <a:rPr lang="en-US" smtClean="0"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01499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3D5EF-FB64-2459-894B-25CB11BA1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5732-D25A-3871-5C49-BA2C6B6F0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24394-6684-671C-9DB8-AD0288191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8E16-3C03-4238-9C6F-B34F3D10F77E}" type="datetime1">
              <a:rPr lang="en-US" smtClean="0"/>
              <a:t>4/3/2023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1536B-1791-CC96-3128-D9CBA59F3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60601-7EFA-A148-4C59-FA243C558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51255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E1610-7F9B-DB02-8D2F-007F0C77C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472E9-25EE-5309-09DA-47E27E1B6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612C2-5243-D1D6-631A-EF7DD331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B2D99-038C-FF9A-99BE-BB49C15EB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2E1B5-80C7-8497-F308-BEB0490CC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991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A8FC0-59E2-9FDC-346E-8F8F820CE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DB10F-DE46-4514-E981-2E4DD4713E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D206B-BD21-F52F-2FBC-B713249BB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96515-82E8-5DDB-7E75-E550E4567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8E16-3C03-4238-9C6F-B34F3D10F77E}" type="datetime1">
              <a:rPr lang="en-US" smtClean="0"/>
              <a:t>4/3/2023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C47EE-A745-336F-89FC-201C06CE0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0AEDC-07CA-6295-173B-5A7E01FCB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39801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CA86B-7011-69DD-9FCE-A7000ACA1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0E7F8-1912-86F1-A37C-65A2FD649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F009B4-0221-B61D-7245-2407ED4EC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684A3F-0281-05B7-031A-D970D85831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662AD7-EE3B-8BDA-98CE-7767BBCF0D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CFBB8E-0685-00C3-A211-478D6299B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8E16-3C03-4238-9C6F-B34F3D10F77E}" type="datetime1">
              <a:rPr lang="en-US" smtClean="0"/>
              <a:t>4/3/2023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240ACA-D8BE-3F03-678B-BD4E311C7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223237-CC60-87F8-C881-AD0CF9E07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5645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6A0EB-CBE9-C7D2-7DA0-39735CC96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57489-73DC-E0B6-1A22-340EB50D9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4/3/2023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C894E4-C9D7-6A7F-1461-633117A4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ED11F8-0AE2-64E6-76A8-A0D8191F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7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E8AACA-C779-A7DE-DAC8-F76843986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4/3/2023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FDDCE6-ACD3-9A38-656E-577588295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785D62-D11A-DBF1-49A6-90F0F0E6C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14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01835-BB90-12D0-6B97-04A630FA8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C6276-226C-21F9-6320-FA8472D68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8B5DF1-E3C9-A83F-9ED4-E58FB8FF6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87E54-8574-8610-9847-17AB0C2D9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8E16-3C03-4238-9C6F-B34F3D10F77E}" type="datetime1">
              <a:rPr lang="en-US" smtClean="0"/>
              <a:t>4/3/2023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0D0F26-913D-A4C1-35B1-CE508C04E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12D5B-477F-42F3-BD9A-86C43E4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44283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4CFAC-AB58-9167-24D3-BB0FF090A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BFDA2B-EA75-9975-E3C4-9ABBF96E95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447D88-A9DE-C7BA-1408-E049F41EE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16636-EF8B-A14E-54CE-42E68B63B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CD0E9-E9BE-50CD-5EF9-844036B2B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F0639-083C-11E1-3E81-3497B75F8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76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8F28B0-5AFB-18A8-D1F9-E6156B409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F1F7F-7D86-0640-3876-8E3E6F014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471ED-6642-D9C8-6FF0-B950302528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4/3/2023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8CC59-6013-0C35-BF79-F44C02DCBC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8A42C-ADB5-9765-ED0C-762B054745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7242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8" r:id="rId1"/>
    <p:sldLayoutId id="2147483989" r:id="rId2"/>
    <p:sldLayoutId id="2147483990" r:id="rId3"/>
    <p:sldLayoutId id="2147483991" r:id="rId4"/>
    <p:sldLayoutId id="2147483992" r:id="rId5"/>
    <p:sldLayoutId id="2147483993" r:id="rId6"/>
    <p:sldLayoutId id="2147483994" r:id="rId7"/>
    <p:sldLayoutId id="2147483995" r:id="rId8"/>
    <p:sldLayoutId id="2147483996" r:id="rId9"/>
    <p:sldLayoutId id="2147483997" r:id="rId10"/>
    <p:sldLayoutId id="2147483998" r:id="rId11"/>
    <p:sldLayoutId id="2147483999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C8A2036C-8066-CFE6-4873-89355C67E9E7}"/>
              </a:ext>
            </a:extLst>
          </p:cNvPr>
          <p:cNvSpPr txBox="1">
            <a:spLocks/>
          </p:cNvSpPr>
          <p:nvPr/>
        </p:nvSpPr>
        <p:spPr>
          <a:xfrm>
            <a:off x="6651351" y="2462178"/>
            <a:ext cx="4972511" cy="6369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5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B7D31265-FA5F-B231-BF6A-60CA7BA2CA28}"/>
              </a:ext>
            </a:extLst>
          </p:cNvPr>
          <p:cNvSpPr txBox="1">
            <a:spLocks/>
          </p:cNvSpPr>
          <p:nvPr/>
        </p:nvSpPr>
        <p:spPr>
          <a:xfrm>
            <a:off x="6651350" y="3099083"/>
            <a:ext cx="4972512" cy="1517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GOWTHAM RAJ K R</a:t>
            </a:r>
          </a:p>
        </p:txBody>
      </p:sp>
      <p:pic>
        <p:nvPicPr>
          <p:cNvPr id="34" name="Picture 33" descr="Chart, scatter chart&#10;&#10;Description automatically generated">
            <a:extLst>
              <a:ext uri="{FF2B5EF4-FFF2-40B4-BE49-F238E27FC236}">
                <a16:creationId xmlns:a16="http://schemas.microsoft.com/office/drawing/2014/main" id="{66A33116-C4E0-0819-AF7F-85B76BCB76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37"/>
          <a:stretch/>
        </p:blipFill>
        <p:spPr>
          <a:xfrm>
            <a:off x="1" y="2"/>
            <a:ext cx="6095695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08886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B84F1-3F6A-5BA2-EA0D-DB443DF71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42" y="142875"/>
            <a:ext cx="11125316" cy="1326321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AZURE VIRTUAL NETWORK PEERING?</a:t>
            </a:r>
          </a:p>
        </p:txBody>
      </p:sp>
      <p:pic>
        <p:nvPicPr>
          <p:cNvPr id="5122" name="Picture 2" descr="virtual network peering transit">
            <a:extLst>
              <a:ext uri="{FF2B5EF4-FFF2-40B4-BE49-F238E27FC236}">
                <a16:creationId xmlns:a16="http://schemas.microsoft.com/office/drawing/2014/main" id="{AB109ECE-23F4-30A2-7598-02CF143F5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934" y="1826383"/>
            <a:ext cx="8426132" cy="4450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238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0ED7-3771-E14C-5404-0197594AB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01598"/>
            <a:ext cx="10353761" cy="1326321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AZURE FIREWALL?</a:t>
            </a:r>
          </a:p>
        </p:txBody>
      </p:sp>
      <p:pic>
        <p:nvPicPr>
          <p:cNvPr id="3074" name="Picture 2" descr="Firewall Standard overview">
            <a:extLst>
              <a:ext uri="{FF2B5EF4-FFF2-40B4-BE49-F238E27FC236}">
                <a16:creationId xmlns:a16="http://schemas.microsoft.com/office/drawing/2014/main" id="{A6B0EC6B-55BF-5376-F240-D7056145E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18" y="1427919"/>
            <a:ext cx="5898181" cy="510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Firewall Premium overview">
            <a:extLst>
              <a:ext uri="{FF2B5EF4-FFF2-40B4-BE49-F238E27FC236}">
                <a16:creationId xmlns:a16="http://schemas.microsoft.com/office/drawing/2014/main" id="{E8BA6F2C-E2B2-4272-B17D-E6B18D85B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175" y="1427919"/>
            <a:ext cx="5635927" cy="510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972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F069A-F598-27D1-A190-6D334CBF4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AZURE LOAD BALANCER?</a:t>
            </a:r>
          </a:p>
        </p:txBody>
      </p:sp>
      <p:pic>
        <p:nvPicPr>
          <p:cNvPr id="6146" name="Picture 2" descr="Tiered load balancer example">
            <a:extLst>
              <a:ext uri="{FF2B5EF4-FFF2-40B4-BE49-F238E27FC236}">
                <a16:creationId xmlns:a16="http://schemas.microsoft.com/office/drawing/2014/main" id="{89351C9C-2F4C-5450-B229-E7E32458C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636" y="2428096"/>
            <a:ext cx="9876728" cy="3373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550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566E3-89A2-C15C-FC10-F882D5355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63" y="219075"/>
            <a:ext cx="10104437" cy="1600200"/>
          </a:xfrm>
        </p:spPr>
        <p:txBody>
          <a:bodyPr anchor="ctr">
            <a:norm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AZURE APPLICATION GATEWAY?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5C919A-6769-4737-D20E-58D5D5D48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5300" y="2457450"/>
            <a:ext cx="4972051" cy="3811588"/>
          </a:xfrm>
        </p:spPr>
        <p:txBody>
          <a:bodyPr/>
          <a:lstStyle/>
          <a:p>
            <a:r>
              <a:rPr lang="en-IN" sz="20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of Azure Application Gateway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SSL/TLS termination at the gateway.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Autoscaling.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 firewall.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affinity.</a:t>
            </a:r>
            <a:endParaRPr lang="en-IN" sz="18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Zone Redundancy.</a:t>
            </a:r>
          </a:p>
          <a:p>
            <a:endParaRPr lang="en-IN" dirty="0"/>
          </a:p>
        </p:txBody>
      </p:sp>
      <p:pic>
        <p:nvPicPr>
          <p:cNvPr id="4098" name="Picture 2" descr="imageURLroute">
            <a:extLst>
              <a:ext uri="{FF2B5EF4-FFF2-40B4-BE49-F238E27FC236}">
                <a16:creationId xmlns:a16="http://schemas.microsoft.com/office/drawing/2014/main" id="{DAA7C172-D679-D714-EA4D-BEDB1223D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150" y="1690687"/>
            <a:ext cx="6076950" cy="480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7228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05C45E-EC1B-E300-87AA-EE9BD2B5DC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7" r="1577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197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0EE72-1520-F958-34EB-B99B382F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314450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AECC0594-48F1-9995-5C0B-640C75F4E01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568648127"/>
              </p:ext>
            </p:extLst>
          </p:nvPr>
        </p:nvGraphicFramePr>
        <p:xfrm>
          <a:off x="3793577" y="95251"/>
          <a:ext cx="8198398" cy="6524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9271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BDB10-7323-639F-CE8F-793553504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8938" y="85725"/>
            <a:ext cx="7589837" cy="1600200"/>
          </a:xfrm>
        </p:spPr>
        <p:txBody>
          <a:bodyPr anchor="ctr">
            <a:norm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DOCKER?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D1FE67-5BF0-1679-C4AB-A138EA056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3588" y="1899627"/>
            <a:ext cx="4522787" cy="3811588"/>
          </a:xfrm>
        </p:spPr>
        <p:txBody>
          <a:bodyPr/>
          <a:lstStyle/>
          <a:p>
            <a:r>
              <a:rPr lang="en-IN" sz="2000" b="1" i="0" u="sng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of Docker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Flexible resource sharing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Rapid Performance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Lightweight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Isolation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</a:p>
          <a:p>
            <a:endParaRPr lang="en-IN" dirty="0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AF117059-CE3F-0550-CB06-0CCC1E6E6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124" y="1685925"/>
            <a:ext cx="5372101" cy="419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828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F196-831B-E3E6-08FD-1404CE298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069" y="361949"/>
            <a:ext cx="10353761" cy="1326321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VIRTUALIZATION vs CONTAINERIZATION</a:t>
            </a:r>
          </a:p>
        </p:txBody>
      </p:sp>
      <p:pic>
        <p:nvPicPr>
          <p:cNvPr id="4" name="Content Placeholder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CF69B97-56A3-C499-1B10-501B12EDBC5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50" y="1866901"/>
            <a:ext cx="94488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39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00EE7-BCE9-4AE1-B414-E24187728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850" y="76200"/>
            <a:ext cx="10078076" cy="1253277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02C83C-6D4B-7D85-209A-7AA913A23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959" y="1434746"/>
            <a:ext cx="8788082" cy="518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387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6FA87-B0B1-03DF-1D87-CD1F24F2D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" y="252412"/>
            <a:ext cx="11874665" cy="871538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Azure Container Registry and Azure Container Instances?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AFDDA-DD4D-DC8C-BC56-6D5175AE9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985" y="2282097"/>
            <a:ext cx="5408612" cy="274710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b="1" i="0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Key Benefits of Azure Container Registry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Ability to find, pull, and push Docker images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other Azure services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Built-in security features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Role-based access control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 signing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BC0411-8A6A-9BEB-15FF-4FD8458D3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425" y="1710597"/>
            <a:ext cx="6321590" cy="433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511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759D5-02B7-DA97-9C15-F116AD742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495300"/>
            <a:ext cx="11850779" cy="964371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KUBERNETES AND ITS ARCHITECTURE 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CAC2D4-3778-F1C6-F7D9-EB0828675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1738596"/>
            <a:ext cx="8512176" cy="489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757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7BF9F-1816-2964-DE66-0BBD2B1A8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144497"/>
            <a:ext cx="10325100" cy="1187450"/>
          </a:xfrm>
        </p:spPr>
        <p:txBody>
          <a:bodyPr anchor="ctr">
            <a:norm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AZURE KUBERNETES SERVICE?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04CF40-2442-F886-BC0A-3B04B3762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1450" y="2219325"/>
            <a:ext cx="4295775" cy="3924300"/>
          </a:xfrm>
        </p:spPr>
        <p:txBody>
          <a:bodyPr/>
          <a:lstStyle/>
          <a:p>
            <a:r>
              <a:rPr lang="en-IN" sz="2000" b="1" i="0" u="sng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of AKS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Efficient resource utilization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Faster application development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 and compliance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Quicker development and integration</a:t>
            </a:r>
            <a:endParaRPr lang="en-US" sz="18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A0FCC4-A626-E772-12FE-4C8EB784F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550" y="1331947"/>
            <a:ext cx="7620000" cy="539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014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B8D46-B7F2-8E10-3DE2-F80544EE9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52" y="518160"/>
            <a:ext cx="10353761" cy="1326321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PERSISTENT VOLUME?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52EFED-D6AB-1F6A-FD68-CFF85EC09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86" y="2112570"/>
            <a:ext cx="10340827" cy="396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946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1498</TotalTime>
  <Words>209</Words>
  <Application>Microsoft Office PowerPoint</Application>
  <PresentationFormat>Widescreen</PresentationFormat>
  <Paragraphs>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AGENDA</vt:lpstr>
      <vt:lpstr>WHAT IS DOCKER?</vt:lpstr>
      <vt:lpstr>VIRTUALIZATION vs CONTAINERIZATION</vt:lpstr>
      <vt:lpstr>DOCKER ARCHITECTURE</vt:lpstr>
      <vt:lpstr>What is Azure Container Registry and Azure Container Instances?</vt:lpstr>
      <vt:lpstr>WHAT IS KUBERNETES AND ITS ARCHITECTURE ?</vt:lpstr>
      <vt:lpstr>WHAT IS AZURE KUBERNETES SERVICE?</vt:lpstr>
      <vt:lpstr>WHAT IS PERSISTENT VOLUME?</vt:lpstr>
      <vt:lpstr>WHAT IS AZURE VIRTUAL NETWORK PEERING?</vt:lpstr>
      <vt:lpstr>WHAT IS AZURE FIREWALL?</vt:lpstr>
      <vt:lpstr>WHAT IS AZURE LOAD BALANCER?</vt:lpstr>
      <vt:lpstr>WHAT IS AZURE APPLICATION GATEWAY?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5</dc:title>
  <dc:creator>Gowtham Raj K R</dc:creator>
  <cp:lastModifiedBy>Gowtham Raj K R</cp:lastModifiedBy>
  <cp:revision>33</cp:revision>
  <dcterms:created xsi:type="dcterms:W3CDTF">2023-04-01T20:11:07Z</dcterms:created>
  <dcterms:modified xsi:type="dcterms:W3CDTF">2023-04-04T03:34:31Z</dcterms:modified>
</cp:coreProperties>
</file>