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4"/>
  </p:notesMasterIdLst>
  <p:sldIdLst>
    <p:sldId id="256" r:id="rId5"/>
    <p:sldId id="266" r:id="rId6"/>
    <p:sldId id="265" r:id="rId7"/>
    <p:sldId id="257" r:id="rId8"/>
    <p:sldId id="258" r:id="rId9"/>
    <p:sldId id="259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C42D8-7DEA-48D9-A43A-8F976E6D9231}" v="6" dt="2023-02-01T08:43:30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-2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33EC4-64E4-40A8-930F-36435148BB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2FAFE851-97D1-4659-A5C3-D5D4BE9431F5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Agile Methodology and Scrum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25E3E-25C9-4B3B-988D-F728EB84FCE1}" type="parTrans" cxnId="{E049EC5D-823F-4BD0-B954-8AD494757BBC}">
      <dgm:prSet/>
      <dgm:spPr/>
      <dgm:t>
        <a:bodyPr/>
        <a:lstStyle/>
        <a:p>
          <a:endParaRPr lang="en-US"/>
        </a:p>
      </dgm:t>
    </dgm:pt>
    <dgm:pt modelId="{6F6B02E9-15BA-499D-B11E-2E6FF6D3F90B}" type="sibTrans" cxnId="{E049EC5D-823F-4BD0-B954-8AD494757BBC}">
      <dgm:prSet/>
      <dgm:spPr/>
      <dgm:t>
        <a:bodyPr/>
        <a:lstStyle/>
        <a:p>
          <a:endParaRPr lang="en-US"/>
        </a:p>
      </dgm:t>
    </dgm:pt>
    <dgm:pt modelId="{70F3F65A-83E9-4015-B09B-6C4BB13876E7}">
      <dgm:prSet/>
      <dgm:spPr/>
      <dgm:t>
        <a:bodyPr/>
        <a:lstStyle/>
        <a:p>
          <a:r>
            <a:rPr lang="en-IN" b="1">
              <a:latin typeface="Times New Roman" panose="02020603050405020304" pitchFamily="18" charset="0"/>
              <a:cs typeface="Times New Roman" panose="02020603050405020304" pitchFamily="18" charset="0"/>
            </a:rPr>
            <a:t>Cloud and Its Deployment Models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03C062-259F-4596-8A03-07CCA0107350}" type="parTrans" cxnId="{B3531A6A-8BDD-49FE-94B1-9136B9A81EFC}">
      <dgm:prSet/>
      <dgm:spPr/>
      <dgm:t>
        <a:bodyPr/>
        <a:lstStyle/>
        <a:p>
          <a:endParaRPr lang="en-US"/>
        </a:p>
      </dgm:t>
    </dgm:pt>
    <dgm:pt modelId="{FCBFD63B-95E0-4B95-980A-894EE632F15C}" type="sibTrans" cxnId="{B3531A6A-8BDD-49FE-94B1-9136B9A81EFC}">
      <dgm:prSet/>
      <dgm:spPr/>
      <dgm:t>
        <a:bodyPr/>
        <a:lstStyle/>
        <a:p>
          <a:endParaRPr lang="en-US"/>
        </a:p>
      </dgm:t>
    </dgm:pt>
    <dgm:pt modelId="{962BB167-EBCB-41E1-A6E3-144C34E0D1CE}">
      <dgm:prSet/>
      <dgm:spPr/>
      <dgm:t>
        <a:bodyPr/>
        <a:lstStyle/>
        <a:p>
          <a:r>
            <a:rPr lang="en-IN" b="1">
              <a:latin typeface="Times New Roman" panose="02020603050405020304" pitchFamily="18" charset="0"/>
              <a:cs typeface="Times New Roman" panose="02020603050405020304" pitchFamily="18" charset="0"/>
            </a:rPr>
            <a:t>Cloud Service Models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60D262-2DF7-4265-BC28-79F7296E8EF9}" type="parTrans" cxnId="{3E2FC1C2-848C-454F-B69B-EDE005407D36}">
      <dgm:prSet/>
      <dgm:spPr/>
      <dgm:t>
        <a:bodyPr/>
        <a:lstStyle/>
        <a:p>
          <a:endParaRPr lang="en-US"/>
        </a:p>
      </dgm:t>
    </dgm:pt>
    <dgm:pt modelId="{86D57057-BE71-4DCD-B816-DCB5E32DFB4B}" type="sibTrans" cxnId="{3E2FC1C2-848C-454F-B69B-EDE005407D36}">
      <dgm:prSet/>
      <dgm:spPr/>
      <dgm:t>
        <a:bodyPr/>
        <a:lstStyle/>
        <a:p>
          <a:endParaRPr lang="en-US"/>
        </a:p>
      </dgm:t>
    </dgm:pt>
    <dgm:pt modelId="{98167A4F-2D50-4D35-8D7C-5F6D0EA32CA4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Azure Fundamentals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624E00-2E6B-4EE1-82DC-2E9799DFC314}" type="parTrans" cxnId="{7315B822-29CE-4FD8-8BB3-FB9433171B01}">
      <dgm:prSet/>
      <dgm:spPr/>
      <dgm:t>
        <a:bodyPr/>
        <a:lstStyle/>
        <a:p>
          <a:endParaRPr lang="en-US"/>
        </a:p>
      </dgm:t>
    </dgm:pt>
    <dgm:pt modelId="{02FDEC47-0114-4DB3-83CE-0A59BFBAB377}" type="sibTrans" cxnId="{7315B822-29CE-4FD8-8BB3-FB9433171B01}">
      <dgm:prSet/>
      <dgm:spPr/>
      <dgm:t>
        <a:bodyPr/>
        <a:lstStyle/>
        <a:p>
          <a:endParaRPr lang="en-US"/>
        </a:p>
      </dgm:t>
    </dgm:pt>
    <dgm:pt modelId="{2A4016D4-F5AA-4E8F-ACC1-71657EC498DF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Terraform</a:t>
          </a:r>
        </a:p>
      </dgm:t>
    </dgm:pt>
    <dgm:pt modelId="{DA368842-FD0E-40C0-8730-C161781CD9C6}" type="parTrans" cxnId="{36475224-C78F-4CD8-B9E0-A0BF2F06768A}">
      <dgm:prSet/>
      <dgm:spPr/>
      <dgm:t>
        <a:bodyPr/>
        <a:lstStyle/>
        <a:p>
          <a:endParaRPr lang="en-US"/>
        </a:p>
      </dgm:t>
    </dgm:pt>
    <dgm:pt modelId="{55C7A8F2-BD1C-4875-93B9-4B1E9F86DAD6}" type="sibTrans" cxnId="{36475224-C78F-4CD8-B9E0-A0BF2F06768A}">
      <dgm:prSet/>
      <dgm:spPr/>
      <dgm:t>
        <a:bodyPr/>
        <a:lstStyle/>
        <a:p>
          <a:endParaRPr lang="en-US"/>
        </a:p>
      </dgm:t>
    </dgm:pt>
    <dgm:pt modelId="{939AF9A2-9D0C-40EA-B0C0-BBD43B302D8E}" type="pres">
      <dgm:prSet presAssocID="{D9033EC4-64E4-40A8-930F-36435148BB28}" presName="root" presStyleCnt="0">
        <dgm:presLayoutVars>
          <dgm:dir/>
          <dgm:resizeHandles val="exact"/>
        </dgm:presLayoutVars>
      </dgm:prSet>
      <dgm:spPr/>
    </dgm:pt>
    <dgm:pt modelId="{E0E8A9E4-217B-492B-B430-4285C0A0D1AE}" type="pres">
      <dgm:prSet presAssocID="{2FAFE851-97D1-4659-A5C3-D5D4BE9431F5}" presName="compNode" presStyleCnt="0"/>
      <dgm:spPr/>
    </dgm:pt>
    <dgm:pt modelId="{4202CE9C-2B09-46D3-A040-E425AF017AA3}" type="pres">
      <dgm:prSet presAssocID="{2FAFE851-97D1-4659-A5C3-D5D4BE9431F5}" presName="bgRect" presStyleLbl="bgShp" presStyleIdx="0" presStyleCnt="5"/>
      <dgm:spPr/>
    </dgm:pt>
    <dgm:pt modelId="{C3C53AFE-237B-48E2-880E-20657F4FE3C1}" type="pres">
      <dgm:prSet presAssocID="{2FAFE851-97D1-4659-A5C3-D5D4BE9431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46BDA78-1494-479D-A4F8-CB90C8B47719}" type="pres">
      <dgm:prSet presAssocID="{2FAFE851-97D1-4659-A5C3-D5D4BE9431F5}" presName="spaceRect" presStyleCnt="0"/>
      <dgm:spPr/>
    </dgm:pt>
    <dgm:pt modelId="{62B9CAE5-FC5C-4933-834C-49EF5FDDEF8C}" type="pres">
      <dgm:prSet presAssocID="{2FAFE851-97D1-4659-A5C3-D5D4BE9431F5}" presName="parTx" presStyleLbl="revTx" presStyleIdx="0" presStyleCnt="5">
        <dgm:presLayoutVars>
          <dgm:chMax val="0"/>
          <dgm:chPref val="0"/>
        </dgm:presLayoutVars>
      </dgm:prSet>
      <dgm:spPr/>
    </dgm:pt>
    <dgm:pt modelId="{0D3E2222-D80A-4A13-846E-14E57981F4A9}" type="pres">
      <dgm:prSet presAssocID="{6F6B02E9-15BA-499D-B11E-2E6FF6D3F90B}" presName="sibTrans" presStyleCnt="0"/>
      <dgm:spPr/>
    </dgm:pt>
    <dgm:pt modelId="{45F5640B-5085-4104-853F-8CA4AFC8D89B}" type="pres">
      <dgm:prSet presAssocID="{70F3F65A-83E9-4015-B09B-6C4BB13876E7}" presName="compNode" presStyleCnt="0"/>
      <dgm:spPr/>
    </dgm:pt>
    <dgm:pt modelId="{C81F55F9-8198-430C-AD33-46DD0CC6F333}" type="pres">
      <dgm:prSet presAssocID="{70F3F65A-83E9-4015-B09B-6C4BB13876E7}" presName="bgRect" presStyleLbl="bgShp" presStyleIdx="1" presStyleCnt="5"/>
      <dgm:spPr/>
    </dgm:pt>
    <dgm:pt modelId="{1C1485A4-65A3-45D7-B5D2-817E3BC43C56}" type="pres">
      <dgm:prSet presAssocID="{70F3F65A-83E9-4015-B09B-6C4BB13876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8932DD6-CEDD-4CBD-8DA5-7451843B8C48}" type="pres">
      <dgm:prSet presAssocID="{70F3F65A-83E9-4015-B09B-6C4BB13876E7}" presName="spaceRect" presStyleCnt="0"/>
      <dgm:spPr/>
    </dgm:pt>
    <dgm:pt modelId="{42BBF283-C40A-414B-8B33-CB76AEB434D4}" type="pres">
      <dgm:prSet presAssocID="{70F3F65A-83E9-4015-B09B-6C4BB13876E7}" presName="parTx" presStyleLbl="revTx" presStyleIdx="1" presStyleCnt="5">
        <dgm:presLayoutVars>
          <dgm:chMax val="0"/>
          <dgm:chPref val="0"/>
        </dgm:presLayoutVars>
      </dgm:prSet>
      <dgm:spPr/>
    </dgm:pt>
    <dgm:pt modelId="{0243B654-A1E7-4221-949F-6F1A3441FABB}" type="pres">
      <dgm:prSet presAssocID="{FCBFD63B-95E0-4B95-980A-894EE632F15C}" presName="sibTrans" presStyleCnt="0"/>
      <dgm:spPr/>
    </dgm:pt>
    <dgm:pt modelId="{7D892035-CCF5-4C74-8A3C-0600B3EADF73}" type="pres">
      <dgm:prSet presAssocID="{962BB167-EBCB-41E1-A6E3-144C34E0D1CE}" presName="compNode" presStyleCnt="0"/>
      <dgm:spPr/>
    </dgm:pt>
    <dgm:pt modelId="{E5C79AAC-9869-46B1-8ABA-91A0B6E3F22F}" type="pres">
      <dgm:prSet presAssocID="{962BB167-EBCB-41E1-A6E3-144C34E0D1CE}" presName="bgRect" presStyleLbl="bgShp" presStyleIdx="2" presStyleCnt="5"/>
      <dgm:spPr/>
    </dgm:pt>
    <dgm:pt modelId="{88347DD5-BBA0-495A-B1E1-72DFF597BD56}" type="pres">
      <dgm:prSet presAssocID="{962BB167-EBCB-41E1-A6E3-144C34E0D1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DC4AF29F-7BD4-495F-A5B9-4F4CFCE5139B}" type="pres">
      <dgm:prSet presAssocID="{962BB167-EBCB-41E1-A6E3-144C34E0D1CE}" presName="spaceRect" presStyleCnt="0"/>
      <dgm:spPr/>
    </dgm:pt>
    <dgm:pt modelId="{C8BAE458-8911-4858-B079-3ED2B70A2F04}" type="pres">
      <dgm:prSet presAssocID="{962BB167-EBCB-41E1-A6E3-144C34E0D1CE}" presName="parTx" presStyleLbl="revTx" presStyleIdx="2" presStyleCnt="5">
        <dgm:presLayoutVars>
          <dgm:chMax val="0"/>
          <dgm:chPref val="0"/>
        </dgm:presLayoutVars>
      </dgm:prSet>
      <dgm:spPr/>
    </dgm:pt>
    <dgm:pt modelId="{783F0288-9E43-419B-8FB7-3C028A78A50A}" type="pres">
      <dgm:prSet presAssocID="{86D57057-BE71-4DCD-B816-DCB5E32DFB4B}" presName="sibTrans" presStyleCnt="0"/>
      <dgm:spPr/>
    </dgm:pt>
    <dgm:pt modelId="{54C50788-1CD9-421A-B55F-A821EA2822ED}" type="pres">
      <dgm:prSet presAssocID="{98167A4F-2D50-4D35-8D7C-5F6D0EA32CA4}" presName="compNode" presStyleCnt="0"/>
      <dgm:spPr/>
    </dgm:pt>
    <dgm:pt modelId="{CC41BBCA-0B7B-4399-9426-2D717274A49C}" type="pres">
      <dgm:prSet presAssocID="{98167A4F-2D50-4D35-8D7C-5F6D0EA32CA4}" presName="bgRect" presStyleLbl="bgShp" presStyleIdx="3" presStyleCnt="5"/>
      <dgm:spPr/>
    </dgm:pt>
    <dgm:pt modelId="{70F01E41-3C48-4DED-86CB-B85EC0DBDF6E}" type="pres">
      <dgm:prSet presAssocID="{98167A4F-2D50-4D35-8D7C-5F6D0EA32C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2A7E72-E795-4217-9A42-F15590696D58}" type="pres">
      <dgm:prSet presAssocID="{98167A4F-2D50-4D35-8D7C-5F6D0EA32CA4}" presName="spaceRect" presStyleCnt="0"/>
      <dgm:spPr/>
    </dgm:pt>
    <dgm:pt modelId="{E550FC1E-421B-48B0-A4EF-B90354F3F227}" type="pres">
      <dgm:prSet presAssocID="{98167A4F-2D50-4D35-8D7C-5F6D0EA32CA4}" presName="parTx" presStyleLbl="revTx" presStyleIdx="3" presStyleCnt="5">
        <dgm:presLayoutVars>
          <dgm:chMax val="0"/>
          <dgm:chPref val="0"/>
        </dgm:presLayoutVars>
      </dgm:prSet>
      <dgm:spPr/>
    </dgm:pt>
    <dgm:pt modelId="{2AAB32B2-B146-4C10-B5EB-8EE93B01ECB8}" type="pres">
      <dgm:prSet presAssocID="{02FDEC47-0114-4DB3-83CE-0A59BFBAB377}" presName="sibTrans" presStyleCnt="0"/>
      <dgm:spPr/>
    </dgm:pt>
    <dgm:pt modelId="{4FC1536E-D2FE-4458-8844-036D6923910C}" type="pres">
      <dgm:prSet presAssocID="{2A4016D4-F5AA-4E8F-ACC1-71657EC498DF}" presName="compNode" presStyleCnt="0"/>
      <dgm:spPr/>
    </dgm:pt>
    <dgm:pt modelId="{C0AC1D54-1B99-40F4-8622-B2A0ADF3291B}" type="pres">
      <dgm:prSet presAssocID="{2A4016D4-F5AA-4E8F-ACC1-71657EC498DF}" presName="bgRect" presStyleLbl="bgShp" presStyleIdx="4" presStyleCnt="5"/>
      <dgm:spPr/>
    </dgm:pt>
    <dgm:pt modelId="{977BA6AA-F48D-4241-B878-BD73C948F1FB}" type="pres">
      <dgm:prSet presAssocID="{2A4016D4-F5AA-4E8F-ACC1-71657EC498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B035CE5-C0B6-45ED-B036-78ECE402DD35}" type="pres">
      <dgm:prSet presAssocID="{2A4016D4-F5AA-4E8F-ACC1-71657EC498DF}" presName="spaceRect" presStyleCnt="0"/>
      <dgm:spPr/>
    </dgm:pt>
    <dgm:pt modelId="{6235B649-30FB-4968-9AEB-24C450647DE3}" type="pres">
      <dgm:prSet presAssocID="{2A4016D4-F5AA-4E8F-ACC1-71657EC498D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1C3B30F-F83F-4F6D-A656-B98B9EF60E03}" type="presOf" srcId="{962BB167-EBCB-41E1-A6E3-144C34E0D1CE}" destId="{C8BAE458-8911-4858-B079-3ED2B70A2F04}" srcOrd="0" destOrd="0" presId="urn:microsoft.com/office/officeart/2018/2/layout/IconVerticalSolidList"/>
    <dgm:cxn modelId="{7315B822-29CE-4FD8-8BB3-FB9433171B01}" srcId="{D9033EC4-64E4-40A8-930F-36435148BB28}" destId="{98167A4F-2D50-4D35-8D7C-5F6D0EA32CA4}" srcOrd="3" destOrd="0" parTransId="{FD624E00-2E6B-4EE1-82DC-2E9799DFC314}" sibTransId="{02FDEC47-0114-4DB3-83CE-0A59BFBAB377}"/>
    <dgm:cxn modelId="{36475224-C78F-4CD8-B9E0-A0BF2F06768A}" srcId="{D9033EC4-64E4-40A8-930F-36435148BB28}" destId="{2A4016D4-F5AA-4E8F-ACC1-71657EC498DF}" srcOrd="4" destOrd="0" parTransId="{DA368842-FD0E-40C0-8730-C161781CD9C6}" sibTransId="{55C7A8F2-BD1C-4875-93B9-4B1E9F86DAD6}"/>
    <dgm:cxn modelId="{E049EC5D-823F-4BD0-B954-8AD494757BBC}" srcId="{D9033EC4-64E4-40A8-930F-36435148BB28}" destId="{2FAFE851-97D1-4659-A5C3-D5D4BE9431F5}" srcOrd="0" destOrd="0" parTransId="{48725E3E-25C9-4B3B-988D-F728EB84FCE1}" sibTransId="{6F6B02E9-15BA-499D-B11E-2E6FF6D3F90B}"/>
    <dgm:cxn modelId="{C08A0C69-B9D3-4DF3-8829-D92EDB8D2A12}" type="presOf" srcId="{2A4016D4-F5AA-4E8F-ACC1-71657EC498DF}" destId="{6235B649-30FB-4968-9AEB-24C450647DE3}" srcOrd="0" destOrd="0" presId="urn:microsoft.com/office/officeart/2018/2/layout/IconVerticalSolidList"/>
    <dgm:cxn modelId="{B3531A6A-8BDD-49FE-94B1-9136B9A81EFC}" srcId="{D9033EC4-64E4-40A8-930F-36435148BB28}" destId="{70F3F65A-83E9-4015-B09B-6C4BB13876E7}" srcOrd="1" destOrd="0" parTransId="{7F03C062-259F-4596-8A03-07CCA0107350}" sibTransId="{FCBFD63B-95E0-4B95-980A-894EE632F15C}"/>
    <dgm:cxn modelId="{3722917E-6595-434A-B6F8-9D245E661F58}" type="presOf" srcId="{98167A4F-2D50-4D35-8D7C-5F6D0EA32CA4}" destId="{E550FC1E-421B-48B0-A4EF-B90354F3F227}" srcOrd="0" destOrd="0" presId="urn:microsoft.com/office/officeart/2018/2/layout/IconVerticalSolidList"/>
    <dgm:cxn modelId="{D0428F95-F3ED-463C-836D-4FB4926B6D1A}" type="presOf" srcId="{70F3F65A-83E9-4015-B09B-6C4BB13876E7}" destId="{42BBF283-C40A-414B-8B33-CB76AEB434D4}" srcOrd="0" destOrd="0" presId="urn:microsoft.com/office/officeart/2018/2/layout/IconVerticalSolidList"/>
    <dgm:cxn modelId="{9D013D98-57DD-48E9-B3D4-2425B87F4F57}" type="presOf" srcId="{2FAFE851-97D1-4659-A5C3-D5D4BE9431F5}" destId="{62B9CAE5-FC5C-4933-834C-49EF5FDDEF8C}" srcOrd="0" destOrd="0" presId="urn:microsoft.com/office/officeart/2018/2/layout/IconVerticalSolidList"/>
    <dgm:cxn modelId="{3E2FC1C2-848C-454F-B69B-EDE005407D36}" srcId="{D9033EC4-64E4-40A8-930F-36435148BB28}" destId="{962BB167-EBCB-41E1-A6E3-144C34E0D1CE}" srcOrd="2" destOrd="0" parTransId="{0A60D262-2DF7-4265-BC28-79F7296E8EF9}" sibTransId="{86D57057-BE71-4DCD-B816-DCB5E32DFB4B}"/>
    <dgm:cxn modelId="{FCB94FE2-46EA-4C26-8BBF-8DE70732BBDA}" type="presOf" srcId="{D9033EC4-64E4-40A8-930F-36435148BB28}" destId="{939AF9A2-9D0C-40EA-B0C0-BBD43B302D8E}" srcOrd="0" destOrd="0" presId="urn:microsoft.com/office/officeart/2018/2/layout/IconVerticalSolidList"/>
    <dgm:cxn modelId="{890A2513-690D-446A-9E4C-3B7C2DE0F7F2}" type="presParOf" srcId="{939AF9A2-9D0C-40EA-B0C0-BBD43B302D8E}" destId="{E0E8A9E4-217B-492B-B430-4285C0A0D1AE}" srcOrd="0" destOrd="0" presId="urn:microsoft.com/office/officeart/2018/2/layout/IconVerticalSolidList"/>
    <dgm:cxn modelId="{0CEE7BCE-CD35-4E7E-9734-9C94F4980CEF}" type="presParOf" srcId="{E0E8A9E4-217B-492B-B430-4285C0A0D1AE}" destId="{4202CE9C-2B09-46D3-A040-E425AF017AA3}" srcOrd="0" destOrd="0" presId="urn:microsoft.com/office/officeart/2018/2/layout/IconVerticalSolidList"/>
    <dgm:cxn modelId="{D514F2DB-CF99-4843-AD79-B4DD8F1D5507}" type="presParOf" srcId="{E0E8A9E4-217B-492B-B430-4285C0A0D1AE}" destId="{C3C53AFE-237B-48E2-880E-20657F4FE3C1}" srcOrd="1" destOrd="0" presId="urn:microsoft.com/office/officeart/2018/2/layout/IconVerticalSolidList"/>
    <dgm:cxn modelId="{69EB4FF3-025E-4719-B597-F327E54372C3}" type="presParOf" srcId="{E0E8A9E4-217B-492B-B430-4285C0A0D1AE}" destId="{746BDA78-1494-479D-A4F8-CB90C8B47719}" srcOrd="2" destOrd="0" presId="urn:microsoft.com/office/officeart/2018/2/layout/IconVerticalSolidList"/>
    <dgm:cxn modelId="{15725915-6A46-411C-B205-208CD04A9F0C}" type="presParOf" srcId="{E0E8A9E4-217B-492B-B430-4285C0A0D1AE}" destId="{62B9CAE5-FC5C-4933-834C-49EF5FDDEF8C}" srcOrd="3" destOrd="0" presId="urn:microsoft.com/office/officeart/2018/2/layout/IconVerticalSolidList"/>
    <dgm:cxn modelId="{5E510DC0-D34E-4E8E-9AD4-20699C8C9889}" type="presParOf" srcId="{939AF9A2-9D0C-40EA-B0C0-BBD43B302D8E}" destId="{0D3E2222-D80A-4A13-846E-14E57981F4A9}" srcOrd="1" destOrd="0" presId="urn:microsoft.com/office/officeart/2018/2/layout/IconVerticalSolidList"/>
    <dgm:cxn modelId="{BEB17E30-8A5C-4E03-9A3B-5FE87FCE6CC0}" type="presParOf" srcId="{939AF9A2-9D0C-40EA-B0C0-BBD43B302D8E}" destId="{45F5640B-5085-4104-853F-8CA4AFC8D89B}" srcOrd="2" destOrd="0" presId="urn:microsoft.com/office/officeart/2018/2/layout/IconVerticalSolidList"/>
    <dgm:cxn modelId="{A4A81AE3-053C-41E9-8C75-ED0392B7F217}" type="presParOf" srcId="{45F5640B-5085-4104-853F-8CA4AFC8D89B}" destId="{C81F55F9-8198-430C-AD33-46DD0CC6F333}" srcOrd="0" destOrd="0" presId="urn:microsoft.com/office/officeart/2018/2/layout/IconVerticalSolidList"/>
    <dgm:cxn modelId="{C2EFE030-A391-4964-AECB-FED188C8FE0D}" type="presParOf" srcId="{45F5640B-5085-4104-853F-8CA4AFC8D89B}" destId="{1C1485A4-65A3-45D7-B5D2-817E3BC43C56}" srcOrd="1" destOrd="0" presId="urn:microsoft.com/office/officeart/2018/2/layout/IconVerticalSolidList"/>
    <dgm:cxn modelId="{C3B8A367-8251-4597-B944-1AEBEF5107E7}" type="presParOf" srcId="{45F5640B-5085-4104-853F-8CA4AFC8D89B}" destId="{78932DD6-CEDD-4CBD-8DA5-7451843B8C48}" srcOrd="2" destOrd="0" presId="urn:microsoft.com/office/officeart/2018/2/layout/IconVerticalSolidList"/>
    <dgm:cxn modelId="{4111813D-A93B-4BC8-89DD-7B72513DA483}" type="presParOf" srcId="{45F5640B-5085-4104-853F-8CA4AFC8D89B}" destId="{42BBF283-C40A-414B-8B33-CB76AEB434D4}" srcOrd="3" destOrd="0" presId="urn:microsoft.com/office/officeart/2018/2/layout/IconVerticalSolidList"/>
    <dgm:cxn modelId="{6627DBC0-4A9D-4A97-BB92-6D87BC72AD8C}" type="presParOf" srcId="{939AF9A2-9D0C-40EA-B0C0-BBD43B302D8E}" destId="{0243B654-A1E7-4221-949F-6F1A3441FABB}" srcOrd="3" destOrd="0" presId="urn:microsoft.com/office/officeart/2018/2/layout/IconVerticalSolidList"/>
    <dgm:cxn modelId="{DD8F8481-AD00-4CFB-9FF5-B484C60F0E0D}" type="presParOf" srcId="{939AF9A2-9D0C-40EA-B0C0-BBD43B302D8E}" destId="{7D892035-CCF5-4C74-8A3C-0600B3EADF73}" srcOrd="4" destOrd="0" presId="urn:microsoft.com/office/officeart/2018/2/layout/IconVerticalSolidList"/>
    <dgm:cxn modelId="{22EA584F-ED17-4E25-80C4-11ACC223C58C}" type="presParOf" srcId="{7D892035-CCF5-4C74-8A3C-0600B3EADF73}" destId="{E5C79AAC-9869-46B1-8ABA-91A0B6E3F22F}" srcOrd="0" destOrd="0" presId="urn:microsoft.com/office/officeart/2018/2/layout/IconVerticalSolidList"/>
    <dgm:cxn modelId="{5E5CAE62-E149-4648-8AF9-ACD591D35E91}" type="presParOf" srcId="{7D892035-CCF5-4C74-8A3C-0600B3EADF73}" destId="{88347DD5-BBA0-495A-B1E1-72DFF597BD56}" srcOrd="1" destOrd="0" presId="urn:microsoft.com/office/officeart/2018/2/layout/IconVerticalSolidList"/>
    <dgm:cxn modelId="{3817F2D4-0366-4795-84D9-899C25B1329A}" type="presParOf" srcId="{7D892035-CCF5-4C74-8A3C-0600B3EADF73}" destId="{DC4AF29F-7BD4-495F-A5B9-4F4CFCE5139B}" srcOrd="2" destOrd="0" presId="urn:microsoft.com/office/officeart/2018/2/layout/IconVerticalSolidList"/>
    <dgm:cxn modelId="{E530E381-CE3C-4EE0-87B6-5A2C79683F85}" type="presParOf" srcId="{7D892035-CCF5-4C74-8A3C-0600B3EADF73}" destId="{C8BAE458-8911-4858-B079-3ED2B70A2F04}" srcOrd="3" destOrd="0" presId="urn:microsoft.com/office/officeart/2018/2/layout/IconVerticalSolidList"/>
    <dgm:cxn modelId="{A3432D58-24FB-445E-B91D-0E0B1143853C}" type="presParOf" srcId="{939AF9A2-9D0C-40EA-B0C0-BBD43B302D8E}" destId="{783F0288-9E43-419B-8FB7-3C028A78A50A}" srcOrd="5" destOrd="0" presId="urn:microsoft.com/office/officeart/2018/2/layout/IconVerticalSolidList"/>
    <dgm:cxn modelId="{3C62F263-3811-4EED-9BE2-9D631F43340C}" type="presParOf" srcId="{939AF9A2-9D0C-40EA-B0C0-BBD43B302D8E}" destId="{54C50788-1CD9-421A-B55F-A821EA2822ED}" srcOrd="6" destOrd="0" presId="urn:microsoft.com/office/officeart/2018/2/layout/IconVerticalSolidList"/>
    <dgm:cxn modelId="{97B15EE1-2C5B-463A-961B-2E4D46E5C091}" type="presParOf" srcId="{54C50788-1CD9-421A-B55F-A821EA2822ED}" destId="{CC41BBCA-0B7B-4399-9426-2D717274A49C}" srcOrd="0" destOrd="0" presId="urn:microsoft.com/office/officeart/2018/2/layout/IconVerticalSolidList"/>
    <dgm:cxn modelId="{4BF124E1-761F-4514-BD38-C0AB24FF3A66}" type="presParOf" srcId="{54C50788-1CD9-421A-B55F-A821EA2822ED}" destId="{70F01E41-3C48-4DED-86CB-B85EC0DBDF6E}" srcOrd="1" destOrd="0" presId="urn:microsoft.com/office/officeart/2018/2/layout/IconVerticalSolidList"/>
    <dgm:cxn modelId="{33F40C05-AAEA-42F3-AD53-82109A81E1C9}" type="presParOf" srcId="{54C50788-1CD9-421A-B55F-A821EA2822ED}" destId="{642A7E72-E795-4217-9A42-F15590696D58}" srcOrd="2" destOrd="0" presId="urn:microsoft.com/office/officeart/2018/2/layout/IconVerticalSolidList"/>
    <dgm:cxn modelId="{33CBFB58-B733-4A42-AE0B-18CD844F8AAD}" type="presParOf" srcId="{54C50788-1CD9-421A-B55F-A821EA2822ED}" destId="{E550FC1E-421B-48B0-A4EF-B90354F3F227}" srcOrd="3" destOrd="0" presId="urn:microsoft.com/office/officeart/2018/2/layout/IconVerticalSolidList"/>
    <dgm:cxn modelId="{B3746016-3E94-4B36-ABF1-93C2C8575F4C}" type="presParOf" srcId="{939AF9A2-9D0C-40EA-B0C0-BBD43B302D8E}" destId="{2AAB32B2-B146-4C10-B5EB-8EE93B01ECB8}" srcOrd="7" destOrd="0" presId="urn:microsoft.com/office/officeart/2018/2/layout/IconVerticalSolidList"/>
    <dgm:cxn modelId="{5FF6819D-D548-43BD-A4A2-21894DB5C1C9}" type="presParOf" srcId="{939AF9A2-9D0C-40EA-B0C0-BBD43B302D8E}" destId="{4FC1536E-D2FE-4458-8844-036D6923910C}" srcOrd="8" destOrd="0" presId="urn:microsoft.com/office/officeart/2018/2/layout/IconVerticalSolidList"/>
    <dgm:cxn modelId="{24875CEE-6134-4E36-B36C-0B723FF48DD4}" type="presParOf" srcId="{4FC1536E-D2FE-4458-8844-036D6923910C}" destId="{C0AC1D54-1B99-40F4-8622-B2A0ADF3291B}" srcOrd="0" destOrd="0" presId="urn:microsoft.com/office/officeart/2018/2/layout/IconVerticalSolidList"/>
    <dgm:cxn modelId="{17A6E7C4-014E-4D91-839E-794E9C9B3ED6}" type="presParOf" srcId="{4FC1536E-D2FE-4458-8844-036D6923910C}" destId="{977BA6AA-F48D-4241-B878-BD73C948F1FB}" srcOrd="1" destOrd="0" presId="urn:microsoft.com/office/officeart/2018/2/layout/IconVerticalSolidList"/>
    <dgm:cxn modelId="{B29D29C2-B2FD-4092-8B74-CB9EC4769FE0}" type="presParOf" srcId="{4FC1536E-D2FE-4458-8844-036D6923910C}" destId="{9B035CE5-C0B6-45ED-B036-78ECE402DD35}" srcOrd="2" destOrd="0" presId="urn:microsoft.com/office/officeart/2018/2/layout/IconVerticalSolidList"/>
    <dgm:cxn modelId="{A445238D-4E5C-4B2C-AC26-24C54BCD869F}" type="presParOf" srcId="{4FC1536E-D2FE-4458-8844-036D6923910C}" destId="{6235B649-30FB-4968-9AEB-24C450647D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70D791-D608-4117-9E39-8D7AEB10561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914BC1-8AD3-428C-A0AB-D43BEC3FFF34}">
      <dgm:prSet/>
      <dgm:spPr/>
      <dgm:t>
        <a:bodyPr/>
        <a:lstStyle/>
        <a:p>
          <a:r>
            <a:rPr lang="en-IN" b="1" dirty="0"/>
            <a:t>Azure Virtual Machine  </a:t>
          </a:r>
          <a:endParaRPr lang="en-US" dirty="0"/>
        </a:p>
      </dgm:t>
    </dgm:pt>
    <dgm:pt modelId="{6C678BD4-1DD6-496A-AA61-407DDE5D48D6}" type="parTrans" cxnId="{06B200B7-C427-474F-BB78-5D9A4221F5C6}">
      <dgm:prSet/>
      <dgm:spPr/>
      <dgm:t>
        <a:bodyPr/>
        <a:lstStyle/>
        <a:p>
          <a:endParaRPr lang="en-US"/>
        </a:p>
      </dgm:t>
    </dgm:pt>
    <dgm:pt modelId="{8E1339E2-0050-472F-AC2F-D64B676CE7F1}" type="sibTrans" cxnId="{06B200B7-C427-474F-BB78-5D9A4221F5C6}">
      <dgm:prSet/>
      <dgm:spPr/>
      <dgm:t>
        <a:bodyPr/>
        <a:lstStyle/>
        <a:p>
          <a:endParaRPr lang="en-US"/>
        </a:p>
      </dgm:t>
    </dgm:pt>
    <dgm:pt modelId="{3B94A1C1-1DF1-4988-ACAB-A0B9D8BE4B65}">
      <dgm:prSet/>
      <dgm:spPr/>
      <dgm:t>
        <a:bodyPr/>
        <a:lstStyle/>
        <a:p>
          <a:r>
            <a:rPr lang="en-IN" b="1" dirty="0"/>
            <a:t>Azure Storage</a:t>
          </a:r>
          <a:endParaRPr lang="en-US" dirty="0"/>
        </a:p>
      </dgm:t>
    </dgm:pt>
    <dgm:pt modelId="{6E02D61F-9EE0-4F5F-AAA9-ADD221805D37}" type="parTrans" cxnId="{056196AA-EE69-4CA5-AA6D-80A84115A72C}">
      <dgm:prSet/>
      <dgm:spPr/>
      <dgm:t>
        <a:bodyPr/>
        <a:lstStyle/>
        <a:p>
          <a:endParaRPr lang="en-US"/>
        </a:p>
      </dgm:t>
    </dgm:pt>
    <dgm:pt modelId="{67439291-9342-4007-8122-FA8DB3B6BB63}" type="sibTrans" cxnId="{056196AA-EE69-4CA5-AA6D-80A84115A72C}">
      <dgm:prSet/>
      <dgm:spPr/>
      <dgm:t>
        <a:bodyPr/>
        <a:lstStyle/>
        <a:p>
          <a:endParaRPr lang="en-US"/>
        </a:p>
      </dgm:t>
    </dgm:pt>
    <dgm:pt modelId="{E1CE4694-A044-4044-8042-CCB57C0CD899}">
      <dgm:prSet/>
      <dgm:spPr/>
      <dgm:t>
        <a:bodyPr/>
        <a:lstStyle/>
        <a:p>
          <a:r>
            <a:rPr lang="en-IN" b="1" dirty="0"/>
            <a:t>Azure Network Security Groups </a:t>
          </a:r>
          <a:endParaRPr lang="en-US" dirty="0"/>
        </a:p>
      </dgm:t>
    </dgm:pt>
    <dgm:pt modelId="{689E127E-8A6C-4C2A-A2E9-D82326B91CFD}" type="parTrans" cxnId="{7E09EA3E-27B0-424D-A110-82A80D3DF6A9}">
      <dgm:prSet/>
      <dgm:spPr/>
      <dgm:t>
        <a:bodyPr/>
        <a:lstStyle/>
        <a:p>
          <a:endParaRPr lang="en-US"/>
        </a:p>
      </dgm:t>
    </dgm:pt>
    <dgm:pt modelId="{52E2804A-6DCE-42C4-8BB0-E077794C508C}" type="sibTrans" cxnId="{7E09EA3E-27B0-424D-A110-82A80D3DF6A9}">
      <dgm:prSet/>
      <dgm:spPr/>
      <dgm:t>
        <a:bodyPr/>
        <a:lstStyle/>
        <a:p>
          <a:endParaRPr lang="en-US"/>
        </a:p>
      </dgm:t>
    </dgm:pt>
    <dgm:pt modelId="{5A8EB24F-D548-48C7-BCD0-D8C8446BA62F}">
      <dgm:prSet/>
      <dgm:spPr/>
      <dgm:t>
        <a:bodyPr/>
        <a:lstStyle/>
        <a:p>
          <a:r>
            <a:rPr lang="en-IN" b="1" dirty="0"/>
            <a:t>Azure IAM (Identity and Access Management)</a:t>
          </a:r>
          <a:endParaRPr lang="en-US" dirty="0"/>
        </a:p>
      </dgm:t>
    </dgm:pt>
    <dgm:pt modelId="{9406E8D8-BFB5-41BB-A389-B323ABAC2146}" type="parTrans" cxnId="{1C80DB3D-8C43-43A3-8DE3-0E22F8D1C351}">
      <dgm:prSet/>
      <dgm:spPr/>
      <dgm:t>
        <a:bodyPr/>
        <a:lstStyle/>
        <a:p>
          <a:endParaRPr lang="en-US"/>
        </a:p>
      </dgm:t>
    </dgm:pt>
    <dgm:pt modelId="{3F326DA7-1627-492B-9144-32BF0C41D380}" type="sibTrans" cxnId="{1C80DB3D-8C43-43A3-8DE3-0E22F8D1C351}">
      <dgm:prSet/>
      <dgm:spPr/>
      <dgm:t>
        <a:bodyPr/>
        <a:lstStyle/>
        <a:p>
          <a:endParaRPr lang="en-US"/>
        </a:p>
      </dgm:t>
    </dgm:pt>
    <dgm:pt modelId="{E9EABAEC-8800-4BA5-8B87-AB5228B260BD}">
      <dgm:prSet/>
      <dgm:spPr/>
      <dgm:t>
        <a:bodyPr/>
        <a:lstStyle/>
        <a:p>
          <a:r>
            <a:rPr lang="en-IN" b="1"/>
            <a:t>Azure Management and Governance</a:t>
          </a:r>
          <a:endParaRPr lang="en-US"/>
        </a:p>
      </dgm:t>
    </dgm:pt>
    <dgm:pt modelId="{FBA94CB6-893F-41BD-97E8-05DFEDF7D94A}" type="parTrans" cxnId="{892F9411-BCAF-488D-BF0E-6279338B1C72}">
      <dgm:prSet/>
      <dgm:spPr/>
      <dgm:t>
        <a:bodyPr/>
        <a:lstStyle/>
        <a:p>
          <a:endParaRPr lang="en-US"/>
        </a:p>
      </dgm:t>
    </dgm:pt>
    <dgm:pt modelId="{32948133-5C7F-423C-B7B5-FBF031E92691}" type="sibTrans" cxnId="{892F9411-BCAF-488D-BF0E-6279338B1C72}">
      <dgm:prSet/>
      <dgm:spPr/>
      <dgm:t>
        <a:bodyPr/>
        <a:lstStyle/>
        <a:p>
          <a:endParaRPr lang="en-US"/>
        </a:p>
      </dgm:t>
    </dgm:pt>
    <dgm:pt modelId="{F970BBAD-3867-4FD1-9A7E-06DF04EAC283}">
      <dgm:prSet/>
      <dgm:spPr/>
      <dgm:t>
        <a:bodyPr/>
        <a:lstStyle/>
        <a:p>
          <a:r>
            <a:rPr lang="en-IN" b="1" dirty="0"/>
            <a:t>Azure Virtual Network  </a:t>
          </a:r>
          <a:endParaRPr lang="en-IN" dirty="0"/>
        </a:p>
      </dgm:t>
    </dgm:pt>
    <dgm:pt modelId="{CB373BF2-9E62-401C-BE13-C977A6FF5332}" type="sibTrans" cxnId="{0AF63854-363C-4344-837E-8CC4CE8E4CAC}">
      <dgm:prSet/>
      <dgm:spPr/>
      <dgm:t>
        <a:bodyPr/>
        <a:lstStyle/>
        <a:p>
          <a:endParaRPr lang="en-IN"/>
        </a:p>
      </dgm:t>
    </dgm:pt>
    <dgm:pt modelId="{434AB31E-133C-48EB-AF55-58ECA9751A9D}" type="parTrans" cxnId="{0AF63854-363C-4344-837E-8CC4CE8E4CAC}">
      <dgm:prSet/>
      <dgm:spPr/>
      <dgm:t>
        <a:bodyPr/>
        <a:lstStyle/>
        <a:p>
          <a:endParaRPr lang="en-IN"/>
        </a:p>
      </dgm:t>
    </dgm:pt>
    <dgm:pt modelId="{0917E9C0-2E3A-431F-8A7E-EDB169DAA049}" type="pres">
      <dgm:prSet presAssocID="{6470D791-D608-4117-9E39-8D7AEB10561E}" presName="linear" presStyleCnt="0">
        <dgm:presLayoutVars>
          <dgm:animLvl val="lvl"/>
          <dgm:resizeHandles val="exact"/>
        </dgm:presLayoutVars>
      </dgm:prSet>
      <dgm:spPr/>
    </dgm:pt>
    <dgm:pt modelId="{9989BFF0-32DD-4FA6-A160-B26665C5A05A}" type="pres">
      <dgm:prSet presAssocID="{2A914BC1-8AD3-428C-A0AB-D43BEC3FFF3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6DC9F01-10D1-4468-BDC5-F6151902927B}" type="pres">
      <dgm:prSet presAssocID="{8E1339E2-0050-472F-AC2F-D64B676CE7F1}" presName="spacer" presStyleCnt="0"/>
      <dgm:spPr/>
    </dgm:pt>
    <dgm:pt modelId="{2EB9B1DC-2266-4410-9909-64CD7DBE6099}" type="pres">
      <dgm:prSet presAssocID="{3B94A1C1-1DF1-4988-ACAB-A0B9D8BE4B6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B2430DC-A170-499D-8939-19BBF72FA278}" type="pres">
      <dgm:prSet presAssocID="{67439291-9342-4007-8122-FA8DB3B6BB63}" presName="spacer" presStyleCnt="0"/>
      <dgm:spPr/>
    </dgm:pt>
    <dgm:pt modelId="{0645C022-0C9C-4B66-909B-1BAEDF4A021E}" type="pres">
      <dgm:prSet presAssocID="{F970BBAD-3867-4FD1-9A7E-06DF04EAC28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C91125A-6A58-4B11-9D6B-F3A2178FBA2F}" type="pres">
      <dgm:prSet presAssocID="{CB373BF2-9E62-401C-BE13-C977A6FF5332}" presName="spacer" presStyleCnt="0"/>
      <dgm:spPr/>
    </dgm:pt>
    <dgm:pt modelId="{693FB28F-E81B-4297-82B5-42CDD7F2E54F}" type="pres">
      <dgm:prSet presAssocID="{E1CE4694-A044-4044-8042-CCB57C0CD89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0F83BCF-BD72-4571-AA01-1A75D7F37063}" type="pres">
      <dgm:prSet presAssocID="{52E2804A-6DCE-42C4-8BB0-E077794C508C}" presName="spacer" presStyleCnt="0"/>
      <dgm:spPr/>
    </dgm:pt>
    <dgm:pt modelId="{2383A8E0-6CE5-44F6-A70C-AF79B854055B}" type="pres">
      <dgm:prSet presAssocID="{5A8EB24F-D548-48C7-BCD0-D8C8446BA62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160A86F-99D2-4A71-B212-2DD02D0994EE}" type="pres">
      <dgm:prSet presAssocID="{3F326DA7-1627-492B-9144-32BF0C41D380}" presName="spacer" presStyleCnt="0"/>
      <dgm:spPr/>
    </dgm:pt>
    <dgm:pt modelId="{AB124D3C-738D-48C0-BE6E-24815A71896B}" type="pres">
      <dgm:prSet presAssocID="{E9EABAEC-8800-4BA5-8B87-AB5228B260B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92F9411-BCAF-488D-BF0E-6279338B1C72}" srcId="{6470D791-D608-4117-9E39-8D7AEB10561E}" destId="{E9EABAEC-8800-4BA5-8B87-AB5228B260BD}" srcOrd="5" destOrd="0" parTransId="{FBA94CB6-893F-41BD-97E8-05DFEDF7D94A}" sibTransId="{32948133-5C7F-423C-B7B5-FBF031E92691}"/>
    <dgm:cxn modelId="{C0089731-A76A-47D9-81F0-83E0C98D7B96}" type="presOf" srcId="{6470D791-D608-4117-9E39-8D7AEB10561E}" destId="{0917E9C0-2E3A-431F-8A7E-EDB169DAA049}" srcOrd="0" destOrd="0" presId="urn:microsoft.com/office/officeart/2005/8/layout/vList2"/>
    <dgm:cxn modelId="{1C80DB3D-8C43-43A3-8DE3-0E22F8D1C351}" srcId="{6470D791-D608-4117-9E39-8D7AEB10561E}" destId="{5A8EB24F-D548-48C7-BCD0-D8C8446BA62F}" srcOrd="4" destOrd="0" parTransId="{9406E8D8-BFB5-41BB-A389-B323ABAC2146}" sibTransId="{3F326DA7-1627-492B-9144-32BF0C41D380}"/>
    <dgm:cxn modelId="{7E09EA3E-27B0-424D-A110-82A80D3DF6A9}" srcId="{6470D791-D608-4117-9E39-8D7AEB10561E}" destId="{E1CE4694-A044-4044-8042-CCB57C0CD899}" srcOrd="3" destOrd="0" parTransId="{689E127E-8A6C-4C2A-A2E9-D82326B91CFD}" sibTransId="{52E2804A-6DCE-42C4-8BB0-E077794C508C}"/>
    <dgm:cxn modelId="{93D7625D-0A85-416B-B492-6D577E3FF782}" type="presOf" srcId="{2A914BC1-8AD3-428C-A0AB-D43BEC3FFF34}" destId="{9989BFF0-32DD-4FA6-A160-B26665C5A05A}" srcOrd="0" destOrd="0" presId="urn:microsoft.com/office/officeart/2005/8/layout/vList2"/>
    <dgm:cxn modelId="{53B98D45-B008-4D52-9A05-3151D0645975}" type="presOf" srcId="{5A8EB24F-D548-48C7-BCD0-D8C8446BA62F}" destId="{2383A8E0-6CE5-44F6-A70C-AF79B854055B}" srcOrd="0" destOrd="0" presId="urn:microsoft.com/office/officeart/2005/8/layout/vList2"/>
    <dgm:cxn modelId="{2D569C6C-EBEB-4194-A1AB-7A0EC8F67714}" type="presOf" srcId="{E1CE4694-A044-4044-8042-CCB57C0CD899}" destId="{693FB28F-E81B-4297-82B5-42CDD7F2E54F}" srcOrd="0" destOrd="0" presId="urn:microsoft.com/office/officeart/2005/8/layout/vList2"/>
    <dgm:cxn modelId="{C94A4D50-D14B-4D30-9C1C-15AB14192F4E}" type="presOf" srcId="{E9EABAEC-8800-4BA5-8B87-AB5228B260BD}" destId="{AB124D3C-738D-48C0-BE6E-24815A71896B}" srcOrd="0" destOrd="0" presId="urn:microsoft.com/office/officeart/2005/8/layout/vList2"/>
    <dgm:cxn modelId="{0AF63854-363C-4344-837E-8CC4CE8E4CAC}" srcId="{6470D791-D608-4117-9E39-8D7AEB10561E}" destId="{F970BBAD-3867-4FD1-9A7E-06DF04EAC283}" srcOrd="2" destOrd="0" parTransId="{434AB31E-133C-48EB-AF55-58ECA9751A9D}" sibTransId="{CB373BF2-9E62-401C-BE13-C977A6FF5332}"/>
    <dgm:cxn modelId="{056196AA-EE69-4CA5-AA6D-80A84115A72C}" srcId="{6470D791-D608-4117-9E39-8D7AEB10561E}" destId="{3B94A1C1-1DF1-4988-ACAB-A0B9D8BE4B65}" srcOrd="1" destOrd="0" parTransId="{6E02D61F-9EE0-4F5F-AAA9-ADD221805D37}" sibTransId="{67439291-9342-4007-8122-FA8DB3B6BB63}"/>
    <dgm:cxn modelId="{6F01F4AC-5357-430F-B18F-C12C57A55E3A}" type="presOf" srcId="{F970BBAD-3867-4FD1-9A7E-06DF04EAC283}" destId="{0645C022-0C9C-4B66-909B-1BAEDF4A021E}" srcOrd="0" destOrd="0" presId="urn:microsoft.com/office/officeart/2005/8/layout/vList2"/>
    <dgm:cxn modelId="{06B200B7-C427-474F-BB78-5D9A4221F5C6}" srcId="{6470D791-D608-4117-9E39-8D7AEB10561E}" destId="{2A914BC1-8AD3-428C-A0AB-D43BEC3FFF34}" srcOrd="0" destOrd="0" parTransId="{6C678BD4-1DD6-496A-AA61-407DDE5D48D6}" sibTransId="{8E1339E2-0050-472F-AC2F-D64B676CE7F1}"/>
    <dgm:cxn modelId="{EC79D6EC-AFAA-4CA2-9DB9-1ECE574E828F}" type="presOf" srcId="{3B94A1C1-1DF1-4988-ACAB-A0B9D8BE4B65}" destId="{2EB9B1DC-2266-4410-9909-64CD7DBE6099}" srcOrd="0" destOrd="0" presId="urn:microsoft.com/office/officeart/2005/8/layout/vList2"/>
    <dgm:cxn modelId="{0EF64ACA-8AF3-41F5-B890-0275FA7EAA20}" type="presParOf" srcId="{0917E9C0-2E3A-431F-8A7E-EDB169DAA049}" destId="{9989BFF0-32DD-4FA6-A160-B26665C5A05A}" srcOrd="0" destOrd="0" presId="urn:microsoft.com/office/officeart/2005/8/layout/vList2"/>
    <dgm:cxn modelId="{6A8BB3E8-4B05-49A7-9F53-044D2893683E}" type="presParOf" srcId="{0917E9C0-2E3A-431F-8A7E-EDB169DAA049}" destId="{76DC9F01-10D1-4468-BDC5-F6151902927B}" srcOrd="1" destOrd="0" presId="urn:microsoft.com/office/officeart/2005/8/layout/vList2"/>
    <dgm:cxn modelId="{AE49EEAE-7F9D-4028-83F5-4D1F848150E9}" type="presParOf" srcId="{0917E9C0-2E3A-431F-8A7E-EDB169DAA049}" destId="{2EB9B1DC-2266-4410-9909-64CD7DBE6099}" srcOrd="2" destOrd="0" presId="urn:microsoft.com/office/officeart/2005/8/layout/vList2"/>
    <dgm:cxn modelId="{38CD5706-774F-40BD-B5B6-117358B97A82}" type="presParOf" srcId="{0917E9C0-2E3A-431F-8A7E-EDB169DAA049}" destId="{6B2430DC-A170-499D-8939-19BBF72FA278}" srcOrd="3" destOrd="0" presId="urn:microsoft.com/office/officeart/2005/8/layout/vList2"/>
    <dgm:cxn modelId="{D0A5EE48-54D5-4F27-BF21-98B082DF0990}" type="presParOf" srcId="{0917E9C0-2E3A-431F-8A7E-EDB169DAA049}" destId="{0645C022-0C9C-4B66-909B-1BAEDF4A021E}" srcOrd="4" destOrd="0" presId="urn:microsoft.com/office/officeart/2005/8/layout/vList2"/>
    <dgm:cxn modelId="{24367E17-31AE-4A7F-864A-494F4C9ED4ED}" type="presParOf" srcId="{0917E9C0-2E3A-431F-8A7E-EDB169DAA049}" destId="{FC91125A-6A58-4B11-9D6B-F3A2178FBA2F}" srcOrd="5" destOrd="0" presId="urn:microsoft.com/office/officeart/2005/8/layout/vList2"/>
    <dgm:cxn modelId="{32146FCD-1448-4167-B4FA-8213C3FFFFF1}" type="presParOf" srcId="{0917E9C0-2E3A-431F-8A7E-EDB169DAA049}" destId="{693FB28F-E81B-4297-82B5-42CDD7F2E54F}" srcOrd="6" destOrd="0" presId="urn:microsoft.com/office/officeart/2005/8/layout/vList2"/>
    <dgm:cxn modelId="{5857E40C-774F-4909-A6A9-627B3507D33F}" type="presParOf" srcId="{0917E9C0-2E3A-431F-8A7E-EDB169DAA049}" destId="{D0F83BCF-BD72-4571-AA01-1A75D7F37063}" srcOrd="7" destOrd="0" presId="urn:microsoft.com/office/officeart/2005/8/layout/vList2"/>
    <dgm:cxn modelId="{236D1EA0-842A-4AD3-A25F-DEF040439FAA}" type="presParOf" srcId="{0917E9C0-2E3A-431F-8A7E-EDB169DAA049}" destId="{2383A8E0-6CE5-44F6-A70C-AF79B854055B}" srcOrd="8" destOrd="0" presId="urn:microsoft.com/office/officeart/2005/8/layout/vList2"/>
    <dgm:cxn modelId="{6698C789-C109-4D45-8FE3-DC61E8D7DD24}" type="presParOf" srcId="{0917E9C0-2E3A-431F-8A7E-EDB169DAA049}" destId="{D160A86F-99D2-4A71-B212-2DD02D0994EE}" srcOrd="9" destOrd="0" presId="urn:microsoft.com/office/officeart/2005/8/layout/vList2"/>
    <dgm:cxn modelId="{84EDE59D-E413-4C0F-8E85-3AD190BDA08F}" type="presParOf" srcId="{0917E9C0-2E3A-431F-8A7E-EDB169DAA049}" destId="{AB124D3C-738D-48C0-BE6E-24815A71896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0F03F8-F356-4926-B2B8-9ECBD23D21B7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4025495-D81F-4365-BB04-D3FBD7263055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terraform init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B49AAF-D207-448B-BE00-87444C568433}" type="parTrans" cxnId="{FFB42BC3-ACE9-4E84-A41A-7A7044CB7C98}">
      <dgm:prSet/>
      <dgm:spPr/>
      <dgm:t>
        <a:bodyPr/>
        <a:lstStyle/>
        <a:p>
          <a:endParaRPr lang="en-US"/>
        </a:p>
      </dgm:t>
    </dgm:pt>
    <dgm:pt modelId="{D4C66630-C85E-4E9A-82EF-477E57009740}" type="sibTrans" cxnId="{FFB42BC3-ACE9-4E84-A41A-7A7044CB7C98}">
      <dgm:prSet/>
      <dgm:spPr/>
      <dgm:t>
        <a:bodyPr/>
        <a:lstStyle/>
        <a:p>
          <a:endParaRPr lang="en-US"/>
        </a:p>
      </dgm:t>
    </dgm:pt>
    <dgm:pt modelId="{C056EFD6-2C46-4A77-99AA-E0FBB4CA8054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terraform plan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D82B9B-948D-41E7-AC26-3201496A7B69}" type="parTrans" cxnId="{4F5298FA-7496-4BA3-8922-F68395350EF2}">
      <dgm:prSet/>
      <dgm:spPr/>
      <dgm:t>
        <a:bodyPr/>
        <a:lstStyle/>
        <a:p>
          <a:endParaRPr lang="en-US"/>
        </a:p>
      </dgm:t>
    </dgm:pt>
    <dgm:pt modelId="{AA7719EA-C840-40B1-895A-8DCCEA0FBC62}" type="sibTrans" cxnId="{4F5298FA-7496-4BA3-8922-F68395350EF2}">
      <dgm:prSet/>
      <dgm:spPr/>
      <dgm:t>
        <a:bodyPr/>
        <a:lstStyle/>
        <a:p>
          <a:endParaRPr lang="en-US"/>
        </a:p>
      </dgm:t>
    </dgm:pt>
    <dgm:pt modelId="{C2CEC2EC-CEDA-4FA9-A4F4-F270BF307792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terraform validate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8235C6-D68C-4F0F-9B48-4B2F94743EAC}" type="parTrans" cxnId="{CED919D7-40C4-418D-9C36-E5A347331755}">
      <dgm:prSet/>
      <dgm:spPr/>
      <dgm:t>
        <a:bodyPr/>
        <a:lstStyle/>
        <a:p>
          <a:endParaRPr lang="en-US"/>
        </a:p>
      </dgm:t>
    </dgm:pt>
    <dgm:pt modelId="{29CE6965-4761-4370-8309-8649E44F527C}" type="sibTrans" cxnId="{CED919D7-40C4-418D-9C36-E5A347331755}">
      <dgm:prSet/>
      <dgm:spPr/>
      <dgm:t>
        <a:bodyPr/>
        <a:lstStyle/>
        <a:p>
          <a:endParaRPr lang="en-US"/>
        </a:p>
      </dgm:t>
    </dgm:pt>
    <dgm:pt modelId="{3C72EF58-3DE5-46CE-996C-A50F72786822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terraform apply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AE465D-B7E3-4B20-B521-CCFA18F577EE}" type="parTrans" cxnId="{AFE02744-5853-411E-8057-06B63661D489}">
      <dgm:prSet/>
      <dgm:spPr/>
      <dgm:t>
        <a:bodyPr/>
        <a:lstStyle/>
        <a:p>
          <a:endParaRPr lang="en-US"/>
        </a:p>
      </dgm:t>
    </dgm:pt>
    <dgm:pt modelId="{5D967C22-7081-47E5-901C-D5AB9D0F879D}" type="sibTrans" cxnId="{AFE02744-5853-411E-8057-06B63661D489}">
      <dgm:prSet/>
      <dgm:spPr/>
      <dgm:t>
        <a:bodyPr/>
        <a:lstStyle/>
        <a:p>
          <a:endParaRPr lang="en-US"/>
        </a:p>
      </dgm:t>
    </dgm:pt>
    <dgm:pt modelId="{DEE21679-52B1-47FE-9E2C-BDE241FB7AA1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terraform destroy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42D784-21CC-41E4-9637-F9078978BADF}" type="parTrans" cxnId="{024CF9F0-8220-478F-8E42-DE6E43025405}">
      <dgm:prSet/>
      <dgm:spPr/>
      <dgm:t>
        <a:bodyPr/>
        <a:lstStyle/>
        <a:p>
          <a:endParaRPr lang="en-US"/>
        </a:p>
      </dgm:t>
    </dgm:pt>
    <dgm:pt modelId="{2FA8F02E-4D03-4B6D-9B50-BD9FFC18BFEE}" type="sibTrans" cxnId="{024CF9F0-8220-478F-8E42-DE6E43025405}">
      <dgm:prSet/>
      <dgm:spPr/>
      <dgm:t>
        <a:bodyPr/>
        <a:lstStyle/>
        <a:p>
          <a:endParaRPr lang="en-US"/>
        </a:p>
      </dgm:t>
    </dgm:pt>
    <dgm:pt modelId="{F77BA11A-359C-4BD5-BAC7-EDFB991390E5}" type="pres">
      <dgm:prSet presAssocID="{330F03F8-F356-4926-B2B8-9ECBD23D21B7}" presName="outerComposite" presStyleCnt="0">
        <dgm:presLayoutVars>
          <dgm:chMax val="5"/>
          <dgm:dir/>
          <dgm:resizeHandles val="exact"/>
        </dgm:presLayoutVars>
      </dgm:prSet>
      <dgm:spPr/>
    </dgm:pt>
    <dgm:pt modelId="{32509037-22D6-4587-BF34-57A86C9CFE22}" type="pres">
      <dgm:prSet presAssocID="{330F03F8-F356-4926-B2B8-9ECBD23D21B7}" presName="dummyMaxCanvas" presStyleCnt="0">
        <dgm:presLayoutVars/>
      </dgm:prSet>
      <dgm:spPr/>
    </dgm:pt>
    <dgm:pt modelId="{D9EE451C-9CA7-45CF-98FC-699847191C52}" type="pres">
      <dgm:prSet presAssocID="{330F03F8-F356-4926-B2B8-9ECBD23D21B7}" presName="FiveNodes_1" presStyleLbl="node1" presStyleIdx="0" presStyleCnt="5">
        <dgm:presLayoutVars>
          <dgm:bulletEnabled val="1"/>
        </dgm:presLayoutVars>
      </dgm:prSet>
      <dgm:spPr/>
    </dgm:pt>
    <dgm:pt modelId="{99D9AF74-3AEE-4736-9FA8-2D3131F9E871}" type="pres">
      <dgm:prSet presAssocID="{330F03F8-F356-4926-B2B8-9ECBD23D21B7}" presName="FiveNodes_2" presStyleLbl="node1" presStyleIdx="1" presStyleCnt="5">
        <dgm:presLayoutVars>
          <dgm:bulletEnabled val="1"/>
        </dgm:presLayoutVars>
      </dgm:prSet>
      <dgm:spPr/>
    </dgm:pt>
    <dgm:pt modelId="{CB38F9A1-2629-4B6A-A527-062F7E930970}" type="pres">
      <dgm:prSet presAssocID="{330F03F8-F356-4926-B2B8-9ECBD23D21B7}" presName="FiveNodes_3" presStyleLbl="node1" presStyleIdx="2" presStyleCnt="5">
        <dgm:presLayoutVars>
          <dgm:bulletEnabled val="1"/>
        </dgm:presLayoutVars>
      </dgm:prSet>
      <dgm:spPr/>
    </dgm:pt>
    <dgm:pt modelId="{49E5023A-1B23-45F1-AC75-A1A739061020}" type="pres">
      <dgm:prSet presAssocID="{330F03F8-F356-4926-B2B8-9ECBD23D21B7}" presName="FiveNodes_4" presStyleLbl="node1" presStyleIdx="3" presStyleCnt="5">
        <dgm:presLayoutVars>
          <dgm:bulletEnabled val="1"/>
        </dgm:presLayoutVars>
      </dgm:prSet>
      <dgm:spPr/>
    </dgm:pt>
    <dgm:pt modelId="{3EBAA6CE-0669-4DE0-AC16-C5DBA13CEE51}" type="pres">
      <dgm:prSet presAssocID="{330F03F8-F356-4926-B2B8-9ECBD23D21B7}" presName="FiveNodes_5" presStyleLbl="node1" presStyleIdx="4" presStyleCnt="5">
        <dgm:presLayoutVars>
          <dgm:bulletEnabled val="1"/>
        </dgm:presLayoutVars>
      </dgm:prSet>
      <dgm:spPr/>
    </dgm:pt>
    <dgm:pt modelId="{6F27EA5E-201A-4846-9413-46CEE705CDE6}" type="pres">
      <dgm:prSet presAssocID="{330F03F8-F356-4926-B2B8-9ECBD23D21B7}" presName="FiveConn_1-2" presStyleLbl="fgAccFollowNode1" presStyleIdx="0" presStyleCnt="4">
        <dgm:presLayoutVars>
          <dgm:bulletEnabled val="1"/>
        </dgm:presLayoutVars>
      </dgm:prSet>
      <dgm:spPr/>
    </dgm:pt>
    <dgm:pt modelId="{0F4A6874-FC4C-41F8-ACCC-DB6C6175DD46}" type="pres">
      <dgm:prSet presAssocID="{330F03F8-F356-4926-B2B8-9ECBD23D21B7}" presName="FiveConn_2-3" presStyleLbl="fgAccFollowNode1" presStyleIdx="1" presStyleCnt="4">
        <dgm:presLayoutVars>
          <dgm:bulletEnabled val="1"/>
        </dgm:presLayoutVars>
      </dgm:prSet>
      <dgm:spPr/>
    </dgm:pt>
    <dgm:pt modelId="{E0873454-4E19-40BF-9096-81F2452E2CCE}" type="pres">
      <dgm:prSet presAssocID="{330F03F8-F356-4926-B2B8-9ECBD23D21B7}" presName="FiveConn_3-4" presStyleLbl="fgAccFollowNode1" presStyleIdx="2" presStyleCnt="4">
        <dgm:presLayoutVars>
          <dgm:bulletEnabled val="1"/>
        </dgm:presLayoutVars>
      </dgm:prSet>
      <dgm:spPr/>
    </dgm:pt>
    <dgm:pt modelId="{DF5727FF-3035-47E2-AEFF-25A94CF1B239}" type="pres">
      <dgm:prSet presAssocID="{330F03F8-F356-4926-B2B8-9ECBD23D21B7}" presName="FiveConn_4-5" presStyleLbl="fgAccFollowNode1" presStyleIdx="3" presStyleCnt="4">
        <dgm:presLayoutVars>
          <dgm:bulletEnabled val="1"/>
        </dgm:presLayoutVars>
      </dgm:prSet>
      <dgm:spPr/>
    </dgm:pt>
    <dgm:pt modelId="{9CFB1B6C-8C0C-4451-8E65-96EBD87FF874}" type="pres">
      <dgm:prSet presAssocID="{330F03F8-F356-4926-B2B8-9ECBD23D21B7}" presName="FiveNodes_1_text" presStyleLbl="node1" presStyleIdx="4" presStyleCnt="5">
        <dgm:presLayoutVars>
          <dgm:bulletEnabled val="1"/>
        </dgm:presLayoutVars>
      </dgm:prSet>
      <dgm:spPr/>
    </dgm:pt>
    <dgm:pt modelId="{98E83799-5582-4752-A6D7-BB4DE37707D6}" type="pres">
      <dgm:prSet presAssocID="{330F03F8-F356-4926-B2B8-9ECBD23D21B7}" presName="FiveNodes_2_text" presStyleLbl="node1" presStyleIdx="4" presStyleCnt="5">
        <dgm:presLayoutVars>
          <dgm:bulletEnabled val="1"/>
        </dgm:presLayoutVars>
      </dgm:prSet>
      <dgm:spPr/>
    </dgm:pt>
    <dgm:pt modelId="{C99D692F-443D-4C7D-B5D8-1B7A90D50CA5}" type="pres">
      <dgm:prSet presAssocID="{330F03F8-F356-4926-B2B8-9ECBD23D21B7}" presName="FiveNodes_3_text" presStyleLbl="node1" presStyleIdx="4" presStyleCnt="5">
        <dgm:presLayoutVars>
          <dgm:bulletEnabled val="1"/>
        </dgm:presLayoutVars>
      </dgm:prSet>
      <dgm:spPr/>
    </dgm:pt>
    <dgm:pt modelId="{5D61936A-8F28-4B52-8554-E02384E561B0}" type="pres">
      <dgm:prSet presAssocID="{330F03F8-F356-4926-B2B8-9ECBD23D21B7}" presName="FiveNodes_4_text" presStyleLbl="node1" presStyleIdx="4" presStyleCnt="5">
        <dgm:presLayoutVars>
          <dgm:bulletEnabled val="1"/>
        </dgm:presLayoutVars>
      </dgm:prSet>
      <dgm:spPr/>
    </dgm:pt>
    <dgm:pt modelId="{D9AA0213-ECB9-4D23-9970-F94CB9716099}" type="pres">
      <dgm:prSet presAssocID="{330F03F8-F356-4926-B2B8-9ECBD23D21B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677F30E-C65C-41F7-B166-742F9261CA63}" type="presOf" srcId="{C2CEC2EC-CEDA-4FA9-A4F4-F270BF307792}" destId="{C99D692F-443D-4C7D-B5D8-1B7A90D50CA5}" srcOrd="1" destOrd="0" presId="urn:microsoft.com/office/officeart/2005/8/layout/vProcess5"/>
    <dgm:cxn modelId="{94DEEA14-2C9D-4285-A657-B89BF2836952}" type="presOf" srcId="{C2CEC2EC-CEDA-4FA9-A4F4-F270BF307792}" destId="{CB38F9A1-2629-4B6A-A527-062F7E930970}" srcOrd="0" destOrd="0" presId="urn:microsoft.com/office/officeart/2005/8/layout/vProcess5"/>
    <dgm:cxn modelId="{D7BEFB5E-D560-4276-9763-E4D13D2522FD}" type="presOf" srcId="{AA7719EA-C840-40B1-895A-8DCCEA0FBC62}" destId="{0F4A6874-FC4C-41F8-ACCC-DB6C6175DD46}" srcOrd="0" destOrd="0" presId="urn:microsoft.com/office/officeart/2005/8/layout/vProcess5"/>
    <dgm:cxn modelId="{AFE02744-5853-411E-8057-06B63661D489}" srcId="{330F03F8-F356-4926-B2B8-9ECBD23D21B7}" destId="{3C72EF58-3DE5-46CE-996C-A50F72786822}" srcOrd="3" destOrd="0" parTransId="{68AE465D-B7E3-4B20-B521-CCFA18F577EE}" sibTransId="{5D967C22-7081-47E5-901C-D5AB9D0F879D}"/>
    <dgm:cxn modelId="{56AF1067-28C1-49A0-90BC-108EA54A2711}" type="presOf" srcId="{29CE6965-4761-4370-8309-8649E44F527C}" destId="{E0873454-4E19-40BF-9096-81F2452E2CCE}" srcOrd="0" destOrd="0" presId="urn:microsoft.com/office/officeart/2005/8/layout/vProcess5"/>
    <dgm:cxn modelId="{C568B652-FFAD-43DD-B347-35D5FF94A48B}" type="presOf" srcId="{3C72EF58-3DE5-46CE-996C-A50F72786822}" destId="{5D61936A-8F28-4B52-8554-E02384E561B0}" srcOrd="1" destOrd="0" presId="urn:microsoft.com/office/officeart/2005/8/layout/vProcess5"/>
    <dgm:cxn modelId="{A3670577-AA87-42F4-ACED-F29A3D980374}" type="presOf" srcId="{C056EFD6-2C46-4A77-99AA-E0FBB4CA8054}" destId="{98E83799-5582-4752-A6D7-BB4DE37707D6}" srcOrd="1" destOrd="0" presId="urn:microsoft.com/office/officeart/2005/8/layout/vProcess5"/>
    <dgm:cxn modelId="{93C17281-0DA4-48B3-926A-2FF370E84DFF}" type="presOf" srcId="{74025495-D81F-4365-BB04-D3FBD7263055}" destId="{9CFB1B6C-8C0C-4451-8E65-96EBD87FF874}" srcOrd="1" destOrd="0" presId="urn:microsoft.com/office/officeart/2005/8/layout/vProcess5"/>
    <dgm:cxn modelId="{1E45AC87-C5A4-4B0F-B04B-C4DB25E58645}" type="presOf" srcId="{C056EFD6-2C46-4A77-99AA-E0FBB4CA8054}" destId="{99D9AF74-3AEE-4736-9FA8-2D3131F9E871}" srcOrd="0" destOrd="0" presId="urn:microsoft.com/office/officeart/2005/8/layout/vProcess5"/>
    <dgm:cxn modelId="{A2B7E198-FC68-4EB0-A11F-627F0650ACBF}" type="presOf" srcId="{D4C66630-C85E-4E9A-82EF-477E57009740}" destId="{6F27EA5E-201A-4846-9413-46CEE705CDE6}" srcOrd="0" destOrd="0" presId="urn:microsoft.com/office/officeart/2005/8/layout/vProcess5"/>
    <dgm:cxn modelId="{2739159C-1FB7-4A23-9D6A-FE50E418B7B9}" type="presOf" srcId="{3C72EF58-3DE5-46CE-996C-A50F72786822}" destId="{49E5023A-1B23-45F1-AC75-A1A739061020}" srcOrd="0" destOrd="0" presId="urn:microsoft.com/office/officeart/2005/8/layout/vProcess5"/>
    <dgm:cxn modelId="{110CFFB3-2628-4763-B3DD-CE89B80FF43A}" type="presOf" srcId="{330F03F8-F356-4926-B2B8-9ECBD23D21B7}" destId="{F77BA11A-359C-4BD5-BAC7-EDFB991390E5}" srcOrd="0" destOrd="0" presId="urn:microsoft.com/office/officeart/2005/8/layout/vProcess5"/>
    <dgm:cxn modelId="{FFB42BC3-ACE9-4E84-A41A-7A7044CB7C98}" srcId="{330F03F8-F356-4926-B2B8-9ECBD23D21B7}" destId="{74025495-D81F-4365-BB04-D3FBD7263055}" srcOrd="0" destOrd="0" parTransId="{4BB49AAF-D207-448B-BE00-87444C568433}" sibTransId="{D4C66630-C85E-4E9A-82EF-477E57009740}"/>
    <dgm:cxn modelId="{2A2DC4C8-7C09-4482-924A-3D47BCE6554D}" type="presOf" srcId="{DEE21679-52B1-47FE-9E2C-BDE241FB7AA1}" destId="{3EBAA6CE-0669-4DE0-AC16-C5DBA13CEE51}" srcOrd="0" destOrd="0" presId="urn:microsoft.com/office/officeart/2005/8/layout/vProcess5"/>
    <dgm:cxn modelId="{DFC53BCD-77B2-4817-96C4-6FF95E7B35B5}" type="presOf" srcId="{5D967C22-7081-47E5-901C-D5AB9D0F879D}" destId="{DF5727FF-3035-47E2-AEFF-25A94CF1B239}" srcOrd="0" destOrd="0" presId="urn:microsoft.com/office/officeart/2005/8/layout/vProcess5"/>
    <dgm:cxn modelId="{CED919D7-40C4-418D-9C36-E5A347331755}" srcId="{330F03F8-F356-4926-B2B8-9ECBD23D21B7}" destId="{C2CEC2EC-CEDA-4FA9-A4F4-F270BF307792}" srcOrd="2" destOrd="0" parTransId="{708235C6-D68C-4F0F-9B48-4B2F94743EAC}" sibTransId="{29CE6965-4761-4370-8309-8649E44F527C}"/>
    <dgm:cxn modelId="{E262D1DE-E3B8-444B-B67C-49D49FCC1DEE}" type="presOf" srcId="{74025495-D81F-4365-BB04-D3FBD7263055}" destId="{D9EE451C-9CA7-45CF-98FC-699847191C52}" srcOrd="0" destOrd="0" presId="urn:microsoft.com/office/officeart/2005/8/layout/vProcess5"/>
    <dgm:cxn modelId="{742B7BE9-9BDA-4952-9EB5-7FB06CA92260}" type="presOf" srcId="{DEE21679-52B1-47FE-9E2C-BDE241FB7AA1}" destId="{D9AA0213-ECB9-4D23-9970-F94CB9716099}" srcOrd="1" destOrd="0" presId="urn:microsoft.com/office/officeart/2005/8/layout/vProcess5"/>
    <dgm:cxn modelId="{024CF9F0-8220-478F-8E42-DE6E43025405}" srcId="{330F03F8-F356-4926-B2B8-9ECBD23D21B7}" destId="{DEE21679-52B1-47FE-9E2C-BDE241FB7AA1}" srcOrd="4" destOrd="0" parTransId="{2942D784-21CC-41E4-9637-F9078978BADF}" sibTransId="{2FA8F02E-4D03-4B6D-9B50-BD9FFC18BFEE}"/>
    <dgm:cxn modelId="{4F5298FA-7496-4BA3-8922-F68395350EF2}" srcId="{330F03F8-F356-4926-B2B8-9ECBD23D21B7}" destId="{C056EFD6-2C46-4A77-99AA-E0FBB4CA8054}" srcOrd="1" destOrd="0" parTransId="{F4D82B9B-948D-41E7-AC26-3201496A7B69}" sibTransId="{AA7719EA-C840-40B1-895A-8DCCEA0FBC62}"/>
    <dgm:cxn modelId="{B3D5540B-8574-4001-AFCE-A11A06519CF8}" type="presParOf" srcId="{F77BA11A-359C-4BD5-BAC7-EDFB991390E5}" destId="{32509037-22D6-4587-BF34-57A86C9CFE22}" srcOrd="0" destOrd="0" presId="urn:microsoft.com/office/officeart/2005/8/layout/vProcess5"/>
    <dgm:cxn modelId="{6F17AC9E-C6A9-4447-B959-A4CCB811F9C1}" type="presParOf" srcId="{F77BA11A-359C-4BD5-BAC7-EDFB991390E5}" destId="{D9EE451C-9CA7-45CF-98FC-699847191C52}" srcOrd="1" destOrd="0" presId="urn:microsoft.com/office/officeart/2005/8/layout/vProcess5"/>
    <dgm:cxn modelId="{4B7C4FDF-164A-47BE-839D-9B73749230A5}" type="presParOf" srcId="{F77BA11A-359C-4BD5-BAC7-EDFB991390E5}" destId="{99D9AF74-3AEE-4736-9FA8-2D3131F9E871}" srcOrd="2" destOrd="0" presId="urn:microsoft.com/office/officeart/2005/8/layout/vProcess5"/>
    <dgm:cxn modelId="{006703D7-1E40-4438-9AEE-8E305963F4FC}" type="presParOf" srcId="{F77BA11A-359C-4BD5-BAC7-EDFB991390E5}" destId="{CB38F9A1-2629-4B6A-A527-062F7E930970}" srcOrd="3" destOrd="0" presId="urn:microsoft.com/office/officeart/2005/8/layout/vProcess5"/>
    <dgm:cxn modelId="{6E657563-4096-41CB-8DD8-F9A105B2FAF7}" type="presParOf" srcId="{F77BA11A-359C-4BD5-BAC7-EDFB991390E5}" destId="{49E5023A-1B23-45F1-AC75-A1A739061020}" srcOrd="4" destOrd="0" presId="urn:microsoft.com/office/officeart/2005/8/layout/vProcess5"/>
    <dgm:cxn modelId="{5B97CE3C-524F-4F60-8945-AACACB6492E9}" type="presParOf" srcId="{F77BA11A-359C-4BD5-BAC7-EDFB991390E5}" destId="{3EBAA6CE-0669-4DE0-AC16-C5DBA13CEE51}" srcOrd="5" destOrd="0" presId="urn:microsoft.com/office/officeart/2005/8/layout/vProcess5"/>
    <dgm:cxn modelId="{D721281E-B9B2-4E7B-8D6A-2046B4E358BC}" type="presParOf" srcId="{F77BA11A-359C-4BD5-BAC7-EDFB991390E5}" destId="{6F27EA5E-201A-4846-9413-46CEE705CDE6}" srcOrd="6" destOrd="0" presId="urn:microsoft.com/office/officeart/2005/8/layout/vProcess5"/>
    <dgm:cxn modelId="{EDBACFB9-A4F8-41ED-8DF3-EC69264FCA69}" type="presParOf" srcId="{F77BA11A-359C-4BD5-BAC7-EDFB991390E5}" destId="{0F4A6874-FC4C-41F8-ACCC-DB6C6175DD46}" srcOrd="7" destOrd="0" presId="urn:microsoft.com/office/officeart/2005/8/layout/vProcess5"/>
    <dgm:cxn modelId="{DF793548-BF5A-4E50-83B3-012B7B50D26D}" type="presParOf" srcId="{F77BA11A-359C-4BD5-BAC7-EDFB991390E5}" destId="{E0873454-4E19-40BF-9096-81F2452E2CCE}" srcOrd="8" destOrd="0" presId="urn:microsoft.com/office/officeart/2005/8/layout/vProcess5"/>
    <dgm:cxn modelId="{17F2620A-9E2D-4364-8B14-21E8544D4D1A}" type="presParOf" srcId="{F77BA11A-359C-4BD5-BAC7-EDFB991390E5}" destId="{DF5727FF-3035-47E2-AEFF-25A94CF1B239}" srcOrd="9" destOrd="0" presId="urn:microsoft.com/office/officeart/2005/8/layout/vProcess5"/>
    <dgm:cxn modelId="{52235239-32B4-4B40-870F-BE0C9BCDE800}" type="presParOf" srcId="{F77BA11A-359C-4BD5-BAC7-EDFB991390E5}" destId="{9CFB1B6C-8C0C-4451-8E65-96EBD87FF874}" srcOrd="10" destOrd="0" presId="urn:microsoft.com/office/officeart/2005/8/layout/vProcess5"/>
    <dgm:cxn modelId="{3C5ECABC-CEA1-4F44-9F57-904782C7F94E}" type="presParOf" srcId="{F77BA11A-359C-4BD5-BAC7-EDFB991390E5}" destId="{98E83799-5582-4752-A6D7-BB4DE37707D6}" srcOrd="11" destOrd="0" presId="urn:microsoft.com/office/officeart/2005/8/layout/vProcess5"/>
    <dgm:cxn modelId="{2A0217F1-9BF2-4E1D-BC80-DFDC8A735F05}" type="presParOf" srcId="{F77BA11A-359C-4BD5-BAC7-EDFB991390E5}" destId="{C99D692F-443D-4C7D-B5D8-1B7A90D50CA5}" srcOrd="12" destOrd="0" presId="urn:microsoft.com/office/officeart/2005/8/layout/vProcess5"/>
    <dgm:cxn modelId="{6B6A2A59-DB1E-4C64-9504-0BC84641AF69}" type="presParOf" srcId="{F77BA11A-359C-4BD5-BAC7-EDFB991390E5}" destId="{5D61936A-8F28-4B52-8554-E02384E561B0}" srcOrd="13" destOrd="0" presId="urn:microsoft.com/office/officeart/2005/8/layout/vProcess5"/>
    <dgm:cxn modelId="{4BE7F548-8B93-403A-8572-443CA1E50F80}" type="presParOf" srcId="{F77BA11A-359C-4BD5-BAC7-EDFB991390E5}" destId="{D9AA0213-ECB9-4D23-9970-F94CB971609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2CE9C-2B09-46D3-A040-E425AF017AA3}">
      <dsp:nvSpPr>
        <dsp:cNvPr id="0" name=""/>
        <dsp:cNvSpPr/>
      </dsp:nvSpPr>
      <dsp:spPr>
        <a:xfrm>
          <a:off x="0" y="2826"/>
          <a:ext cx="10058399" cy="602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53AFE-237B-48E2-880E-20657F4FE3C1}">
      <dsp:nvSpPr>
        <dsp:cNvPr id="0" name=""/>
        <dsp:cNvSpPr/>
      </dsp:nvSpPr>
      <dsp:spPr>
        <a:xfrm>
          <a:off x="182114" y="138283"/>
          <a:ext cx="331117" cy="331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9CAE5-FC5C-4933-834C-49EF5FDDEF8C}">
      <dsp:nvSpPr>
        <dsp:cNvPr id="0" name=""/>
        <dsp:cNvSpPr/>
      </dsp:nvSpPr>
      <dsp:spPr>
        <a:xfrm>
          <a:off x="695346" y="282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 Methodology and Scrum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346" y="2826"/>
        <a:ext cx="9363053" cy="602032"/>
      </dsp:txXfrm>
    </dsp:sp>
    <dsp:sp modelId="{C81F55F9-8198-430C-AD33-46DD0CC6F333}">
      <dsp:nvSpPr>
        <dsp:cNvPr id="0" name=""/>
        <dsp:cNvSpPr/>
      </dsp:nvSpPr>
      <dsp:spPr>
        <a:xfrm>
          <a:off x="0" y="755366"/>
          <a:ext cx="10058399" cy="602032"/>
        </a:xfrm>
        <a:prstGeom prst="roundRect">
          <a:avLst>
            <a:gd name="adj" fmla="val 10000"/>
          </a:avLst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485A4-65A3-45D7-B5D2-817E3BC43C56}">
      <dsp:nvSpPr>
        <dsp:cNvPr id="0" name=""/>
        <dsp:cNvSpPr/>
      </dsp:nvSpPr>
      <dsp:spPr>
        <a:xfrm>
          <a:off x="182114" y="890823"/>
          <a:ext cx="331117" cy="331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BF283-C40A-414B-8B33-CB76AEB434D4}">
      <dsp:nvSpPr>
        <dsp:cNvPr id="0" name=""/>
        <dsp:cNvSpPr/>
      </dsp:nvSpPr>
      <dsp:spPr>
        <a:xfrm>
          <a:off x="695346" y="75536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Cloud and Its Deployment Models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346" y="755366"/>
        <a:ext cx="9363053" cy="602032"/>
      </dsp:txXfrm>
    </dsp:sp>
    <dsp:sp modelId="{E5C79AAC-9869-46B1-8ABA-91A0B6E3F22F}">
      <dsp:nvSpPr>
        <dsp:cNvPr id="0" name=""/>
        <dsp:cNvSpPr/>
      </dsp:nvSpPr>
      <dsp:spPr>
        <a:xfrm>
          <a:off x="0" y="1507906"/>
          <a:ext cx="10058399" cy="602032"/>
        </a:xfrm>
        <a:prstGeom prst="roundRect">
          <a:avLst>
            <a:gd name="adj" fmla="val 10000"/>
          </a:avLst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47DD5-BBA0-495A-B1E1-72DFF597BD56}">
      <dsp:nvSpPr>
        <dsp:cNvPr id="0" name=""/>
        <dsp:cNvSpPr/>
      </dsp:nvSpPr>
      <dsp:spPr>
        <a:xfrm>
          <a:off x="182114" y="1643363"/>
          <a:ext cx="331117" cy="331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AE458-8911-4858-B079-3ED2B70A2F04}">
      <dsp:nvSpPr>
        <dsp:cNvPr id="0" name=""/>
        <dsp:cNvSpPr/>
      </dsp:nvSpPr>
      <dsp:spPr>
        <a:xfrm>
          <a:off x="695346" y="150790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Cloud Service Models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346" y="1507906"/>
        <a:ext cx="9363053" cy="602032"/>
      </dsp:txXfrm>
    </dsp:sp>
    <dsp:sp modelId="{CC41BBCA-0B7B-4399-9426-2D717274A49C}">
      <dsp:nvSpPr>
        <dsp:cNvPr id="0" name=""/>
        <dsp:cNvSpPr/>
      </dsp:nvSpPr>
      <dsp:spPr>
        <a:xfrm>
          <a:off x="0" y="2260446"/>
          <a:ext cx="10058399" cy="602032"/>
        </a:xfrm>
        <a:prstGeom prst="roundRect">
          <a:avLst>
            <a:gd name="adj" fmla="val 10000"/>
          </a:avLst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01E41-3C48-4DED-86CB-B85EC0DBDF6E}">
      <dsp:nvSpPr>
        <dsp:cNvPr id="0" name=""/>
        <dsp:cNvSpPr/>
      </dsp:nvSpPr>
      <dsp:spPr>
        <a:xfrm>
          <a:off x="182114" y="2395903"/>
          <a:ext cx="331117" cy="331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0FC1E-421B-48B0-A4EF-B90354F3F227}">
      <dsp:nvSpPr>
        <dsp:cNvPr id="0" name=""/>
        <dsp:cNvSpPr/>
      </dsp:nvSpPr>
      <dsp:spPr>
        <a:xfrm>
          <a:off x="695346" y="226044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Azure Fundamentals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346" y="2260446"/>
        <a:ext cx="9363053" cy="602032"/>
      </dsp:txXfrm>
    </dsp:sp>
    <dsp:sp modelId="{C0AC1D54-1B99-40F4-8622-B2A0ADF3291B}">
      <dsp:nvSpPr>
        <dsp:cNvPr id="0" name=""/>
        <dsp:cNvSpPr/>
      </dsp:nvSpPr>
      <dsp:spPr>
        <a:xfrm>
          <a:off x="0" y="3012986"/>
          <a:ext cx="10058399" cy="602032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BA6AA-F48D-4241-B878-BD73C948F1FB}">
      <dsp:nvSpPr>
        <dsp:cNvPr id="0" name=""/>
        <dsp:cNvSpPr/>
      </dsp:nvSpPr>
      <dsp:spPr>
        <a:xfrm>
          <a:off x="182114" y="3148443"/>
          <a:ext cx="331117" cy="3311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5B649-30FB-4968-9AEB-24C450647DE3}">
      <dsp:nvSpPr>
        <dsp:cNvPr id="0" name=""/>
        <dsp:cNvSpPr/>
      </dsp:nvSpPr>
      <dsp:spPr>
        <a:xfrm>
          <a:off x="695346" y="301298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Terraform</a:t>
          </a:r>
        </a:p>
      </dsp:txBody>
      <dsp:txXfrm>
        <a:off x="695346" y="3012986"/>
        <a:ext cx="9363053" cy="602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9BFF0-32DD-4FA6-A160-B26665C5A05A}">
      <dsp:nvSpPr>
        <dsp:cNvPr id="0" name=""/>
        <dsp:cNvSpPr/>
      </dsp:nvSpPr>
      <dsp:spPr>
        <a:xfrm>
          <a:off x="0" y="74145"/>
          <a:ext cx="10220325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Azure Virtual Machine  </a:t>
          </a:r>
          <a:endParaRPr lang="en-US" sz="2600" kern="1200" dirty="0"/>
        </a:p>
      </dsp:txBody>
      <dsp:txXfrm>
        <a:off x="29700" y="103845"/>
        <a:ext cx="10160925" cy="549000"/>
      </dsp:txXfrm>
    </dsp:sp>
    <dsp:sp modelId="{2EB9B1DC-2266-4410-9909-64CD7DBE6099}">
      <dsp:nvSpPr>
        <dsp:cNvPr id="0" name=""/>
        <dsp:cNvSpPr/>
      </dsp:nvSpPr>
      <dsp:spPr>
        <a:xfrm>
          <a:off x="0" y="757425"/>
          <a:ext cx="10220325" cy="608400"/>
        </a:xfrm>
        <a:prstGeom prst="roundRect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Azure Storage</a:t>
          </a:r>
          <a:endParaRPr lang="en-US" sz="2600" kern="1200" dirty="0"/>
        </a:p>
      </dsp:txBody>
      <dsp:txXfrm>
        <a:off x="29700" y="787125"/>
        <a:ext cx="10160925" cy="549000"/>
      </dsp:txXfrm>
    </dsp:sp>
    <dsp:sp modelId="{0645C022-0C9C-4B66-909B-1BAEDF4A021E}">
      <dsp:nvSpPr>
        <dsp:cNvPr id="0" name=""/>
        <dsp:cNvSpPr/>
      </dsp:nvSpPr>
      <dsp:spPr>
        <a:xfrm>
          <a:off x="0" y="1440705"/>
          <a:ext cx="10220325" cy="608400"/>
        </a:xfrm>
        <a:prstGeom prst="roundRect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Azure Virtual Network  </a:t>
          </a:r>
          <a:endParaRPr lang="en-IN" sz="2600" kern="1200" dirty="0"/>
        </a:p>
      </dsp:txBody>
      <dsp:txXfrm>
        <a:off x="29700" y="1470405"/>
        <a:ext cx="10160925" cy="549000"/>
      </dsp:txXfrm>
    </dsp:sp>
    <dsp:sp modelId="{693FB28F-E81B-4297-82B5-42CDD7F2E54F}">
      <dsp:nvSpPr>
        <dsp:cNvPr id="0" name=""/>
        <dsp:cNvSpPr/>
      </dsp:nvSpPr>
      <dsp:spPr>
        <a:xfrm>
          <a:off x="0" y="2123986"/>
          <a:ext cx="10220325" cy="608400"/>
        </a:xfrm>
        <a:prstGeom prst="roundRect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Azure Network Security Groups </a:t>
          </a:r>
          <a:endParaRPr lang="en-US" sz="2600" kern="1200" dirty="0"/>
        </a:p>
      </dsp:txBody>
      <dsp:txXfrm>
        <a:off x="29700" y="2153686"/>
        <a:ext cx="10160925" cy="549000"/>
      </dsp:txXfrm>
    </dsp:sp>
    <dsp:sp modelId="{2383A8E0-6CE5-44F6-A70C-AF79B854055B}">
      <dsp:nvSpPr>
        <dsp:cNvPr id="0" name=""/>
        <dsp:cNvSpPr/>
      </dsp:nvSpPr>
      <dsp:spPr>
        <a:xfrm>
          <a:off x="0" y="2807266"/>
          <a:ext cx="10220325" cy="608400"/>
        </a:xfrm>
        <a:prstGeom prst="roundRect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Azure IAM (Identity and Access Management)</a:t>
          </a:r>
          <a:endParaRPr lang="en-US" sz="2600" kern="1200" dirty="0"/>
        </a:p>
      </dsp:txBody>
      <dsp:txXfrm>
        <a:off x="29700" y="2836966"/>
        <a:ext cx="10160925" cy="549000"/>
      </dsp:txXfrm>
    </dsp:sp>
    <dsp:sp modelId="{AB124D3C-738D-48C0-BE6E-24815A71896B}">
      <dsp:nvSpPr>
        <dsp:cNvPr id="0" name=""/>
        <dsp:cNvSpPr/>
      </dsp:nvSpPr>
      <dsp:spPr>
        <a:xfrm>
          <a:off x="0" y="3490546"/>
          <a:ext cx="10220325" cy="6084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Azure Management and Governance</a:t>
          </a:r>
          <a:endParaRPr lang="en-US" sz="2600" kern="1200"/>
        </a:p>
      </dsp:txBody>
      <dsp:txXfrm>
        <a:off x="29700" y="3520246"/>
        <a:ext cx="10160925" cy="5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E451C-9CA7-45CF-98FC-699847191C52}">
      <dsp:nvSpPr>
        <dsp:cNvPr id="0" name=""/>
        <dsp:cNvSpPr/>
      </dsp:nvSpPr>
      <dsp:spPr>
        <a:xfrm>
          <a:off x="0" y="0"/>
          <a:ext cx="7744967" cy="6512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terraform init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73" y="19073"/>
        <a:ext cx="6966068" cy="613066"/>
      </dsp:txXfrm>
    </dsp:sp>
    <dsp:sp modelId="{99D9AF74-3AEE-4736-9FA8-2D3131F9E871}">
      <dsp:nvSpPr>
        <dsp:cNvPr id="0" name=""/>
        <dsp:cNvSpPr/>
      </dsp:nvSpPr>
      <dsp:spPr>
        <a:xfrm>
          <a:off x="578358" y="741658"/>
          <a:ext cx="7744967" cy="6512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terraform plan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7431" y="760731"/>
        <a:ext cx="6705176" cy="613066"/>
      </dsp:txXfrm>
    </dsp:sp>
    <dsp:sp modelId="{CB38F9A1-2629-4B6A-A527-062F7E930970}">
      <dsp:nvSpPr>
        <dsp:cNvPr id="0" name=""/>
        <dsp:cNvSpPr/>
      </dsp:nvSpPr>
      <dsp:spPr>
        <a:xfrm>
          <a:off x="1156716" y="1483316"/>
          <a:ext cx="7744967" cy="6512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terraform validate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75789" y="1502389"/>
        <a:ext cx="6705176" cy="613066"/>
      </dsp:txXfrm>
    </dsp:sp>
    <dsp:sp modelId="{49E5023A-1B23-45F1-AC75-A1A739061020}">
      <dsp:nvSpPr>
        <dsp:cNvPr id="0" name=""/>
        <dsp:cNvSpPr/>
      </dsp:nvSpPr>
      <dsp:spPr>
        <a:xfrm>
          <a:off x="1735073" y="2224974"/>
          <a:ext cx="7744967" cy="6512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terraform apply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4146" y="2244047"/>
        <a:ext cx="6705176" cy="613066"/>
      </dsp:txXfrm>
    </dsp:sp>
    <dsp:sp modelId="{3EBAA6CE-0669-4DE0-AC16-C5DBA13CEE51}">
      <dsp:nvSpPr>
        <dsp:cNvPr id="0" name=""/>
        <dsp:cNvSpPr/>
      </dsp:nvSpPr>
      <dsp:spPr>
        <a:xfrm>
          <a:off x="2313432" y="2966632"/>
          <a:ext cx="7744967" cy="6512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terraform destroy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2505" y="2985705"/>
        <a:ext cx="6705176" cy="613066"/>
      </dsp:txXfrm>
    </dsp:sp>
    <dsp:sp modelId="{6F27EA5E-201A-4846-9413-46CEE705CDE6}">
      <dsp:nvSpPr>
        <dsp:cNvPr id="0" name=""/>
        <dsp:cNvSpPr/>
      </dsp:nvSpPr>
      <dsp:spPr>
        <a:xfrm>
          <a:off x="7321680" y="475746"/>
          <a:ext cx="423287" cy="42328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416920" y="475746"/>
        <a:ext cx="232807" cy="318523"/>
      </dsp:txXfrm>
    </dsp:sp>
    <dsp:sp modelId="{0F4A6874-FC4C-41F8-ACCC-DB6C6175DD46}">
      <dsp:nvSpPr>
        <dsp:cNvPr id="0" name=""/>
        <dsp:cNvSpPr/>
      </dsp:nvSpPr>
      <dsp:spPr>
        <a:xfrm>
          <a:off x="7900038" y="1217404"/>
          <a:ext cx="423287" cy="42328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995278" y="1217404"/>
        <a:ext cx="232807" cy="318523"/>
      </dsp:txXfrm>
    </dsp:sp>
    <dsp:sp modelId="{E0873454-4E19-40BF-9096-81F2452E2CCE}">
      <dsp:nvSpPr>
        <dsp:cNvPr id="0" name=""/>
        <dsp:cNvSpPr/>
      </dsp:nvSpPr>
      <dsp:spPr>
        <a:xfrm>
          <a:off x="8478396" y="1948209"/>
          <a:ext cx="423287" cy="42328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573636" y="1948209"/>
        <a:ext cx="232807" cy="318523"/>
      </dsp:txXfrm>
    </dsp:sp>
    <dsp:sp modelId="{DF5727FF-3035-47E2-AEFF-25A94CF1B239}">
      <dsp:nvSpPr>
        <dsp:cNvPr id="0" name=""/>
        <dsp:cNvSpPr/>
      </dsp:nvSpPr>
      <dsp:spPr>
        <a:xfrm>
          <a:off x="9056754" y="2697103"/>
          <a:ext cx="423287" cy="42328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151994" y="2697103"/>
        <a:ext cx="232807" cy="318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92F7E-D958-4914-A468-0FF606FC8E6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B6AA-7D56-486F-826F-0BAF01170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8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deployment models will helps the organizations to reduce the costs spending on servers according to their needs, organization can customize the model.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B6AA-7D56-486F-826F-0BAF011709B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23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011D-3E50-4145-9904-DB3CC61D17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2DF74F-1E87-4548-A1FC-9F04DFE8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9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011D-3E50-4145-9904-DB3CC61D17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74F-1E87-4548-A1FC-9F04DFE8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6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011D-3E50-4145-9904-DB3CC61D17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74F-1E87-4548-A1FC-9F04DFE8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75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011D-3E50-4145-9904-DB3CC61D17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74F-1E87-4548-A1FC-9F04DFE8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6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E4011D-3E50-4145-9904-DB3CC61D17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2DF74F-1E87-4548-A1FC-9F04DFE8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32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011D-3E50-4145-9904-DB3CC61D17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74F-1E87-4548-A1FC-9F04DFE8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1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011D-3E50-4145-9904-DB3CC61D17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74F-1E87-4548-A1FC-9F04DFE8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011D-3E50-4145-9904-DB3CC61D17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74F-1E87-4548-A1FC-9F04DFE8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89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011D-3E50-4145-9904-DB3CC61D17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74F-1E87-4548-A1FC-9F04DFE8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011D-3E50-4145-9904-DB3CC61D17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74F-1E87-4548-A1FC-9F04DFE8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6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011D-3E50-4145-9904-DB3CC61D1716}" type="datetimeFigureOut">
              <a:rPr lang="en-IN" smtClean="0"/>
              <a:t>03-02-2023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F74F-1E87-4548-A1FC-9F04DFE8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1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E4011D-3E50-4145-9904-DB3CC61D17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2DF74F-1E87-4548-A1FC-9F04DFE8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3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7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8A67A-FF7A-E6B9-9123-B6E866935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3830319"/>
            <a:ext cx="4972511" cy="636905"/>
          </a:xfrm>
        </p:spPr>
        <p:txBody>
          <a:bodyPr anchor="b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A7DB0-8245-1468-7F8A-1B607E24D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Gowtham Raj K R</a:t>
            </a:r>
          </a:p>
        </p:txBody>
      </p:sp>
      <p:pic>
        <p:nvPicPr>
          <p:cNvPr id="165" name="Picture 164" descr="Chart, scatter chart&#10;&#10;Description automatically generated">
            <a:extLst>
              <a:ext uri="{FF2B5EF4-FFF2-40B4-BE49-F238E27FC236}">
                <a16:creationId xmlns:a16="http://schemas.microsoft.com/office/drawing/2014/main" id="{BCBA87E4-1B93-5357-0E9E-54F3D6A3D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7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82" name="Freeform: Shape 178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9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D051-7B40-C90F-ABF8-17253AFF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EC70EF-B6C5-3483-0EB5-6A68EAADD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3859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126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D53F-DB04-ABE0-9B10-AA1A303E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88" y="69471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 and Scrum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E649D-90CC-2F9C-A37E-9135C42E5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922" y="1972762"/>
            <a:ext cx="7289466" cy="354171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33BE17-149A-61C8-E730-B7CA02F40988}"/>
              </a:ext>
            </a:extLst>
          </p:cNvPr>
          <p:cNvSpPr txBox="1"/>
          <p:nvPr/>
        </p:nvSpPr>
        <p:spPr>
          <a:xfrm>
            <a:off x="1261096" y="5598498"/>
            <a:ext cx="93360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Values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Commitment, Focus, Courage, Openness, Respect  </a:t>
            </a:r>
          </a:p>
        </p:txBody>
      </p:sp>
    </p:spTree>
    <p:extLst>
      <p:ext uri="{BB962C8B-B14F-4D97-AF65-F5344CB8AC3E}">
        <p14:creationId xmlns:p14="http://schemas.microsoft.com/office/powerpoint/2010/main" val="156544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F165-F219-90B1-DE93-0E864469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57225"/>
            <a:ext cx="10300903" cy="147248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and its 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1862-D766-D831-6710-7DFCB2C0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64673"/>
          </a:xfrm>
        </p:spPr>
        <p:txBody>
          <a:bodyPr/>
          <a:lstStyle/>
          <a:p>
            <a:endParaRPr lang="en-US" b="0" i="0"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2934C-C730-670E-8B05-B2FBE1F1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75" y="2129707"/>
            <a:ext cx="8082020" cy="42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2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8B76-3A70-D3A7-4960-E9F04D08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11153"/>
            <a:ext cx="10456861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 models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926E4FED-FB8E-4284-74E7-567CE09AF1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" b="4"/>
          <a:stretch/>
        </p:blipFill>
        <p:spPr>
          <a:xfrm>
            <a:off x="1941613" y="1592739"/>
            <a:ext cx="7850087" cy="513202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998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C95C-5F93-BF21-3B87-0503DE0A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Azure Fundamentals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B69EEA6-A318-0782-B615-827388EAA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388956"/>
              </p:ext>
            </p:extLst>
          </p:nvPr>
        </p:nvGraphicFramePr>
        <p:xfrm>
          <a:off x="1066800" y="2200276"/>
          <a:ext cx="10220325" cy="4173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7841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67D0-F084-F612-B71A-CCC32B71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59" y="467360"/>
            <a:ext cx="11696541" cy="143287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(Infrastructure as a code)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DDD34-BC82-F2E3-2D44-FF42B9AB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12" y="1900238"/>
            <a:ext cx="10366764" cy="4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9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23D0-361D-AE41-216C-C6161815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Main Commands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D0C8DB-84BC-BDFA-634B-55EA45DE1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82557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020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E237B5-81AD-8D80-019B-91315F36D2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9037" r="-1" b="270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10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654a6e6-8742-4157-8a39-c8e90d52f4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0A03842DEB548BEBDE84540758FC0" ma:contentTypeVersion="10" ma:contentTypeDescription="Create a new document." ma:contentTypeScope="" ma:versionID="8e3976075a63c1415822fe0dc7bba879">
  <xsd:schema xmlns:xsd="http://www.w3.org/2001/XMLSchema" xmlns:xs="http://www.w3.org/2001/XMLSchema" xmlns:p="http://schemas.microsoft.com/office/2006/metadata/properties" xmlns:ns3="7654a6e6-8742-4157-8a39-c8e90d52f4c6" xmlns:ns4="b7d9c78c-0930-41f2-9409-b8df135e0cc0" targetNamespace="http://schemas.microsoft.com/office/2006/metadata/properties" ma:root="true" ma:fieldsID="1fb6f781493d5a91ca379de00a428d84" ns3:_="" ns4:_="">
    <xsd:import namespace="7654a6e6-8742-4157-8a39-c8e90d52f4c6"/>
    <xsd:import namespace="b7d9c78c-0930-41f2-9409-b8df135e0c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54a6e6-8742-4157-8a39-c8e90d52f4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9c78c-0930-41f2-9409-b8df135e0cc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C0C0B2-920D-46E0-8241-3C29AD170454}">
  <ds:schemaRefs>
    <ds:schemaRef ds:uri="http://schemas.microsoft.com/office/2006/metadata/properties"/>
    <ds:schemaRef ds:uri="b7d9c78c-0930-41f2-9409-b8df135e0cc0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7654a6e6-8742-4157-8a39-c8e90d52f4c6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E7DD2C1-DEE3-4FF7-A502-7F6D100279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DAA1F8-C333-4083-B446-2DB159DCA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54a6e6-8742-4157-8a39-c8e90d52f4c6"/>
    <ds:schemaRef ds:uri="b7d9c78c-0930-41f2-9409-b8df135e0c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656</TotalTime>
  <Words>117</Words>
  <Application>Microsoft Office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Times New Roman</vt:lpstr>
      <vt:lpstr>Wingdings</vt:lpstr>
      <vt:lpstr>Wood Type</vt:lpstr>
      <vt:lpstr>Sprint 1</vt:lpstr>
      <vt:lpstr>Index</vt:lpstr>
      <vt:lpstr>Agile Methodology and Scrum</vt:lpstr>
      <vt:lpstr>Cloud and its Deployment Models</vt:lpstr>
      <vt:lpstr>Cloud Service models</vt:lpstr>
      <vt:lpstr>Azure Fundamentals</vt:lpstr>
      <vt:lpstr>Terraform (Infrastructure as a code)</vt:lpstr>
      <vt:lpstr>Terraform Main Commands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Raj K R</dc:creator>
  <cp:lastModifiedBy>Gowtham Raj K R</cp:lastModifiedBy>
  <cp:revision>52</cp:revision>
  <dcterms:created xsi:type="dcterms:W3CDTF">2023-01-31T08:50:51Z</dcterms:created>
  <dcterms:modified xsi:type="dcterms:W3CDTF">2023-02-03T11:19:15Z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0x010100F080A03842DEB548BEBDE84540758FC0</vt:lpwstr>
  </property>
</Properties>
</file>