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78" r:id="rId6"/>
    <p:sldId id="259" r:id="rId7"/>
    <p:sldId id="261" r:id="rId8"/>
    <p:sldId id="260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6008B-B74E-47A1-A88B-5A9076A048B2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C6D081-FBA2-46C9-A35A-3F2C40FC6D2A}">
      <dgm:prSet/>
      <dgm:spPr/>
      <dgm:t>
        <a:bodyPr/>
        <a:lstStyle/>
        <a:p>
          <a:r>
            <a:rPr lang="en-IN"/>
            <a:t>SOURCE CONTROL MANAGEMENT</a:t>
          </a:r>
          <a:endParaRPr lang="en-US"/>
        </a:p>
      </dgm:t>
    </dgm:pt>
    <dgm:pt modelId="{E7A86E08-1C7F-409E-B7FA-E21B267F6A7F}" type="parTrans" cxnId="{AFE68698-8211-4D21-B802-EC8E768BC9AB}">
      <dgm:prSet/>
      <dgm:spPr/>
      <dgm:t>
        <a:bodyPr/>
        <a:lstStyle/>
        <a:p>
          <a:endParaRPr lang="en-US"/>
        </a:p>
      </dgm:t>
    </dgm:pt>
    <dgm:pt modelId="{80EB5922-7AD9-43EF-9A13-829A72CE7D16}" type="sibTrans" cxnId="{AFE68698-8211-4D21-B802-EC8E768BC9AB}">
      <dgm:prSet/>
      <dgm:spPr/>
      <dgm:t>
        <a:bodyPr/>
        <a:lstStyle/>
        <a:p>
          <a:endParaRPr lang="en-US"/>
        </a:p>
      </dgm:t>
    </dgm:pt>
    <dgm:pt modelId="{EDE03D78-5AE9-4FBC-BBED-20A0450DE053}">
      <dgm:prSet/>
      <dgm:spPr/>
      <dgm:t>
        <a:bodyPr/>
        <a:lstStyle/>
        <a:p>
          <a:r>
            <a:rPr lang="en-IN"/>
            <a:t>GITHUB vs BITBUCKET</a:t>
          </a:r>
          <a:endParaRPr lang="en-US"/>
        </a:p>
      </dgm:t>
    </dgm:pt>
    <dgm:pt modelId="{8B45D055-F09E-41AF-A3AE-D392ED24377D}" type="parTrans" cxnId="{0AA988DF-CD7B-445B-9E6A-18BBF981E9D5}">
      <dgm:prSet/>
      <dgm:spPr/>
      <dgm:t>
        <a:bodyPr/>
        <a:lstStyle/>
        <a:p>
          <a:endParaRPr lang="en-US"/>
        </a:p>
      </dgm:t>
    </dgm:pt>
    <dgm:pt modelId="{9771D81D-AAF8-48DA-A10E-88FA6C226135}" type="sibTrans" cxnId="{0AA988DF-CD7B-445B-9E6A-18BBF981E9D5}">
      <dgm:prSet/>
      <dgm:spPr/>
      <dgm:t>
        <a:bodyPr/>
        <a:lstStyle/>
        <a:p>
          <a:endParaRPr lang="en-US"/>
        </a:p>
      </dgm:t>
    </dgm:pt>
    <dgm:pt modelId="{B8BCD5CA-6D91-450B-8FF3-2B9F8F341820}">
      <dgm:prSet/>
      <dgm:spPr/>
      <dgm:t>
        <a:bodyPr/>
        <a:lstStyle/>
        <a:p>
          <a:r>
            <a:rPr lang="en-IN"/>
            <a:t>POWERSHELL</a:t>
          </a:r>
          <a:endParaRPr lang="en-US"/>
        </a:p>
      </dgm:t>
    </dgm:pt>
    <dgm:pt modelId="{E8CC678A-10D5-4573-87CC-39FC89EF37CE}" type="parTrans" cxnId="{EB3C401B-60E7-4FBC-BF6E-499F83939A64}">
      <dgm:prSet/>
      <dgm:spPr/>
      <dgm:t>
        <a:bodyPr/>
        <a:lstStyle/>
        <a:p>
          <a:endParaRPr lang="en-US"/>
        </a:p>
      </dgm:t>
    </dgm:pt>
    <dgm:pt modelId="{2842DDDB-193A-40BE-87A4-706A46BD4AC9}" type="sibTrans" cxnId="{EB3C401B-60E7-4FBC-BF6E-499F83939A64}">
      <dgm:prSet/>
      <dgm:spPr/>
      <dgm:t>
        <a:bodyPr/>
        <a:lstStyle/>
        <a:p>
          <a:endParaRPr lang="en-US"/>
        </a:p>
      </dgm:t>
    </dgm:pt>
    <dgm:pt modelId="{A80A2816-71F2-4D9E-89C4-634BC494C1CE}">
      <dgm:prSet/>
      <dgm:spPr/>
      <dgm:t>
        <a:bodyPr/>
        <a:lstStyle/>
        <a:p>
          <a:r>
            <a:rPr lang="en-IN"/>
            <a:t>DOS(DISK OPERATING SYSTEM)</a:t>
          </a:r>
          <a:endParaRPr lang="en-US"/>
        </a:p>
      </dgm:t>
    </dgm:pt>
    <dgm:pt modelId="{3209E817-393C-459B-B508-ED5B23848D82}" type="parTrans" cxnId="{6A8BBB35-A927-4BCD-9CAC-71386F9EA3F5}">
      <dgm:prSet/>
      <dgm:spPr/>
      <dgm:t>
        <a:bodyPr/>
        <a:lstStyle/>
        <a:p>
          <a:endParaRPr lang="en-US"/>
        </a:p>
      </dgm:t>
    </dgm:pt>
    <dgm:pt modelId="{2312C135-B93E-4F75-B254-7FC0A57DE505}" type="sibTrans" cxnId="{6A8BBB35-A927-4BCD-9CAC-71386F9EA3F5}">
      <dgm:prSet/>
      <dgm:spPr/>
      <dgm:t>
        <a:bodyPr/>
        <a:lstStyle/>
        <a:p>
          <a:endParaRPr lang="en-US"/>
        </a:p>
      </dgm:t>
    </dgm:pt>
    <dgm:pt modelId="{C3453DB4-2FAD-489C-9ACE-CAC3E04FFB2F}">
      <dgm:prSet/>
      <dgm:spPr/>
      <dgm:t>
        <a:bodyPr/>
        <a:lstStyle/>
        <a:p>
          <a:r>
            <a:rPr lang="en-IN"/>
            <a:t>POWERSHELL vs CMD</a:t>
          </a:r>
          <a:endParaRPr lang="en-US"/>
        </a:p>
      </dgm:t>
    </dgm:pt>
    <dgm:pt modelId="{36893ED4-9E30-4CEE-825B-902D1DCC3D21}" type="parTrans" cxnId="{4027CE4D-70A6-445C-BB60-B2D2FD8F44E9}">
      <dgm:prSet/>
      <dgm:spPr/>
      <dgm:t>
        <a:bodyPr/>
        <a:lstStyle/>
        <a:p>
          <a:endParaRPr lang="en-US"/>
        </a:p>
      </dgm:t>
    </dgm:pt>
    <dgm:pt modelId="{30D184F1-654E-4023-BFD8-A1EA743E9156}" type="sibTrans" cxnId="{4027CE4D-70A6-445C-BB60-B2D2FD8F44E9}">
      <dgm:prSet/>
      <dgm:spPr/>
      <dgm:t>
        <a:bodyPr/>
        <a:lstStyle/>
        <a:p>
          <a:endParaRPr lang="en-US"/>
        </a:p>
      </dgm:t>
    </dgm:pt>
    <dgm:pt modelId="{EA2A57B0-6FB2-488E-9DD2-C1209528F2CA}" type="pres">
      <dgm:prSet presAssocID="{0396008B-B74E-47A1-A88B-5A9076A048B2}" presName="linear" presStyleCnt="0">
        <dgm:presLayoutVars>
          <dgm:animLvl val="lvl"/>
          <dgm:resizeHandles val="exact"/>
        </dgm:presLayoutVars>
      </dgm:prSet>
      <dgm:spPr/>
    </dgm:pt>
    <dgm:pt modelId="{CD5BDE2B-4909-479D-874F-9CFC670C2BB7}" type="pres">
      <dgm:prSet presAssocID="{1EC6D081-FBA2-46C9-A35A-3F2C40FC6D2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F5C0505-EE8A-451A-A506-E1E95C2AFD2A}" type="pres">
      <dgm:prSet presAssocID="{80EB5922-7AD9-43EF-9A13-829A72CE7D16}" presName="spacer" presStyleCnt="0"/>
      <dgm:spPr/>
    </dgm:pt>
    <dgm:pt modelId="{868B3920-B6BF-4564-A810-6BE7107EE7A4}" type="pres">
      <dgm:prSet presAssocID="{EDE03D78-5AE9-4FBC-BBED-20A0450DE0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CB7CA3-6F3C-4737-97AE-509763F75B59}" type="pres">
      <dgm:prSet presAssocID="{9771D81D-AAF8-48DA-A10E-88FA6C226135}" presName="spacer" presStyleCnt="0"/>
      <dgm:spPr/>
    </dgm:pt>
    <dgm:pt modelId="{F23C127E-DC25-4714-BAD7-22DBCB04AB25}" type="pres">
      <dgm:prSet presAssocID="{B8BCD5CA-6D91-450B-8FF3-2B9F8F3418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B2FA3A-F967-444D-BE28-DC4DAAFA521C}" type="pres">
      <dgm:prSet presAssocID="{2842DDDB-193A-40BE-87A4-706A46BD4AC9}" presName="spacer" presStyleCnt="0"/>
      <dgm:spPr/>
    </dgm:pt>
    <dgm:pt modelId="{239E8A4E-A892-4E9F-8FEA-F8BF32A04F0E}" type="pres">
      <dgm:prSet presAssocID="{A80A2816-71F2-4D9E-89C4-634BC494C1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A8DD6E-CE49-44A1-9601-FA72A4216582}" type="pres">
      <dgm:prSet presAssocID="{2312C135-B93E-4F75-B254-7FC0A57DE505}" presName="spacer" presStyleCnt="0"/>
      <dgm:spPr/>
    </dgm:pt>
    <dgm:pt modelId="{651A670C-F756-40CB-A1AF-ED844EACE3C7}" type="pres">
      <dgm:prSet presAssocID="{C3453DB4-2FAD-489C-9ACE-CAC3E04FFB2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A30B60A-2D83-4B1A-B274-BAAFE42E2643}" type="presOf" srcId="{B8BCD5CA-6D91-450B-8FF3-2B9F8F341820}" destId="{F23C127E-DC25-4714-BAD7-22DBCB04AB25}" srcOrd="0" destOrd="0" presId="urn:microsoft.com/office/officeart/2005/8/layout/vList2"/>
    <dgm:cxn modelId="{EB3C401B-60E7-4FBC-BF6E-499F83939A64}" srcId="{0396008B-B74E-47A1-A88B-5A9076A048B2}" destId="{B8BCD5CA-6D91-450B-8FF3-2B9F8F341820}" srcOrd="2" destOrd="0" parTransId="{E8CC678A-10D5-4573-87CC-39FC89EF37CE}" sibTransId="{2842DDDB-193A-40BE-87A4-706A46BD4AC9}"/>
    <dgm:cxn modelId="{6A8BBB35-A927-4BCD-9CAC-71386F9EA3F5}" srcId="{0396008B-B74E-47A1-A88B-5A9076A048B2}" destId="{A80A2816-71F2-4D9E-89C4-634BC494C1CE}" srcOrd="3" destOrd="0" parTransId="{3209E817-393C-459B-B508-ED5B23848D82}" sibTransId="{2312C135-B93E-4F75-B254-7FC0A57DE505}"/>
    <dgm:cxn modelId="{4027CE4D-70A6-445C-BB60-B2D2FD8F44E9}" srcId="{0396008B-B74E-47A1-A88B-5A9076A048B2}" destId="{C3453DB4-2FAD-489C-9ACE-CAC3E04FFB2F}" srcOrd="4" destOrd="0" parTransId="{36893ED4-9E30-4CEE-825B-902D1DCC3D21}" sibTransId="{30D184F1-654E-4023-BFD8-A1EA743E9156}"/>
    <dgm:cxn modelId="{DA08DB70-A659-4620-97AF-BB51A9EC5350}" type="presOf" srcId="{1EC6D081-FBA2-46C9-A35A-3F2C40FC6D2A}" destId="{CD5BDE2B-4909-479D-874F-9CFC670C2BB7}" srcOrd="0" destOrd="0" presId="urn:microsoft.com/office/officeart/2005/8/layout/vList2"/>
    <dgm:cxn modelId="{CBDC9A75-FAF8-4CE2-A39F-6C2EEB48A942}" type="presOf" srcId="{EDE03D78-5AE9-4FBC-BBED-20A0450DE053}" destId="{868B3920-B6BF-4564-A810-6BE7107EE7A4}" srcOrd="0" destOrd="0" presId="urn:microsoft.com/office/officeart/2005/8/layout/vList2"/>
    <dgm:cxn modelId="{AFE68698-8211-4D21-B802-EC8E768BC9AB}" srcId="{0396008B-B74E-47A1-A88B-5A9076A048B2}" destId="{1EC6D081-FBA2-46C9-A35A-3F2C40FC6D2A}" srcOrd="0" destOrd="0" parTransId="{E7A86E08-1C7F-409E-B7FA-E21B267F6A7F}" sibTransId="{80EB5922-7AD9-43EF-9A13-829A72CE7D16}"/>
    <dgm:cxn modelId="{D38D0D9C-FF8E-4AC6-A9B5-2B7C09971771}" type="presOf" srcId="{0396008B-B74E-47A1-A88B-5A9076A048B2}" destId="{EA2A57B0-6FB2-488E-9DD2-C1209528F2CA}" srcOrd="0" destOrd="0" presId="urn:microsoft.com/office/officeart/2005/8/layout/vList2"/>
    <dgm:cxn modelId="{919F8BD1-B5AA-4AA7-940D-4C82AF211FEF}" type="presOf" srcId="{C3453DB4-2FAD-489C-9ACE-CAC3E04FFB2F}" destId="{651A670C-F756-40CB-A1AF-ED844EACE3C7}" srcOrd="0" destOrd="0" presId="urn:microsoft.com/office/officeart/2005/8/layout/vList2"/>
    <dgm:cxn modelId="{5C1035DB-45F0-4435-8833-89402B585A7C}" type="presOf" srcId="{A80A2816-71F2-4D9E-89C4-634BC494C1CE}" destId="{239E8A4E-A892-4E9F-8FEA-F8BF32A04F0E}" srcOrd="0" destOrd="0" presId="urn:microsoft.com/office/officeart/2005/8/layout/vList2"/>
    <dgm:cxn modelId="{0AA988DF-CD7B-445B-9E6A-18BBF981E9D5}" srcId="{0396008B-B74E-47A1-A88B-5A9076A048B2}" destId="{EDE03D78-5AE9-4FBC-BBED-20A0450DE053}" srcOrd="1" destOrd="0" parTransId="{8B45D055-F09E-41AF-A3AE-D392ED24377D}" sibTransId="{9771D81D-AAF8-48DA-A10E-88FA6C226135}"/>
    <dgm:cxn modelId="{BAC29D14-168B-427C-91B3-7CB6F13AEC26}" type="presParOf" srcId="{EA2A57B0-6FB2-488E-9DD2-C1209528F2CA}" destId="{CD5BDE2B-4909-479D-874F-9CFC670C2BB7}" srcOrd="0" destOrd="0" presId="urn:microsoft.com/office/officeart/2005/8/layout/vList2"/>
    <dgm:cxn modelId="{04ACEE3C-ABB3-4429-9CAD-FFB14CD5FBF8}" type="presParOf" srcId="{EA2A57B0-6FB2-488E-9DD2-C1209528F2CA}" destId="{DF5C0505-EE8A-451A-A506-E1E95C2AFD2A}" srcOrd="1" destOrd="0" presId="urn:microsoft.com/office/officeart/2005/8/layout/vList2"/>
    <dgm:cxn modelId="{9C8AECC7-CF2E-42F2-9A1A-56B14EE9DF82}" type="presParOf" srcId="{EA2A57B0-6FB2-488E-9DD2-C1209528F2CA}" destId="{868B3920-B6BF-4564-A810-6BE7107EE7A4}" srcOrd="2" destOrd="0" presId="urn:microsoft.com/office/officeart/2005/8/layout/vList2"/>
    <dgm:cxn modelId="{1928A158-55FF-4987-8A1C-779532B33B31}" type="presParOf" srcId="{EA2A57B0-6FB2-488E-9DD2-C1209528F2CA}" destId="{E0CB7CA3-6F3C-4737-97AE-509763F75B59}" srcOrd="3" destOrd="0" presId="urn:microsoft.com/office/officeart/2005/8/layout/vList2"/>
    <dgm:cxn modelId="{AC040D33-B539-4E6A-9A39-BBECD438F479}" type="presParOf" srcId="{EA2A57B0-6FB2-488E-9DD2-C1209528F2CA}" destId="{F23C127E-DC25-4714-BAD7-22DBCB04AB25}" srcOrd="4" destOrd="0" presId="urn:microsoft.com/office/officeart/2005/8/layout/vList2"/>
    <dgm:cxn modelId="{E6E36184-9785-4975-A906-228D637B5232}" type="presParOf" srcId="{EA2A57B0-6FB2-488E-9DD2-C1209528F2CA}" destId="{F7B2FA3A-F967-444D-BE28-DC4DAAFA521C}" srcOrd="5" destOrd="0" presId="urn:microsoft.com/office/officeart/2005/8/layout/vList2"/>
    <dgm:cxn modelId="{C858B590-1CB0-4169-A703-FF5DA0D3A3DB}" type="presParOf" srcId="{EA2A57B0-6FB2-488E-9DD2-C1209528F2CA}" destId="{239E8A4E-A892-4E9F-8FEA-F8BF32A04F0E}" srcOrd="6" destOrd="0" presId="urn:microsoft.com/office/officeart/2005/8/layout/vList2"/>
    <dgm:cxn modelId="{E6E8E387-A8BF-40F9-9C5A-20474DF17659}" type="presParOf" srcId="{EA2A57B0-6FB2-488E-9DD2-C1209528F2CA}" destId="{3AA8DD6E-CE49-44A1-9601-FA72A4216582}" srcOrd="7" destOrd="0" presId="urn:microsoft.com/office/officeart/2005/8/layout/vList2"/>
    <dgm:cxn modelId="{2857566C-739F-4A69-8422-CE60813D9A22}" type="presParOf" srcId="{EA2A57B0-6FB2-488E-9DD2-C1209528F2CA}" destId="{651A670C-F756-40CB-A1AF-ED844EACE3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DE2B-4909-479D-874F-9CFC670C2BB7}">
      <dsp:nvSpPr>
        <dsp:cNvPr id="0" name=""/>
        <dsp:cNvSpPr/>
      </dsp:nvSpPr>
      <dsp:spPr>
        <a:xfrm>
          <a:off x="0" y="28148"/>
          <a:ext cx="10905066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SOURCE CONTROL MANAGEMENT</a:t>
          </a:r>
          <a:endParaRPr lang="en-US" sz="3300" kern="1200"/>
        </a:p>
      </dsp:txBody>
      <dsp:txXfrm>
        <a:off x="38638" y="66786"/>
        <a:ext cx="10827790" cy="714229"/>
      </dsp:txXfrm>
    </dsp:sp>
    <dsp:sp modelId="{868B3920-B6BF-4564-A810-6BE7107EE7A4}">
      <dsp:nvSpPr>
        <dsp:cNvPr id="0" name=""/>
        <dsp:cNvSpPr/>
      </dsp:nvSpPr>
      <dsp:spPr>
        <a:xfrm>
          <a:off x="0" y="914693"/>
          <a:ext cx="10905066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GITHUB vs BITBUCKET</a:t>
          </a:r>
          <a:endParaRPr lang="en-US" sz="3300" kern="1200"/>
        </a:p>
      </dsp:txBody>
      <dsp:txXfrm>
        <a:off x="38638" y="953331"/>
        <a:ext cx="10827790" cy="714229"/>
      </dsp:txXfrm>
    </dsp:sp>
    <dsp:sp modelId="{F23C127E-DC25-4714-BAD7-22DBCB04AB25}">
      <dsp:nvSpPr>
        <dsp:cNvPr id="0" name=""/>
        <dsp:cNvSpPr/>
      </dsp:nvSpPr>
      <dsp:spPr>
        <a:xfrm>
          <a:off x="0" y="1801238"/>
          <a:ext cx="10905066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POWERSHELL</a:t>
          </a:r>
          <a:endParaRPr lang="en-US" sz="3300" kern="1200"/>
        </a:p>
      </dsp:txBody>
      <dsp:txXfrm>
        <a:off x="38638" y="1839876"/>
        <a:ext cx="10827790" cy="714229"/>
      </dsp:txXfrm>
    </dsp:sp>
    <dsp:sp modelId="{239E8A4E-A892-4E9F-8FEA-F8BF32A04F0E}">
      <dsp:nvSpPr>
        <dsp:cNvPr id="0" name=""/>
        <dsp:cNvSpPr/>
      </dsp:nvSpPr>
      <dsp:spPr>
        <a:xfrm>
          <a:off x="0" y="2687783"/>
          <a:ext cx="10905066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DOS(DISK OPERATING SYSTEM)</a:t>
          </a:r>
          <a:endParaRPr lang="en-US" sz="3300" kern="1200"/>
        </a:p>
      </dsp:txBody>
      <dsp:txXfrm>
        <a:off x="38638" y="2726421"/>
        <a:ext cx="10827790" cy="714229"/>
      </dsp:txXfrm>
    </dsp:sp>
    <dsp:sp modelId="{651A670C-F756-40CB-A1AF-ED844EACE3C7}">
      <dsp:nvSpPr>
        <dsp:cNvPr id="0" name=""/>
        <dsp:cNvSpPr/>
      </dsp:nvSpPr>
      <dsp:spPr>
        <a:xfrm>
          <a:off x="0" y="3574328"/>
          <a:ext cx="10905066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POWERSHELL vs CMD</a:t>
          </a:r>
          <a:endParaRPr lang="en-US" sz="3300" kern="1200"/>
        </a:p>
      </dsp:txBody>
      <dsp:txXfrm>
        <a:off x="38638" y="3612966"/>
        <a:ext cx="10827790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5EE-0891-383F-4CE3-7D7D0A1E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5DB9-96A1-DBFD-843B-3AB954BC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3F0F-43AC-F025-A0AC-81A94B8C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5E6C-8E7C-09D1-1935-00B5A727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170B-64D3-3627-84D0-11AC1EB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6A22-37AD-2377-A402-4BD9CAFD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B0A5-0381-621A-8BF3-76066632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F14A-3F4E-9763-6F36-F0891FB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4A86-FB4A-D634-8840-F286DFA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CF1C-8C61-B125-7224-E408C772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3F810-7D75-E913-76DC-7AE9C2CA7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14EC5-E8DD-F15A-A4B9-23262764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68C5-2B9F-CEFF-3D76-03609B76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5163-8DD7-9FB2-887F-9E85DCEF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A950A-C805-1822-08C4-CA2445E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7AC4-12DE-391D-64F5-BB76B1D3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7104-CF45-B631-DE89-B7D47EC4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79C6-374D-0A02-D379-569BE628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082D-2370-E573-FF04-2D22F7BC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D109-710C-B280-66DD-6624F76C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EAD9-5B36-3ED0-35D1-3DAB1B1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AA573-E481-1C91-ECF3-F885F2FA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4A74-8CFF-C8F5-D195-22DC9ACC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BC90-2EA7-83A5-1E5E-A4824B69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CC61-E950-A7C6-2FF3-A7392A49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6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9ACC-EB9F-E6C3-FE5B-AC436720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29BB-B65F-AF7F-F876-1312A399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66E7-E0B5-8CFB-8539-39984937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8A69D-BD72-6724-EF89-C56A8F4F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E6746-C202-FAF2-0C71-A9044264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F3882-C3C5-BD71-6FA3-1D201C28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2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386C-C9E1-947C-28B2-F86C0ABC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F1FE-9912-F723-B143-777B3D21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33D3-2E79-1D1A-3105-2B0E444B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9334E-7CFC-311E-558E-809C23BED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06E49-ED8F-1EE7-60BD-CDF47A12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23E60-5DB0-31D5-164B-FDF6F8B2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8F9FF-0638-B97D-69B7-6651A8EB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C2B85-3FCA-B26D-4B3E-E5C29FCE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2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3C3-ECCB-C158-18D3-46C4927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28BB2-8C5E-19D0-063A-DDB6906D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CD22-7625-66CF-3389-D3EB647F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FDA32-A985-A0D1-114B-EAF60108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2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5B61F-8518-497D-F77E-5721D597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BD8D1-83FE-95AF-43A8-C870BDAC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116BB-115D-ECD0-0752-F8153FAC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6369-70D1-C552-65AB-C72DE25C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9170-6908-33C3-D61E-BF45AF11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F88D-0C1F-E432-6A56-5C4849C1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83F1-362A-DBB1-CC8F-24B9A752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FBA3-80B6-B90D-89C8-18AA9CD0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017E9-C914-7EF0-8C4F-39D1170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1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3652-FEF0-0C81-39B4-D735BE75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CB7D8-0F95-8ACA-1FED-3167E272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2494A-6D3F-5635-E584-A92109BA1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D5A3-0B13-17DF-70EB-7D22031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65FE-C0AF-A1CF-9BD2-FD237EF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6F99-0177-5AA5-4D33-03D4317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2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889D6-BEB8-D02F-28FA-68368CDF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8BC8-86D0-E1AF-E8E9-4A60E41F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E840-EDE0-D24D-7826-C4191FF07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F86B-F223-4A43-B004-4CA1BD5665EA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0BF-A80F-A17A-DA0A-7A26FAD5D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C122-7C26-EEDA-BC8C-87139C7C8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F6F4-C96E-4E4D-AE8D-BFB0F60D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2BE5-836F-9E2F-4E4B-E331AF61F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A57D4-5E3A-5E4D-B08E-786DCD641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 useBgFill="1">
        <p:nvSpPr>
          <p:cNvPr id="12" name="Rectangle 176">
            <a:extLst>
              <a:ext uri="{FF2B5EF4-FFF2-40B4-BE49-F238E27FC236}">
                <a16:creationId xmlns:a16="http://schemas.microsoft.com/office/drawing/2014/main" id="{C0F7E5AC-EA83-2690-3FD8-C326E0B02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8A2036C-8066-CFE6-4873-89355C67E9E7}"/>
              </a:ext>
            </a:extLst>
          </p:cNvPr>
          <p:cNvSpPr txBox="1">
            <a:spLocks/>
          </p:cNvSpPr>
          <p:nvPr/>
        </p:nvSpPr>
        <p:spPr>
          <a:xfrm>
            <a:off x="6556100" y="3830319"/>
            <a:ext cx="4972511" cy="636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7D31265-FA5F-B231-BF6A-60CA7BA2CA28}"/>
              </a:ext>
            </a:extLst>
          </p:cNvPr>
          <p:cNvSpPr txBox="1">
            <a:spLocks/>
          </p:cNvSpPr>
          <p:nvPr/>
        </p:nvSpPr>
        <p:spPr>
          <a:xfrm>
            <a:off x="6556100" y="4687316"/>
            <a:ext cx="4972512" cy="1517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Gowtham Raj K 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66A33116-C4E0-0819-AF7F-85B76BCB7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7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5" name="Freeform: Shape 178">
            <a:extLst>
              <a:ext uri="{FF2B5EF4-FFF2-40B4-BE49-F238E27FC236}">
                <a16:creationId xmlns:a16="http://schemas.microsoft.com/office/drawing/2014/main" id="{913E3C4B-5597-047E-D468-D13473D93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8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26D2C-187C-F38A-A54E-D1A0F794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44C48-42CF-5EF9-FE1E-DBA8E7CA6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4126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8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3155C-1EB4-889B-C07D-31D186D3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019" y="116933"/>
            <a:ext cx="6303688" cy="3656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Source Control Management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D75DFCED-7870-5F66-152A-83E7CE403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2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84A7CC-C659-B2E9-3F55-4E9232389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r="6590" b="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A023E-00F4-C206-DE9A-EE2F0C0D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596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vs BitBucket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8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B60ED-9108-636B-FECF-DF7608C6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4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 Execution Policy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7F2191-AC79-6F69-86B0-9FBB2298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51" y="2206154"/>
            <a:ext cx="8181594" cy="43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329B8-6D24-8539-4C6F-87F8D81D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eed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owerShell</a:t>
            </a:r>
          </a:p>
        </p:txBody>
      </p:sp>
      <p:pic>
        <p:nvPicPr>
          <p:cNvPr id="8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5298CC-9ED8-2400-3BBD-4512169D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04" y="2139351"/>
            <a:ext cx="8009990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1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5AD18-72FE-22E2-D9BB-7582638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(Disk Operating System)</a:t>
            </a:r>
          </a:p>
        </p:txBody>
      </p:sp>
      <p:cxnSp>
        <p:nvCxnSpPr>
          <p:cNvPr id="46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CDDC164-0293-CAEA-698B-7B905847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454686"/>
            <a:ext cx="5455917" cy="3941900"/>
          </a:xfrm>
          <a:prstGeom prst="rect">
            <a:avLst/>
          </a:prstGeom>
        </p:spPr>
      </p:pic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F5EC04B5-9E74-5838-4AC2-A113D552C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259434"/>
            <a:ext cx="5455917" cy="23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3649-C23C-8F38-ED72-F0F0BFAB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9" y="7178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 vs CMD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A574F99-8BC4-FE8B-5719-0654E692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45" y="2139351"/>
            <a:ext cx="8552308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B8B61-C83E-FC3F-8D45-6C17558F0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" r="157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What is Source Control Management</vt:lpstr>
      <vt:lpstr>GitHub vs BitBucket</vt:lpstr>
      <vt:lpstr>PowerShell Execution Policy</vt:lpstr>
      <vt:lpstr>PowerShell and Why We Need PowerShell</vt:lpstr>
      <vt:lpstr>DOS (Disk Operating System)</vt:lpstr>
      <vt:lpstr>PowerShell vs CMD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Raj K R</dc:creator>
  <cp:lastModifiedBy>Gowtham Raj K R</cp:lastModifiedBy>
  <cp:revision>28</cp:revision>
  <dcterms:created xsi:type="dcterms:W3CDTF">2023-03-03T10:42:20Z</dcterms:created>
  <dcterms:modified xsi:type="dcterms:W3CDTF">2023-03-06T09:24:08Z</dcterms:modified>
</cp:coreProperties>
</file>