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8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AD97-6269-3424-EE37-C0B250677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8C808-19E3-0206-1388-F690EB414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00E02-EB73-BBB0-46D5-4F231EFF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73-7253-46FD-83D9-D0083F8DC22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A60E3-8B65-8878-B65A-7B0AE459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F409-FEED-E140-641E-56AF0AEE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0A93-EE67-4C02-A2E8-F6E76DB5A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5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0F56-6023-9048-163A-8FB18D17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E7C38-81D4-1CE6-710B-41B4B0B1A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FC7B-1003-F19A-CF7F-F5545E93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73-7253-46FD-83D9-D0083F8DC22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312A-1E4D-6680-EB06-05C90F70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B9D2A-AAB7-9FDF-BF75-5B44796D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0A93-EE67-4C02-A2E8-F6E76DB5A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5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83A37-4A13-E5EA-3F13-39239B8AF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F8620-4B76-C2CA-49E5-C8B9568D9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088F-00D4-6E61-1E6B-F6129D42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73-7253-46FD-83D9-D0083F8DC22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BACE-84EC-4A1A-144C-C9D9006E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D288-1D4E-A440-71FF-F7FC6134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0A93-EE67-4C02-A2E8-F6E76DB5A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38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4DCB-36AF-7F9D-11D6-F6FF2158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DA4C-0B9F-1A10-0AC8-5F2EE65C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A3540-F64A-DDDE-5640-C7B35BDB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73-7253-46FD-83D9-D0083F8DC22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B9B0-BCC9-ABAD-F96C-987F792A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A466E-73D3-EB6F-5600-D43BFD12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0A93-EE67-4C02-A2E8-F6E76DB5A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5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A971-4B33-7EA4-9692-B7BCFD7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BCF49-14B1-D57D-DC42-7F61B3DA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BFAB-7BB3-9AFC-5D6A-8C3E27D7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73-7253-46FD-83D9-D0083F8DC22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1284-4C7A-40FE-B776-D013A7FA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9317-B8F7-5B83-D910-C399EE6D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0A93-EE67-4C02-A2E8-F6E76DB5A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4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04AE-36F5-F220-16A3-E3EFB887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B9E4-C837-13CB-4FD5-4DD1DA6DA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D5792-2F07-2E06-B458-7966B5EAA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6C706-FEA3-A56B-9A58-9C027A27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73-7253-46FD-83D9-D0083F8DC22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0A457-8B7B-C3D1-BCD8-4D74D37C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D7340-2D74-FF4B-81DD-1231FA9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0A93-EE67-4C02-A2E8-F6E76DB5A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72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5F7F-FA5C-9E04-C266-C4F34BF4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8CCAE-6CB3-9FEE-EBF1-F48904D85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520E5-0B97-4068-2790-DAE8FE9E8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98DC3-1FA3-538C-C98D-7070280EE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F6DAC-DD5E-50FB-91BE-601114F69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40D89-2048-7F07-AD33-CDDBDCD2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73-7253-46FD-83D9-D0083F8DC22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693AA-88C4-099C-9185-8F83219B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FE229-9E44-D7C5-9AAB-F19E9720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0A93-EE67-4C02-A2E8-F6E76DB5A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3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8308-CEF4-1CFB-D5ED-B4FD6656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77419-4D72-4262-F652-9E178842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73-7253-46FD-83D9-D0083F8DC22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0F158-662A-EF46-B464-F8318672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A2759-9F6D-5626-7CDD-AB89CD18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0A93-EE67-4C02-A2E8-F6E76DB5A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2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0E23C-2195-09CD-393A-029E9626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73-7253-46FD-83D9-D0083F8DC22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655B5-A51C-72E1-69D4-B775AE09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5975C-6338-7733-FEDD-9CA662C0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0A93-EE67-4C02-A2E8-F6E76DB5A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E081-ED07-753A-8D43-6ECFABFE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9882-12A3-EDE7-5D9E-FD6393C6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41B17-4BBA-8D22-1C43-7F39600DB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38950-2B3B-2689-492B-E780BFD2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73-7253-46FD-83D9-D0083F8DC22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B16B0-1240-AD38-2328-80F1426A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C3D95-A1E9-482C-3134-F9B7E093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0A93-EE67-4C02-A2E8-F6E76DB5A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63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2719-05D8-D930-2813-A6DFF092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512C4-4C33-8317-1400-A0F010945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05AB6-6DC2-1761-42C8-DD3A3E7C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3053C-1DE6-CE7E-96A2-2EE7143D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B273-7253-46FD-83D9-D0083F8DC22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874DD-4D2A-AA28-7E63-EF142A74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FC773-BADB-D4D1-B0DC-9712E167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0A93-EE67-4C02-A2E8-F6E76DB5A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3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70C5D-B51B-93E5-ADC5-6AFDD7C6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E41BB-A3E2-85B1-FDDA-D8A3D999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5FEF-0B4B-9AE0-DAA6-52C2AA522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5B273-7253-46FD-83D9-D0083F8DC22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96CA2-B1F8-68E4-672A-8F746DD26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A7E3C-E62D-080F-DE40-DE9E9113A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0A93-EE67-4C02-A2E8-F6E76DB5A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87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D0CF-215C-50AE-503D-0C2ABA12B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4B697-28E2-D7F6-37F0-B0F17D465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 useBgFill="1">
        <p:nvSpPr>
          <p:cNvPr id="4" name="Rectangle 176">
            <a:extLst>
              <a:ext uri="{FF2B5EF4-FFF2-40B4-BE49-F238E27FC236}">
                <a16:creationId xmlns:a16="http://schemas.microsoft.com/office/drawing/2014/main" id="{FE50D86A-A649-4780-13A7-8240490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D5A396-57EC-D779-3583-3BEB21B8E638}"/>
              </a:ext>
            </a:extLst>
          </p:cNvPr>
          <p:cNvSpPr txBox="1">
            <a:spLocks/>
          </p:cNvSpPr>
          <p:nvPr/>
        </p:nvSpPr>
        <p:spPr>
          <a:xfrm>
            <a:off x="6556100" y="3830319"/>
            <a:ext cx="4972511" cy="636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4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DBDDDF8-B9B7-D937-DA10-8F23D3E8EF43}"/>
              </a:ext>
            </a:extLst>
          </p:cNvPr>
          <p:cNvSpPr txBox="1">
            <a:spLocks/>
          </p:cNvSpPr>
          <p:nvPr/>
        </p:nvSpPr>
        <p:spPr>
          <a:xfrm>
            <a:off x="6556100" y="4687316"/>
            <a:ext cx="4972512" cy="151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Gowtham Raj K R</a:t>
            </a:r>
          </a:p>
        </p:txBody>
      </p:sp>
      <p:pic>
        <p:nvPicPr>
          <p:cNvPr id="7" name="Picture 6" descr="Chart, scatter chart">
            <a:extLst>
              <a:ext uri="{FF2B5EF4-FFF2-40B4-BE49-F238E27FC236}">
                <a16:creationId xmlns:a16="http://schemas.microsoft.com/office/drawing/2014/main" id="{2D71628B-4661-C45E-A32D-6DF3D98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7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8" name="Freeform: Shape 178">
            <a:extLst>
              <a:ext uri="{FF2B5EF4-FFF2-40B4-BE49-F238E27FC236}">
                <a16:creationId xmlns:a16="http://schemas.microsoft.com/office/drawing/2014/main" id="{F32B9359-4DDA-D4B2-0A7C-E6578AFF5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9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02FB2-57CD-FEFA-0AEF-957EDFDB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08" y="651752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Bamboo</a:t>
            </a:r>
          </a:p>
        </p:txBody>
      </p:sp>
      <p:pic>
        <p:nvPicPr>
          <p:cNvPr id="5" name="Picture 4" descr="Graphical user interface, application">
            <a:extLst>
              <a:ext uri="{FF2B5EF4-FFF2-40B4-BE49-F238E27FC236}">
                <a16:creationId xmlns:a16="http://schemas.microsoft.com/office/drawing/2014/main" id="{CE0326FC-EABC-33E6-782D-ADF72216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23732"/>
            <a:ext cx="10905066" cy="40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7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8615B-C20A-4625-5877-C4BE2FC0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Terraform?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D01B87B-F1C1-9C48-74CC-93147D40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57" y="1675227"/>
            <a:ext cx="9764886" cy="48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7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B8B61-C83E-FC3F-8D45-6C17558F0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" r="157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7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DD18-6B6C-C37C-AE4B-A2170F26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06AE8DB1-9FEB-A09F-91C5-9D445195A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DevOps?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Agile vs DevOps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OSI Model vs TCP/IP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TLS Handshake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Scrum vs SAFe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Bamboo?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Terraform?</a:t>
            </a: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9" name="Graphic 48" descr="Laptop Secure">
            <a:extLst>
              <a:ext uri="{FF2B5EF4-FFF2-40B4-BE49-F238E27FC236}">
                <a16:creationId xmlns:a16="http://schemas.microsoft.com/office/drawing/2014/main" id="{AFD685C3-7614-6082-45BB-49F04B017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697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71F28-6929-A5B1-1497-FC526F78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82" y="665329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DevOps?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CF0A2A1-130C-3B49-7995-0A508B61D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23" y="1675227"/>
            <a:ext cx="89677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4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ABDCF-00D1-99E2-1385-8AD67DFD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vs DevOps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86F2837-B839-72D3-73E0-84AB20ECB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1493520"/>
            <a:ext cx="9723119" cy="51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4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7F13C-B113-96AB-3E50-C5EBBEF8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Networking?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9CA1C-F54D-351E-E871-4E3CC75D8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" b="10248"/>
          <a:stretch/>
        </p:blipFill>
        <p:spPr>
          <a:xfrm>
            <a:off x="666750" y="1675227"/>
            <a:ext cx="10715625" cy="49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2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4F54E-A24E-C960-B111-1FD4DBDA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Model vs TCP/IP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9F20D-24BA-0F3E-A82A-9383DB91F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44" y="1532352"/>
            <a:ext cx="9104747" cy="503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1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6BCE0-7A23-719F-1D27-A348C3D8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4" y="651752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TLS HandShake between Client and Server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F4B12E1-C53C-F86E-4ED6-2AF0E951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36" y="1736187"/>
            <a:ext cx="8164583" cy="47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1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8F557-E8DF-B241-9E97-8D93C6A1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JIRA?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493F169-4D62-D567-6723-F1F0D42CD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80" y="1555750"/>
            <a:ext cx="8270239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6663D-C69A-8B5F-18F6-DC402838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vs SAFe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A4DD32E-C945-59A2-2D54-D460712B5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22" y="1675227"/>
            <a:ext cx="9399356" cy="469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8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73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AGENDA</vt:lpstr>
      <vt:lpstr>What is DevOps?</vt:lpstr>
      <vt:lpstr>Agile vs DevOps</vt:lpstr>
      <vt:lpstr>What is Networking?</vt:lpstr>
      <vt:lpstr>OSI Model vs TCP/IP Model</vt:lpstr>
      <vt:lpstr>TLS HandShake between Client and Server</vt:lpstr>
      <vt:lpstr>What is JIRA?</vt:lpstr>
      <vt:lpstr>Scrum vs SAFe</vt:lpstr>
      <vt:lpstr>What is Bamboo</vt:lpstr>
      <vt:lpstr>What is Terraform?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Raj K R</dc:creator>
  <cp:lastModifiedBy>Gowtham Raj K R</cp:lastModifiedBy>
  <cp:revision>12</cp:revision>
  <dcterms:created xsi:type="dcterms:W3CDTF">2023-03-18T14:44:57Z</dcterms:created>
  <dcterms:modified xsi:type="dcterms:W3CDTF">2023-03-20T11:15:07Z</dcterms:modified>
</cp:coreProperties>
</file>