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68" r:id="rId2"/>
    <p:sldId id="26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4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FD40B-D756-46DE-88B1-CEF73D22DB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D634FE-E242-45EA-8375-69DCC653B02D}">
      <dgm:prSet/>
      <dgm:spPr/>
      <dgm:t>
        <a:bodyPr/>
        <a:lstStyle/>
        <a:p>
          <a:r>
            <a:rPr lang="en-IN" b="1"/>
            <a:t>What is Docker?</a:t>
          </a:r>
          <a:endParaRPr lang="en-US"/>
        </a:p>
      </dgm:t>
    </dgm:pt>
    <dgm:pt modelId="{8B9BFC68-6F9E-429F-89F1-6DDF5C307702}" type="parTrans" cxnId="{4F03CBA0-6BF2-4378-A25D-068E39A943DC}">
      <dgm:prSet/>
      <dgm:spPr/>
      <dgm:t>
        <a:bodyPr/>
        <a:lstStyle/>
        <a:p>
          <a:endParaRPr lang="en-US"/>
        </a:p>
      </dgm:t>
    </dgm:pt>
    <dgm:pt modelId="{8A9286DA-998C-4FEE-AF36-F466576B06D0}" type="sibTrans" cxnId="{4F03CBA0-6BF2-4378-A25D-068E39A943DC}">
      <dgm:prSet/>
      <dgm:spPr/>
      <dgm:t>
        <a:bodyPr/>
        <a:lstStyle/>
        <a:p>
          <a:endParaRPr lang="en-US"/>
        </a:p>
      </dgm:t>
    </dgm:pt>
    <dgm:pt modelId="{453BBD72-BE71-4B09-8474-34C3D43D0DCA}">
      <dgm:prSet/>
      <dgm:spPr/>
      <dgm:t>
        <a:bodyPr/>
        <a:lstStyle/>
        <a:p>
          <a:r>
            <a:rPr lang="en-IN" b="1"/>
            <a:t>Why we need Docker?</a:t>
          </a:r>
          <a:endParaRPr lang="en-US"/>
        </a:p>
      </dgm:t>
    </dgm:pt>
    <dgm:pt modelId="{057D7F3D-EAD7-4E09-A88F-B52A889C765B}" type="parTrans" cxnId="{CC8B7AB3-7836-4C12-BEB6-5B8771E38A56}">
      <dgm:prSet/>
      <dgm:spPr/>
      <dgm:t>
        <a:bodyPr/>
        <a:lstStyle/>
        <a:p>
          <a:endParaRPr lang="en-US"/>
        </a:p>
      </dgm:t>
    </dgm:pt>
    <dgm:pt modelId="{4FB35486-ED3E-4335-A2DF-342AA175E075}" type="sibTrans" cxnId="{CC8B7AB3-7836-4C12-BEB6-5B8771E38A56}">
      <dgm:prSet/>
      <dgm:spPr/>
      <dgm:t>
        <a:bodyPr/>
        <a:lstStyle/>
        <a:p>
          <a:endParaRPr lang="en-US"/>
        </a:p>
      </dgm:t>
    </dgm:pt>
    <dgm:pt modelId="{B01571E3-12D6-4F16-AA07-D7B743B4EC95}">
      <dgm:prSet/>
      <dgm:spPr/>
      <dgm:t>
        <a:bodyPr/>
        <a:lstStyle/>
        <a:p>
          <a:r>
            <a:rPr lang="en-IN" b="1"/>
            <a:t>IT Industry Before and After Docker</a:t>
          </a:r>
          <a:endParaRPr lang="en-US"/>
        </a:p>
      </dgm:t>
    </dgm:pt>
    <dgm:pt modelId="{5B14BB31-21BB-429C-95C6-85D87E6256AC}" type="parTrans" cxnId="{A24E7496-8AEA-488F-BBB5-F86B44CC55FD}">
      <dgm:prSet/>
      <dgm:spPr/>
      <dgm:t>
        <a:bodyPr/>
        <a:lstStyle/>
        <a:p>
          <a:endParaRPr lang="en-US"/>
        </a:p>
      </dgm:t>
    </dgm:pt>
    <dgm:pt modelId="{A826BBF8-104F-4BA6-96DE-442797E5F0E5}" type="sibTrans" cxnId="{A24E7496-8AEA-488F-BBB5-F86B44CC55FD}">
      <dgm:prSet/>
      <dgm:spPr/>
      <dgm:t>
        <a:bodyPr/>
        <a:lstStyle/>
        <a:p>
          <a:endParaRPr lang="en-US"/>
        </a:p>
      </dgm:t>
    </dgm:pt>
    <dgm:pt modelId="{F45C5CEA-A942-49BD-B01D-630C9F78177E}">
      <dgm:prSet/>
      <dgm:spPr/>
      <dgm:t>
        <a:bodyPr/>
        <a:lstStyle/>
        <a:p>
          <a:r>
            <a:rPr lang="en-IN" b="1"/>
            <a:t>Main Components of Docker</a:t>
          </a:r>
          <a:endParaRPr lang="en-US"/>
        </a:p>
      </dgm:t>
    </dgm:pt>
    <dgm:pt modelId="{9C366B26-E6B8-4920-8D6A-B7845D58B872}" type="parTrans" cxnId="{AF829293-1658-4AD4-BB41-E0EAAA63EBFB}">
      <dgm:prSet/>
      <dgm:spPr/>
      <dgm:t>
        <a:bodyPr/>
        <a:lstStyle/>
        <a:p>
          <a:endParaRPr lang="en-US"/>
        </a:p>
      </dgm:t>
    </dgm:pt>
    <dgm:pt modelId="{59766EDD-A6B4-4817-86D1-7D597B7D1AFB}" type="sibTrans" cxnId="{AF829293-1658-4AD4-BB41-E0EAAA63EBFB}">
      <dgm:prSet/>
      <dgm:spPr/>
      <dgm:t>
        <a:bodyPr/>
        <a:lstStyle/>
        <a:p>
          <a:endParaRPr lang="en-US"/>
        </a:p>
      </dgm:t>
    </dgm:pt>
    <dgm:pt modelId="{8DAD8469-D91E-4DE3-A305-CAACEE75B123}">
      <dgm:prSet/>
      <dgm:spPr/>
      <dgm:t>
        <a:bodyPr/>
        <a:lstStyle/>
        <a:p>
          <a:r>
            <a:rPr lang="en-IN" b="1"/>
            <a:t>Architecture of Docker</a:t>
          </a:r>
          <a:endParaRPr lang="en-US"/>
        </a:p>
      </dgm:t>
    </dgm:pt>
    <dgm:pt modelId="{8E3EA64C-BD28-40A3-A333-83122BAA2029}" type="parTrans" cxnId="{C0E06E92-8941-4C78-8915-1C6CE4B2F54D}">
      <dgm:prSet/>
      <dgm:spPr/>
      <dgm:t>
        <a:bodyPr/>
        <a:lstStyle/>
        <a:p>
          <a:endParaRPr lang="en-US"/>
        </a:p>
      </dgm:t>
    </dgm:pt>
    <dgm:pt modelId="{09DE1810-B70B-43D1-86CD-A924E59A35AC}" type="sibTrans" cxnId="{C0E06E92-8941-4C78-8915-1C6CE4B2F54D}">
      <dgm:prSet/>
      <dgm:spPr/>
      <dgm:t>
        <a:bodyPr/>
        <a:lstStyle/>
        <a:p>
          <a:endParaRPr lang="en-US"/>
        </a:p>
      </dgm:t>
    </dgm:pt>
    <dgm:pt modelId="{3599F344-0944-4539-A50F-CB73A615E302}">
      <dgm:prSet/>
      <dgm:spPr/>
      <dgm:t>
        <a:bodyPr/>
        <a:lstStyle/>
        <a:p>
          <a:r>
            <a:rPr lang="en-IN" b="1"/>
            <a:t>Workflow of Docker File to Docker Container</a:t>
          </a:r>
          <a:endParaRPr lang="en-US"/>
        </a:p>
      </dgm:t>
    </dgm:pt>
    <dgm:pt modelId="{4A7709AD-39E0-4732-AD39-33764F3E385F}" type="parTrans" cxnId="{E0BE84E6-DC14-4427-8B05-E8823F8D3E68}">
      <dgm:prSet/>
      <dgm:spPr/>
      <dgm:t>
        <a:bodyPr/>
        <a:lstStyle/>
        <a:p>
          <a:endParaRPr lang="en-US"/>
        </a:p>
      </dgm:t>
    </dgm:pt>
    <dgm:pt modelId="{66488A72-A7E2-4E2A-8FF7-35807C6F5700}" type="sibTrans" cxnId="{E0BE84E6-DC14-4427-8B05-E8823F8D3E68}">
      <dgm:prSet/>
      <dgm:spPr/>
      <dgm:t>
        <a:bodyPr/>
        <a:lstStyle/>
        <a:p>
          <a:endParaRPr lang="en-US"/>
        </a:p>
      </dgm:t>
    </dgm:pt>
    <dgm:pt modelId="{487975D2-06F0-4808-BA88-6A318BFEA4CA}">
      <dgm:prSet/>
      <dgm:spPr/>
      <dgm:t>
        <a:bodyPr/>
        <a:lstStyle/>
        <a:p>
          <a:r>
            <a:rPr lang="en-IN" b="1"/>
            <a:t>Basic Docker Commands</a:t>
          </a:r>
          <a:endParaRPr lang="en-US"/>
        </a:p>
      </dgm:t>
    </dgm:pt>
    <dgm:pt modelId="{CEC0D103-F130-490A-92E5-A8886DB871F8}" type="parTrans" cxnId="{1E9DC812-0E76-4DB4-B920-A00157BD939E}">
      <dgm:prSet/>
      <dgm:spPr/>
      <dgm:t>
        <a:bodyPr/>
        <a:lstStyle/>
        <a:p>
          <a:endParaRPr lang="en-US"/>
        </a:p>
      </dgm:t>
    </dgm:pt>
    <dgm:pt modelId="{E883D647-51F4-4C3B-8A59-F103D489942A}" type="sibTrans" cxnId="{1E9DC812-0E76-4DB4-B920-A00157BD939E}">
      <dgm:prSet/>
      <dgm:spPr/>
      <dgm:t>
        <a:bodyPr/>
        <a:lstStyle/>
        <a:p>
          <a:endParaRPr lang="en-US"/>
        </a:p>
      </dgm:t>
    </dgm:pt>
    <dgm:pt modelId="{A16C4D4C-8B9C-4715-8F81-B11424866637}">
      <dgm:prSet/>
      <dgm:spPr/>
      <dgm:t>
        <a:bodyPr/>
        <a:lstStyle/>
        <a:p>
          <a:r>
            <a:rPr lang="en-IN" b="1"/>
            <a:t>Demo on Docker</a:t>
          </a:r>
          <a:endParaRPr lang="en-US"/>
        </a:p>
      </dgm:t>
    </dgm:pt>
    <dgm:pt modelId="{B16B828A-1733-494C-B70E-5C66C84B001C}" type="parTrans" cxnId="{89EE3566-92F5-4030-8628-86E0E5725893}">
      <dgm:prSet/>
      <dgm:spPr/>
      <dgm:t>
        <a:bodyPr/>
        <a:lstStyle/>
        <a:p>
          <a:endParaRPr lang="en-US"/>
        </a:p>
      </dgm:t>
    </dgm:pt>
    <dgm:pt modelId="{46825157-71C3-4093-8F54-377FF9F92E42}" type="sibTrans" cxnId="{89EE3566-92F5-4030-8628-86E0E5725893}">
      <dgm:prSet/>
      <dgm:spPr/>
      <dgm:t>
        <a:bodyPr/>
        <a:lstStyle/>
        <a:p>
          <a:endParaRPr lang="en-US"/>
        </a:p>
      </dgm:t>
    </dgm:pt>
    <dgm:pt modelId="{74F9B537-8E2E-431D-8C92-BEFE68F9249D}" type="pres">
      <dgm:prSet presAssocID="{666FD40B-D756-46DE-88B1-CEF73D22DB85}" presName="linear" presStyleCnt="0">
        <dgm:presLayoutVars>
          <dgm:animLvl val="lvl"/>
          <dgm:resizeHandles val="exact"/>
        </dgm:presLayoutVars>
      </dgm:prSet>
      <dgm:spPr/>
    </dgm:pt>
    <dgm:pt modelId="{A84D1A4D-0976-4683-8CFF-E7909F25248B}" type="pres">
      <dgm:prSet presAssocID="{3CD634FE-E242-45EA-8375-69DCC653B02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B3A7D74-7797-4A6E-A3BD-C5062E342DB0}" type="pres">
      <dgm:prSet presAssocID="{8A9286DA-998C-4FEE-AF36-F466576B06D0}" presName="spacer" presStyleCnt="0"/>
      <dgm:spPr/>
    </dgm:pt>
    <dgm:pt modelId="{1E4EE568-B7C5-428B-B44E-04D3B6143F95}" type="pres">
      <dgm:prSet presAssocID="{453BBD72-BE71-4B09-8474-34C3D43D0DC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1418D7F-614A-48DD-919D-FAAFBF3A7EEC}" type="pres">
      <dgm:prSet presAssocID="{4FB35486-ED3E-4335-A2DF-342AA175E075}" presName="spacer" presStyleCnt="0"/>
      <dgm:spPr/>
    </dgm:pt>
    <dgm:pt modelId="{920B59AE-0B50-4C1E-91D3-F5E9AB1D8A53}" type="pres">
      <dgm:prSet presAssocID="{B01571E3-12D6-4F16-AA07-D7B743B4EC9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AE18F06-8773-4092-9A2E-7705DDFE11F4}" type="pres">
      <dgm:prSet presAssocID="{A826BBF8-104F-4BA6-96DE-442797E5F0E5}" presName="spacer" presStyleCnt="0"/>
      <dgm:spPr/>
    </dgm:pt>
    <dgm:pt modelId="{F58A9BB5-8CAD-4762-8C4B-788CCBF0DECD}" type="pres">
      <dgm:prSet presAssocID="{F45C5CEA-A942-49BD-B01D-630C9F78177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919792-5B13-4845-9FF5-2B7C9193F135}" type="pres">
      <dgm:prSet presAssocID="{59766EDD-A6B4-4817-86D1-7D597B7D1AFB}" presName="spacer" presStyleCnt="0"/>
      <dgm:spPr/>
    </dgm:pt>
    <dgm:pt modelId="{07B9067C-F1B3-484E-92E5-E4AE22297E51}" type="pres">
      <dgm:prSet presAssocID="{8DAD8469-D91E-4DE3-A305-CAACEE75B12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D291ADB-3C83-421F-B66B-5ECA929D46CB}" type="pres">
      <dgm:prSet presAssocID="{09DE1810-B70B-43D1-86CD-A924E59A35AC}" presName="spacer" presStyleCnt="0"/>
      <dgm:spPr/>
    </dgm:pt>
    <dgm:pt modelId="{B97AE2DC-2B9A-48F6-AB93-50C962635E60}" type="pres">
      <dgm:prSet presAssocID="{3599F344-0944-4539-A50F-CB73A615E30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51FED06-91AC-45C0-BA22-C53EEEA0A210}" type="pres">
      <dgm:prSet presAssocID="{66488A72-A7E2-4E2A-8FF7-35807C6F5700}" presName="spacer" presStyleCnt="0"/>
      <dgm:spPr/>
    </dgm:pt>
    <dgm:pt modelId="{DEF96DEF-DB71-4F3C-9E10-DC05377E884E}" type="pres">
      <dgm:prSet presAssocID="{487975D2-06F0-4808-BA88-6A318BFEA4C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73228EE-E8FD-47C5-B410-CF800F70F020}" type="pres">
      <dgm:prSet presAssocID="{E883D647-51F4-4C3B-8A59-F103D489942A}" presName="spacer" presStyleCnt="0"/>
      <dgm:spPr/>
    </dgm:pt>
    <dgm:pt modelId="{E7367ED9-DE50-4509-BCBE-A9EAD8C68302}" type="pres">
      <dgm:prSet presAssocID="{A16C4D4C-8B9C-4715-8F81-B1142486663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E9DC812-0E76-4DB4-B920-A00157BD939E}" srcId="{666FD40B-D756-46DE-88B1-CEF73D22DB85}" destId="{487975D2-06F0-4808-BA88-6A318BFEA4CA}" srcOrd="6" destOrd="0" parTransId="{CEC0D103-F130-490A-92E5-A8886DB871F8}" sibTransId="{E883D647-51F4-4C3B-8A59-F103D489942A}"/>
    <dgm:cxn modelId="{90E87F20-4D78-42FE-AE82-7408E591B368}" type="presOf" srcId="{3599F344-0944-4539-A50F-CB73A615E302}" destId="{B97AE2DC-2B9A-48F6-AB93-50C962635E60}" srcOrd="0" destOrd="0" presId="urn:microsoft.com/office/officeart/2005/8/layout/vList2"/>
    <dgm:cxn modelId="{CA465527-C086-40B3-9C19-AFF1EFCF9601}" type="presOf" srcId="{453BBD72-BE71-4B09-8474-34C3D43D0DCA}" destId="{1E4EE568-B7C5-428B-B44E-04D3B6143F95}" srcOrd="0" destOrd="0" presId="urn:microsoft.com/office/officeart/2005/8/layout/vList2"/>
    <dgm:cxn modelId="{31B19039-55DB-4D64-B6C0-B92CC081CEB5}" type="presOf" srcId="{A16C4D4C-8B9C-4715-8F81-B11424866637}" destId="{E7367ED9-DE50-4509-BCBE-A9EAD8C68302}" srcOrd="0" destOrd="0" presId="urn:microsoft.com/office/officeart/2005/8/layout/vList2"/>
    <dgm:cxn modelId="{89EE3566-92F5-4030-8628-86E0E5725893}" srcId="{666FD40B-D756-46DE-88B1-CEF73D22DB85}" destId="{A16C4D4C-8B9C-4715-8F81-B11424866637}" srcOrd="7" destOrd="0" parTransId="{B16B828A-1733-494C-B70E-5C66C84B001C}" sibTransId="{46825157-71C3-4093-8F54-377FF9F92E42}"/>
    <dgm:cxn modelId="{E78CF64F-FF1A-4C66-9C6C-979B1A9F2597}" type="presOf" srcId="{8DAD8469-D91E-4DE3-A305-CAACEE75B123}" destId="{07B9067C-F1B3-484E-92E5-E4AE22297E51}" srcOrd="0" destOrd="0" presId="urn:microsoft.com/office/officeart/2005/8/layout/vList2"/>
    <dgm:cxn modelId="{40397789-C72B-413E-A8DA-3077D49D8F4D}" type="presOf" srcId="{487975D2-06F0-4808-BA88-6A318BFEA4CA}" destId="{DEF96DEF-DB71-4F3C-9E10-DC05377E884E}" srcOrd="0" destOrd="0" presId="urn:microsoft.com/office/officeart/2005/8/layout/vList2"/>
    <dgm:cxn modelId="{4E7E698D-50F5-4B4E-834C-5E10AD4F48F3}" type="presOf" srcId="{3CD634FE-E242-45EA-8375-69DCC653B02D}" destId="{A84D1A4D-0976-4683-8CFF-E7909F25248B}" srcOrd="0" destOrd="0" presId="urn:microsoft.com/office/officeart/2005/8/layout/vList2"/>
    <dgm:cxn modelId="{C0E06E92-8941-4C78-8915-1C6CE4B2F54D}" srcId="{666FD40B-D756-46DE-88B1-CEF73D22DB85}" destId="{8DAD8469-D91E-4DE3-A305-CAACEE75B123}" srcOrd="4" destOrd="0" parTransId="{8E3EA64C-BD28-40A3-A333-83122BAA2029}" sibTransId="{09DE1810-B70B-43D1-86CD-A924E59A35AC}"/>
    <dgm:cxn modelId="{AF829293-1658-4AD4-BB41-E0EAAA63EBFB}" srcId="{666FD40B-D756-46DE-88B1-CEF73D22DB85}" destId="{F45C5CEA-A942-49BD-B01D-630C9F78177E}" srcOrd="3" destOrd="0" parTransId="{9C366B26-E6B8-4920-8D6A-B7845D58B872}" sibTransId="{59766EDD-A6B4-4817-86D1-7D597B7D1AFB}"/>
    <dgm:cxn modelId="{A24E7496-8AEA-488F-BBB5-F86B44CC55FD}" srcId="{666FD40B-D756-46DE-88B1-CEF73D22DB85}" destId="{B01571E3-12D6-4F16-AA07-D7B743B4EC95}" srcOrd="2" destOrd="0" parTransId="{5B14BB31-21BB-429C-95C6-85D87E6256AC}" sibTransId="{A826BBF8-104F-4BA6-96DE-442797E5F0E5}"/>
    <dgm:cxn modelId="{4F03CBA0-6BF2-4378-A25D-068E39A943DC}" srcId="{666FD40B-D756-46DE-88B1-CEF73D22DB85}" destId="{3CD634FE-E242-45EA-8375-69DCC653B02D}" srcOrd="0" destOrd="0" parTransId="{8B9BFC68-6F9E-429F-89F1-6DDF5C307702}" sibTransId="{8A9286DA-998C-4FEE-AF36-F466576B06D0}"/>
    <dgm:cxn modelId="{215B04B3-CB53-4C16-958E-13866012C2F6}" type="presOf" srcId="{B01571E3-12D6-4F16-AA07-D7B743B4EC95}" destId="{920B59AE-0B50-4C1E-91D3-F5E9AB1D8A53}" srcOrd="0" destOrd="0" presId="urn:microsoft.com/office/officeart/2005/8/layout/vList2"/>
    <dgm:cxn modelId="{CC8B7AB3-7836-4C12-BEB6-5B8771E38A56}" srcId="{666FD40B-D756-46DE-88B1-CEF73D22DB85}" destId="{453BBD72-BE71-4B09-8474-34C3D43D0DCA}" srcOrd="1" destOrd="0" parTransId="{057D7F3D-EAD7-4E09-A88F-B52A889C765B}" sibTransId="{4FB35486-ED3E-4335-A2DF-342AA175E075}"/>
    <dgm:cxn modelId="{E912EDB8-F626-4FFC-8ED8-7893E1D3D588}" type="presOf" srcId="{F45C5CEA-A942-49BD-B01D-630C9F78177E}" destId="{F58A9BB5-8CAD-4762-8C4B-788CCBF0DECD}" srcOrd="0" destOrd="0" presId="urn:microsoft.com/office/officeart/2005/8/layout/vList2"/>
    <dgm:cxn modelId="{6A05CBE3-71EA-4D8C-9238-86162041CFC1}" type="presOf" srcId="{666FD40B-D756-46DE-88B1-CEF73D22DB85}" destId="{74F9B537-8E2E-431D-8C92-BEFE68F9249D}" srcOrd="0" destOrd="0" presId="urn:microsoft.com/office/officeart/2005/8/layout/vList2"/>
    <dgm:cxn modelId="{E0BE84E6-DC14-4427-8B05-E8823F8D3E68}" srcId="{666FD40B-D756-46DE-88B1-CEF73D22DB85}" destId="{3599F344-0944-4539-A50F-CB73A615E302}" srcOrd="5" destOrd="0" parTransId="{4A7709AD-39E0-4732-AD39-33764F3E385F}" sibTransId="{66488A72-A7E2-4E2A-8FF7-35807C6F5700}"/>
    <dgm:cxn modelId="{52B01CE6-6F42-491A-BDEF-14AFCB5FAFAD}" type="presParOf" srcId="{74F9B537-8E2E-431D-8C92-BEFE68F9249D}" destId="{A84D1A4D-0976-4683-8CFF-E7909F25248B}" srcOrd="0" destOrd="0" presId="urn:microsoft.com/office/officeart/2005/8/layout/vList2"/>
    <dgm:cxn modelId="{CE57DF26-0E06-4962-A4C0-428090C85CED}" type="presParOf" srcId="{74F9B537-8E2E-431D-8C92-BEFE68F9249D}" destId="{0B3A7D74-7797-4A6E-A3BD-C5062E342DB0}" srcOrd="1" destOrd="0" presId="urn:microsoft.com/office/officeart/2005/8/layout/vList2"/>
    <dgm:cxn modelId="{8E8A947E-CE50-4890-9AED-0FCDF9EBF1C3}" type="presParOf" srcId="{74F9B537-8E2E-431D-8C92-BEFE68F9249D}" destId="{1E4EE568-B7C5-428B-B44E-04D3B6143F95}" srcOrd="2" destOrd="0" presId="urn:microsoft.com/office/officeart/2005/8/layout/vList2"/>
    <dgm:cxn modelId="{CAF72E1D-FD31-4DAD-B804-A40B0ED71E94}" type="presParOf" srcId="{74F9B537-8E2E-431D-8C92-BEFE68F9249D}" destId="{D1418D7F-614A-48DD-919D-FAAFBF3A7EEC}" srcOrd="3" destOrd="0" presId="urn:microsoft.com/office/officeart/2005/8/layout/vList2"/>
    <dgm:cxn modelId="{05239458-F771-457D-8BFE-A87898D21FBC}" type="presParOf" srcId="{74F9B537-8E2E-431D-8C92-BEFE68F9249D}" destId="{920B59AE-0B50-4C1E-91D3-F5E9AB1D8A53}" srcOrd="4" destOrd="0" presId="urn:microsoft.com/office/officeart/2005/8/layout/vList2"/>
    <dgm:cxn modelId="{E125CF6F-1251-4547-9570-D034ECF365F1}" type="presParOf" srcId="{74F9B537-8E2E-431D-8C92-BEFE68F9249D}" destId="{8AE18F06-8773-4092-9A2E-7705DDFE11F4}" srcOrd="5" destOrd="0" presId="urn:microsoft.com/office/officeart/2005/8/layout/vList2"/>
    <dgm:cxn modelId="{CB32A748-8B49-4837-8728-BB8BD3027E0F}" type="presParOf" srcId="{74F9B537-8E2E-431D-8C92-BEFE68F9249D}" destId="{F58A9BB5-8CAD-4762-8C4B-788CCBF0DECD}" srcOrd="6" destOrd="0" presId="urn:microsoft.com/office/officeart/2005/8/layout/vList2"/>
    <dgm:cxn modelId="{19A2C97D-55E7-41BA-B6D4-FD05737C162C}" type="presParOf" srcId="{74F9B537-8E2E-431D-8C92-BEFE68F9249D}" destId="{52919792-5B13-4845-9FF5-2B7C9193F135}" srcOrd="7" destOrd="0" presId="urn:microsoft.com/office/officeart/2005/8/layout/vList2"/>
    <dgm:cxn modelId="{C6A8DBC8-984D-40E2-9986-5666B968A41C}" type="presParOf" srcId="{74F9B537-8E2E-431D-8C92-BEFE68F9249D}" destId="{07B9067C-F1B3-484E-92E5-E4AE22297E51}" srcOrd="8" destOrd="0" presId="urn:microsoft.com/office/officeart/2005/8/layout/vList2"/>
    <dgm:cxn modelId="{4D5DB412-06EE-4BB2-AF7F-0BC8BF2F2F29}" type="presParOf" srcId="{74F9B537-8E2E-431D-8C92-BEFE68F9249D}" destId="{AD291ADB-3C83-421F-B66B-5ECA929D46CB}" srcOrd="9" destOrd="0" presId="urn:microsoft.com/office/officeart/2005/8/layout/vList2"/>
    <dgm:cxn modelId="{0FF91F0F-E646-49F7-9352-6159133861B2}" type="presParOf" srcId="{74F9B537-8E2E-431D-8C92-BEFE68F9249D}" destId="{B97AE2DC-2B9A-48F6-AB93-50C962635E60}" srcOrd="10" destOrd="0" presId="urn:microsoft.com/office/officeart/2005/8/layout/vList2"/>
    <dgm:cxn modelId="{BF54F216-7B1B-41C5-9149-C2875CA8369C}" type="presParOf" srcId="{74F9B537-8E2E-431D-8C92-BEFE68F9249D}" destId="{751FED06-91AC-45C0-BA22-C53EEEA0A210}" srcOrd="11" destOrd="0" presId="urn:microsoft.com/office/officeart/2005/8/layout/vList2"/>
    <dgm:cxn modelId="{D5BEB9DF-2FD2-40FF-92E5-F334816F9560}" type="presParOf" srcId="{74F9B537-8E2E-431D-8C92-BEFE68F9249D}" destId="{DEF96DEF-DB71-4F3C-9E10-DC05377E884E}" srcOrd="12" destOrd="0" presId="urn:microsoft.com/office/officeart/2005/8/layout/vList2"/>
    <dgm:cxn modelId="{2C0A2013-D4E7-4F9B-A261-4DD3C6C1C2EE}" type="presParOf" srcId="{74F9B537-8E2E-431D-8C92-BEFE68F9249D}" destId="{673228EE-E8FD-47C5-B410-CF800F70F020}" srcOrd="13" destOrd="0" presId="urn:microsoft.com/office/officeart/2005/8/layout/vList2"/>
    <dgm:cxn modelId="{A88E03F6-0DE2-4E8D-BB63-B778A6D05159}" type="presParOf" srcId="{74F9B537-8E2E-431D-8C92-BEFE68F9249D}" destId="{E7367ED9-DE50-4509-BCBE-A9EAD8C6830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D1A4D-0976-4683-8CFF-E7909F25248B}">
      <dsp:nvSpPr>
        <dsp:cNvPr id="0" name=""/>
        <dsp:cNvSpPr/>
      </dsp:nvSpPr>
      <dsp:spPr>
        <a:xfrm>
          <a:off x="0" y="244884"/>
          <a:ext cx="6408738" cy="5931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What is Docker?</a:t>
          </a:r>
          <a:endParaRPr lang="en-US" sz="2600" kern="1200"/>
        </a:p>
      </dsp:txBody>
      <dsp:txXfrm>
        <a:off x="28957" y="273841"/>
        <a:ext cx="6350824" cy="535276"/>
      </dsp:txXfrm>
    </dsp:sp>
    <dsp:sp modelId="{1E4EE568-B7C5-428B-B44E-04D3B6143F95}">
      <dsp:nvSpPr>
        <dsp:cNvPr id="0" name=""/>
        <dsp:cNvSpPr/>
      </dsp:nvSpPr>
      <dsp:spPr>
        <a:xfrm>
          <a:off x="0" y="912954"/>
          <a:ext cx="6408738" cy="593190"/>
        </a:xfrm>
        <a:prstGeom prst="roundRect">
          <a:avLst/>
        </a:prstGeom>
        <a:solidFill>
          <a:schemeClr val="accent5">
            <a:hueOff val="2198259"/>
            <a:satOff val="-785"/>
            <a:lumOff val="1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Why we need Docker?</a:t>
          </a:r>
          <a:endParaRPr lang="en-US" sz="2600" kern="1200"/>
        </a:p>
      </dsp:txBody>
      <dsp:txXfrm>
        <a:off x="28957" y="941911"/>
        <a:ext cx="6350824" cy="535276"/>
      </dsp:txXfrm>
    </dsp:sp>
    <dsp:sp modelId="{920B59AE-0B50-4C1E-91D3-F5E9AB1D8A53}">
      <dsp:nvSpPr>
        <dsp:cNvPr id="0" name=""/>
        <dsp:cNvSpPr/>
      </dsp:nvSpPr>
      <dsp:spPr>
        <a:xfrm>
          <a:off x="0" y="1581024"/>
          <a:ext cx="6408738" cy="593190"/>
        </a:xfrm>
        <a:prstGeom prst="roundRect">
          <a:avLst/>
        </a:prstGeom>
        <a:solidFill>
          <a:schemeClr val="accent5">
            <a:hueOff val="4396518"/>
            <a:satOff val="-1570"/>
            <a:lumOff val="25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IT Industry Before and After Docker</a:t>
          </a:r>
          <a:endParaRPr lang="en-US" sz="2600" kern="1200"/>
        </a:p>
      </dsp:txBody>
      <dsp:txXfrm>
        <a:off x="28957" y="1609981"/>
        <a:ext cx="6350824" cy="535276"/>
      </dsp:txXfrm>
    </dsp:sp>
    <dsp:sp modelId="{F58A9BB5-8CAD-4762-8C4B-788CCBF0DECD}">
      <dsp:nvSpPr>
        <dsp:cNvPr id="0" name=""/>
        <dsp:cNvSpPr/>
      </dsp:nvSpPr>
      <dsp:spPr>
        <a:xfrm>
          <a:off x="0" y="2249095"/>
          <a:ext cx="6408738" cy="593190"/>
        </a:xfrm>
        <a:prstGeom prst="roundRect">
          <a:avLst/>
        </a:prstGeom>
        <a:solidFill>
          <a:schemeClr val="accent5">
            <a:hueOff val="6594776"/>
            <a:satOff val="-2355"/>
            <a:lumOff val="37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Main Components of Docker</a:t>
          </a:r>
          <a:endParaRPr lang="en-US" sz="2600" kern="1200"/>
        </a:p>
      </dsp:txBody>
      <dsp:txXfrm>
        <a:off x="28957" y="2278052"/>
        <a:ext cx="6350824" cy="535276"/>
      </dsp:txXfrm>
    </dsp:sp>
    <dsp:sp modelId="{07B9067C-F1B3-484E-92E5-E4AE22297E51}">
      <dsp:nvSpPr>
        <dsp:cNvPr id="0" name=""/>
        <dsp:cNvSpPr/>
      </dsp:nvSpPr>
      <dsp:spPr>
        <a:xfrm>
          <a:off x="0" y="2917165"/>
          <a:ext cx="6408738" cy="593190"/>
        </a:xfrm>
        <a:prstGeom prst="roundRect">
          <a:avLst/>
        </a:prstGeom>
        <a:solidFill>
          <a:schemeClr val="accent5">
            <a:hueOff val="8793036"/>
            <a:satOff val="-3141"/>
            <a:lumOff val="50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Architecture of Docker</a:t>
          </a:r>
          <a:endParaRPr lang="en-US" sz="2600" kern="1200"/>
        </a:p>
      </dsp:txBody>
      <dsp:txXfrm>
        <a:off x="28957" y="2946122"/>
        <a:ext cx="6350824" cy="535276"/>
      </dsp:txXfrm>
    </dsp:sp>
    <dsp:sp modelId="{B97AE2DC-2B9A-48F6-AB93-50C962635E60}">
      <dsp:nvSpPr>
        <dsp:cNvPr id="0" name=""/>
        <dsp:cNvSpPr/>
      </dsp:nvSpPr>
      <dsp:spPr>
        <a:xfrm>
          <a:off x="0" y="3585235"/>
          <a:ext cx="6408738" cy="593190"/>
        </a:xfrm>
        <a:prstGeom prst="roundRect">
          <a:avLst/>
        </a:prstGeom>
        <a:solidFill>
          <a:schemeClr val="accent5">
            <a:hueOff val="10991295"/>
            <a:satOff val="-3926"/>
            <a:lumOff val="63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Workflow of Docker File to Docker Container</a:t>
          </a:r>
          <a:endParaRPr lang="en-US" sz="2600" kern="1200"/>
        </a:p>
      </dsp:txBody>
      <dsp:txXfrm>
        <a:off x="28957" y="3614192"/>
        <a:ext cx="6350824" cy="535276"/>
      </dsp:txXfrm>
    </dsp:sp>
    <dsp:sp modelId="{DEF96DEF-DB71-4F3C-9E10-DC05377E884E}">
      <dsp:nvSpPr>
        <dsp:cNvPr id="0" name=""/>
        <dsp:cNvSpPr/>
      </dsp:nvSpPr>
      <dsp:spPr>
        <a:xfrm>
          <a:off x="0" y="4253305"/>
          <a:ext cx="6408738" cy="593190"/>
        </a:xfrm>
        <a:prstGeom prst="roundRect">
          <a:avLst/>
        </a:prstGeom>
        <a:solidFill>
          <a:schemeClr val="accent5">
            <a:hueOff val="13189553"/>
            <a:satOff val="-4711"/>
            <a:lumOff val="75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Basic Docker Commands</a:t>
          </a:r>
          <a:endParaRPr lang="en-US" sz="2600" kern="1200"/>
        </a:p>
      </dsp:txBody>
      <dsp:txXfrm>
        <a:off x="28957" y="4282262"/>
        <a:ext cx="6350824" cy="535276"/>
      </dsp:txXfrm>
    </dsp:sp>
    <dsp:sp modelId="{E7367ED9-DE50-4509-BCBE-A9EAD8C68302}">
      <dsp:nvSpPr>
        <dsp:cNvPr id="0" name=""/>
        <dsp:cNvSpPr/>
      </dsp:nvSpPr>
      <dsp:spPr>
        <a:xfrm>
          <a:off x="0" y="4921375"/>
          <a:ext cx="6408738" cy="593190"/>
        </a:xfrm>
        <a:prstGeom prst="round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Demo on Docker</a:t>
          </a:r>
          <a:endParaRPr lang="en-US" sz="2600" kern="1200"/>
        </a:p>
      </dsp:txBody>
      <dsp:txXfrm>
        <a:off x="28957" y="4950332"/>
        <a:ext cx="6350824" cy="53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47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193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923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363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688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2189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9295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1441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28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88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731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6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4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005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A6A5-6416-3BB7-FAB5-8353200E7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49" y="2826543"/>
            <a:ext cx="8956131" cy="120491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5D7C-9232-1F9C-9586-5557114C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668" y="3848894"/>
            <a:ext cx="6990012" cy="536574"/>
          </a:xfrm>
        </p:spPr>
        <p:txBody>
          <a:bodyPr anchor="b">
            <a:normAutofit/>
          </a:bodyPr>
          <a:lstStyle/>
          <a:p>
            <a:pPr algn="r"/>
            <a:r>
              <a:rPr lang="en-IN" sz="2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Gowtham And Nawaz</a:t>
            </a:r>
          </a:p>
        </p:txBody>
      </p:sp>
    </p:spTree>
    <p:extLst>
      <p:ext uri="{BB962C8B-B14F-4D97-AF65-F5344CB8AC3E}">
        <p14:creationId xmlns:p14="http://schemas.microsoft.com/office/powerpoint/2010/main" val="291793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2411-5A5B-22A3-C0E5-00AA53CE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975"/>
            <a:ext cx="98232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Docker Commands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7EF-198E-946A-C489-AC0AA06E2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5376"/>
            <a:ext cx="11734799" cy="5762624"/>
          </a:xfrm>
        </p:spPr>
        <p:txBody>
          <a:bodyPr>
            <a:normAutofit/>
          </a:bodyPr>
          <a:lstStyle/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see all images present in your local machine 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images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download image from docker hub to local machine 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pull &lt;image name&gt;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container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IN" sz="25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run –it --name &lt;container name&gt;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start container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start &lt;container name&gt;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stop container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stop &lt;container name&gt;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go inside container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attach &lt;container name&gt;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see all containers 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ps –a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see only running containers 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ps</a:t>
            </a:r>
          </a:p>
        </p:txBody>
      </p:sp>
    </p:spTree>
    <p:extLst>
      <p:ext uri="{BB962C8B-B14F-4D97-AF65-F5344CB8AC3E}">
        <p14:creationId xmlns:p14="http://schemas.microsoft.com/office/powerpoint/2010/main" val="372066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4C9949-E19D-042A-3C7A-7D026936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0975"/>
            <a:ext cx="100965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Docker Commands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0E3D-3B22-6B21-DC65-DE860EEB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863" y="1314451"/>
            <a:ext cx="12277725" cy="6410324"/>
          </a:xfrm>
        </p:spPr>
        <p:txBody>
          <a:bodyPr>
            <a:normAutofit/>
          </a:bodyPr>
          <a:lstStyle/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image to container 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run –it --name &lt;container name&gt; &lt;image name&gt;</a:t>
            </a:r>
          </a:p>
          <a:p>
            <a:pPr marL="283464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convert docker file to image 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–t  &lt;image name&gt; </a:t>
            </a:r>
            <a:r>
              <a:rPr lang="en-IN" sz="25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 b="1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container to image 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commit &lt;container name&gt; &lt;name of image&gt;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connect docker hub to CLI 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login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push image to docker hub 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push &lt;docker hub_username&gt;/&lt;image name&gt;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run image 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run –itd –p &lt;port number&gt; &lt;image name&gt;</a:t>
            </a:r>
          </a:p>
          <a:p>
            <a:pPr marL="283464" rtl="0"/>
            <a:r>
              <a:rPr lang="en-IN" sz="25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a image </a:t>
            </a:r>
            <a:r>
              <a:rPr lang="en-IN" sz="25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500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docker rmi &lt;image name&gt;</a:t>
            </a:r>
            <a:endParaRPr lang="en-IN" sz="25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2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5C45E-EC1B-E300-87AA-EE9BD2B5D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" r="157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4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FE528-8912-45E1-4CCE-59676A92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ctr"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1DCC1534-5339-82BF-72C7-D8A97200F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42529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2751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CDB5-97B5-2303-21EE-1EBDF89D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What is Docker?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E2929C0-09C4-93E9-C74C-E98A98AF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22" y="1064973"/>
            <a:ext cx="6049714" cy="47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8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C042-45E8-C9BC-012B-808D1958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82" y="109834"/>
            <a:ext cx="11101135" cy="18095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docker?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DD6AF0-22E6-7D07-C110-2ADF0C1A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90" y="1919334"/>
            <a:ext cx="8020865" cy="44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8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88C-81F5-4292-8270-CB43CC43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8656"/>
            <a:ext cx="10364451" cy="159617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Industry Before Docker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24B33-3F1F-562B-CA07-CBFCEE093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4" y="1724833"/>
            <a:ext cx="7362825" cy="48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0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BB4-ED61-7283-EE5D-01A4D63A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0434"/>
            <a:ext cx="10364451" cy="159617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Industry After Docker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B63A051-446D-918F-105D-41D975DE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9" y="1816611"/>
            <a:ext cx="7839075" cy="46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DB8F-AD19-F902-5045-92EFC4F7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7517"/>
            <a:ext cx="10364451" cy="159617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of Docker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54C6-B447-2604-B7EB-57732BE3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76400"/>
            <a:ext cx="11090271" cy="487044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File</a:t>
            </a:r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Image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Engine/Daemon/Server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Host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Registry/Hub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33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1B7E-0D1E-9805-137F-48632BA7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32" y="320925"/>
            <a:ext cx="10932193" cy="10221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Docker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0D617-09E6-FDCD-F9EF-A9E4B0F6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247345"/>
            <a:ext cx="9089389" cy="53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9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E741-6D63-D9BA-9684-4BAF9597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0" y="374685"/>
            <a:ext cx="11991975" cy="1380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Docker file to Docker Container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07F99-28CF-79FD-3509-A13B8158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5" y="2101024"/>
            <a:ext cx="10091230" cy="43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882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1043</TotalTime>
  <Words>296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Tw Cen MT</vt:lpstr>
      <vt:lpstr>Wingdings</vt:lpstr>
      <vt:lpstr>Droplet</vt:lpstr>
      <vt:lpstr>Docker</vt:lpstr>
      <vt:lpstr>Agenda</vt:lpstr>
      <vt:lpstr>What is Docker?</vt:lpstr>
      <vt:lpstr>Why we need docker?</vt:lpstr>
      <vt:lpstr>IT Industry Before Docker</vt:lpstr>
      <vt:lpstr>IT Industry After Docker</vt:lpstr>
      <vt:lpstr>Main Components of Docker </vt:lpstr>
      <vt:lpstr>Architecture of Docker</vt:lpstr>
      <vt:lpstr>Workflow of Docker file to Docker Container</vt:lpstr>
      <vt:lpstr>Basic Docker Commands</vt:lpstr>
      <vt:lpstr>Basic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Gowtham Raj K R</dc:creator>
  <cp:lastModifiedBy>Gowtham Raj K R</cp:lastModifiedBy>
  <cp:revision>36</cp:revision>
  <dcterms:created xsi:type="dcterms:W3CDTF">2023-03-28T02:04:40Z</dcterms:created>
  <dcterms:modified xsi:type="dcterms:W3CDTF">2023-04-01T22:03:15Z</dcterms:modified>
</cp:coreProperties>
</file>