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CEB1-6901-4EE5-A19B-0C5DA6169E1D}" type="datetimeFigureOut">
              <a:rPr lang="en-US" smtClean="0"/>
              <a:pPr/>
              <a:t>3/16/2017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7B5-1BE8-4DBE-A09D-D9084DF864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CEB1-6901-4EE5-A19B-0C5DA6169E1D}" type="datetimeFigureOut">
              <a:rPr lang="en-US" smtClean="0"/>
              <a:pPr/>
              <a:t>3/16/2017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7B5-1BE8-4DBE-A09D-D9084DF864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CEB1-6901-4EE5-A19B-0C5DA6169E1D}" type="datetimeFigureOut">
              <a:rPr lang="en-US" smtClean="0"/>
              <a:pPr/>
              <a:t>3/16/2017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7B5-1BE8-4DBE-A09D-D9084DF864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CEB1-6901-4EE5-A19B-0C5DA6169E1D}" type="datetimeFigureOut">
              <a:rPr lang="en-US" smtClean="0"/>
              <a:pPr/>
              <a:t>3/16/2017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7B5-1BE8-4DBE-A09D-D9084DF864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CEB1-6901-4EE5-A19B-0C5DA6169E1D}" type="datetimeFigureOut">
              <a:rPr lang="en-US" smtClean="0"/>
              <a:pPr/>
              <a:t>3/16/2017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7B5-1BE8-4DBE-A09D-D9084DF864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CEB1-6901-4EE5-A19B-0C5DA6169E1D}" type="datetimeFigureOut">
              <a:rPr lang="en-US" smtClean="0"/>
              <a:pPr/>
              <a:t>3/16/2017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7B5-1BE8-4DBE-A09D-D9084DF864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CEB1-6901-4EE5-A19B-0C5DA6169E1D}" type="datetimeFigureOut">
              <a:rPr lang="en-US" smtClean="0"/>
              <a:pPr/>
              <a:t>3/16/2017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7B5-1BE8-4DBE-A09D-D9084DF864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CEB1-6901-4EE5-A19B-0C5DA6169E1D}" type="datetimeFigureOut">
              <a:rPr lang="en-US" smtClean="0"/>
              <a:pPr/>
              <a:t>3/16/2017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7B5-1BE8-4DBE-A09D-D9084DF864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CEB1-6901-4EE5-A19B-0C5DA6169E1D}" type="datetimeFigureOut">
              <a:rPr lang="en-US" smtClean="0"/>
              <a:pPr/>
              <a:t>3/16/2017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7B5-1BE8-4DBE-A09D-D9084DF864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CEB1-6901-4EE5-A19B-0C5DA6169E1D}" type="datetimeFigureOut">
              <a:rPr lang="en-US" smtClean="0"/>
              <a:pPr/>
              <a:t>3/16/2017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7B5-1BE8-4DBE-A09D-D9084DF864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CEB1-6901-4EE5-A19B-0C5DA6169E1D}" type="datetimeFigureOut">
              <a:rPr lang="en-US" smtClean="0"/>
              <a:pPr/>
              <a:t>3/16/2017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C7B5-1BE8-4DBE-A09D-D9084DF864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8CEB1-6901-4EE5-A19B-0C5DA6169E1D}" type="datetimeFigureOut">
              <a:rPr lang="en-US" smtClean="0"/>
              <a:pPr/>
              <a:t>3/16/2017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DC7B5-1BE8-4DBE-A09D-D9084DF864A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285728"/>
            <a:ext cx="7429552" cy="5715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600" dirty="0"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20757" y="285749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9 cm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714744" y="621508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9 cm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643174" y="4071942"/>
            <a:ext cx="564360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Cambria" pitchFamily="18" charset="0"/>
              </a:rPr>
              <a:t>Designed and Manufactured By</a:t>
            </a:r>
          </a:p>
          <a:p>
            <a:pPr algn="ctr"/>
            <a:r>
              <a:rPr lang="en-IN" sz="3200" dirty="0" smtClean="0">
                <a:latin typeface="Arial Rounded MT Bold" pitchFamily="34" charset="0"/>
              </a:rPr>
              <a:t>SALIEABS </a:t>
            </a:r>
            <a:endParaRPr lang="en-IN" sz="2800" dirty="0" smtClean="0">
              <a:latin typeface="Arial Rounded MT Bold" pitchFamily="34" charset="0"/>
            </a:endParaRPr>
          </a:p>
          <a:p>
            <a:pPr algn="ctr"/>
            <a:r>
              <a:rPr lang="en-IN" sz="2800" dirty="0" smtClean="0"/>
              <a:t>Electronics Engineers LLP</a:t>
            </a:r>
          </a:p>
          <a:p>
            <a:pPr algn="ctr"/>
            <a:r>
              <a:rPr lang="en-IN" sz="1600" dirty="0" smtClean="0">
                <a:latin typeface="DokChampa" pitchFamily="34" charset="-34"/>
                <a:cs typeface="DokChampa" pitchFamily="34" charset="-34"/>
              </a:rPr>
              <a:t>Data Acquisition, </a:t>
            </a:r>
            <a:r>
              <a:rPr lang="en-IN" sz="1600" dirty="0" err="1" smtClean="0">
                <a:latin typeface="DokChampa" pitchFamily="34" charset="-34"/>
                <a:cs typeface="DokChampa" pitchFamily="34" charset="-34"/>
              </a:rPr>
              <a:t>Telematics</a:t>
            </a:r>
            <a:r>
              <a:rPr lang="en-IN" sz="1600" dirty="0" smtClean="0">
                <a:latin typeface="DokChampa" pitchFamily="34" charset="-34"/>
                <a:cs typeface="DokChampa" pitchFamily="34" charset="-34"/>
              </a:rPr>
              <a:t> and IoT Expert</a:t>
            </a:r>
          </a:p>
          <a:p>
            <a:pPr algn="ctr"/>
            <a:r>
              <a:rPr lang="en-IN" sz="2000" dirty="0" smtClean="0">
                <a:latin typeface="Arial Rounded MT Bold" pitchFamily="34" charset="0"/>
              </a:rPr>
              <a:t>www.salieabs.com</a:t>
            </a:r>
            <a:endParaRPr lang="en-IN" sz="2000" dirty="0"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4000504"/>
            <a:ext cx="7429552" cy="71438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7" name="Picture 3" descr="C:\Users\RAJ VIGNESH\Documents\Salieabs Related Files\Salieabs new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286256"/>
            <a:ext cx="2966693" cy="1643074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>
            <a:off x="5572132" y="3143248"/>
            <a:ext cx="571504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858810" y="5000636"/>
            <a:ext cx="1856594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15272" y="470274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 cm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4282" y="6143644"/>
            <a:ext cx="74295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7158" y="571480"/>
            <a:ext cx="6858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Rounded MT Bold" pitchFamily="34" charset="0"/>
              </a:rPr>
              <a:t>SONA  COLLEGE OF  TECHNOLOGY</a:t>
            </a:r>
          </a:p>
          <a:p>
            <a:pPr algn="ctr"/>
            <a:r>
              <a:rPr lang="en-US" sz="3600" smtClean="0">
                <a:latin typeface="Arial Rounded MT Bold" pitchFamily="34" charset="0"/>
              </a:rPr>
              <a:t>AGRI - BPO</a:t>
            </a:r>
            <a:endParaRPr lang="en-US" sz="3600" dirty="0" smtClean="0">
              <a:latin typeface="Arial Rounded MT Bold" pitchFamily="34" charset="0"/>
            </a:endParaRP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Sponsored by</a:t>
            </a:r>
          </a:p>
          <a:p>
            <a:pPr algn="ctr"/>
            <a:r>
              <a:rPr lang="en-US" sz="4800" dirty="0" smtClean="0">
                <a:latin typeface="Arial Rounded MT Bold" pitchFamily="34" charset="0"/>
              </a:rPr>
              <a:t>DST</a:t>
            </a:r>
          </a:p>
          <a:p>
            <a:pPr algn="ctr"/>
            <a:endParaRPr lang="en-IN" sz="28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SALIEABS ELECTRONICS ENGINEERS LLP</dc:creator>
  <cp:lastModifiedBy>SALIEABS-006</cp:lastModifiedBy>
  <cp:revision>12</cp:revision>
  <dcterms:created xsi:type="dcterms:W3CDTF">2017-03-16T03:29:38Z</dcterms:created>
  <dcterms:modified xsi:type="dcterms:W3CDTF">2017-03-16T08:40:43Z</dcterms:modified>
</cp:coreProperties>
</file>