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:GOWTHAMRAJ 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:312214384/F5566DC0D1DA13192D547EBBFEFC0B9B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590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63</cp:revision>
  <dcterms:created xsi:type="dcterms:W3CDTF">2024-03-29T15:07:22Z</dcterms:created>
  <dcterms:modified xsi:type="dcterms:W3CDTF">2024-08-31T12:14:26Z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