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Nunito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font" Target="fonts/Nunito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5a45c6aa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5a45c6aa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5a45c6aaa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5a45c6aaa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5a45c6aaa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5a45c6aaa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5a45c6aaa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35a45c6aaa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1623450" y="1006750"/>
            <a:ext cx="3990600" cy="18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500"/>
              <a:t>FLIGHTDOM</a:t>
            </a:r>
            <a:endParaRPr sz="55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771325" y="31078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M.SAI GOWTHAM REDDY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05675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latin typeface="Nunito"/>
                <a:ea typeface="Nunito"/>
                <a:cs typeface="Nunito"/>
                <a:sym typeface="Nunito"/>
              </a:rPr>
              <a:t>CRUD Operations</a:t>
            </a:r>
            <a:endParaRPr sz="48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36875" y="1641200"/>
            <a:ext cx="70305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Create: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/>
              <a:t>Book a seat: Initiate a new flight booking.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/>
              <a:t>Read: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Check PNR: Retrieve booking details using the PNR number.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/>
              <a:t>Update: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Future: Implement booking modification features.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/>
              <a:t>Delete: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/>
              <a:t>Cancel Booking: Remove an existing booking from the system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2801125" y="278775"/>
            <a:ext cx="53658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HASH TABLE:</a:t>
            </a:r>
            <a:endParaRPr b="1" sz="26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325" y="1108275"/>
            <a:ext cx="6402599" cy="382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2055075" y="383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fUNCTIONALITY</a:t>
            </a:r>
            <a:endParaRPr b="1" sz="25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549900" y="1677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100" y="1166250"/>
            <a:ext cx="6711100" cy="332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CONCLUSION:</a:t>
            </a:r>
            <a:endParaRPr sz="2600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This presentation highlighted </a:t>
            </a: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FLIGHTDOM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, emphasizing key functionalities, including </a:t>
            </a: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CRUD operations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for seamless airline booking management. With structured booking, retrieval, updates, and cancellations, this system enhances efficiency and customer experience. Ensuring accuracy and innovation, it contributes to a </a:t>
            </a: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reliable and user-friendly airline service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                                 </a:t>
            </a:r>
            <a:r>
              <a:rPr b="1" lang="en-GB" sz="1600">
                <a:latin typeface="Arial"/>
                <a:ea typeface="Arial"/>
                <a:cs typeface="Arial"/>
                <a:sym typeface="Arial"/>
              </a:rPr>
              <a:t>    THANKYOU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