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A04B20-EE1A-4EE7-9C71-77B7EEEC436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6F79B7-46A7-47F1-9136-B7879006BE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11/7/23 12:27:05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CFD064C-6E63-4D2E-8920-F263A30B1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2023-11-07T17:27:05Z</dcterms:created>
  <dcterms:modified xsi:type="dcterms:W3CDTF">2023-11-07T17:27:05Z</dcterms:modified>
</cp:coreProperties>
</file>