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5" r:id="rId4"/>
    <p:sldId id="258" r:id="rId5"/>
    <p:sldId id="276" r:id="rId6"/>
    <p:sldId id="259" r:id="rId7"/>
    <p:sldId id="265" r:id="rId8"/>
    <p:sldId id="267" r:id="rId9"/>
    <p:sldId id="278" r:id="rId10"/>
    <p:sldId id="277" r:id="rId11"/>
    <p:sldId id="273" r:id="rId12"/>
    <p:sldId id="272" r:id="rId13"/>
    <p:sldId id="279" r:id="rId14"/>
    <p:sldId id="274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" panose="02040503050406030204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IHG5SWX2YLgOTRojs0BAAvWyp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CA9018-C3AB-42A8-98CB-4DE9FA86A067}">
  <a:tblStyle styleId="{72CA9018-C3AB-42A8-98CB-4DE9FA86A0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1BF55BF-7F8E-4EF1-BE74-C13A281DF33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3" Type="http://schemas.openxmlformats.org/officeDocument/2006/relationships/slide" Target="slides/slide2.xml" /><Relationship Id="rId21" Type="http://schemas.openxmlformats.org/officeDocument/2006/relationships/font" Target="fonts/font5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font" Target="fonts/font4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8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7.fntdata" /><Relationship Id="rId10" Type="http://schemas.openxmlformats.org/officeDocument/2006/relationships/slide" Target="slides/slide9.xml" /><Relationship Id="rId19" Type="http://schemas.openxmlformats.org/officeDocument/2006/relationships/font" Target="fonts/font3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6.fntdata" /><Relationship Id="rId30" Type="http://customschemas.google.com/relationships/presentationmetadata" Target="meta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f99918087_7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5f99918087_7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15f99918087_7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f82f50bc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15f82f50b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6448136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56448136f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g156448136f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838200" y="36226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35" lvl="0" indent="-63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None/>
            </a:pPr>
            <a:r>
              <a:rPr lang="en-IN" sz="2600" b="1" dirty="0" err="1">
                <a:latin typeface="Cambria"/>
                <a:ea typeface="Cambria"/>
                <a:cs typeface="Cambria"/>
                <a:sym typeface="Cambria"/>
              </a:rPr>
              <a:t>Hindusthan</a:t>
            </a:r>
            <a:r>
              <a:rPr lang="en-IN" sz="2600" b="1" dirty="0">
                <a:latin typeface="Cambria"/>
                <a:ea typeface="Cambria"/>
                <a:cs typeface="Cambria"/>
                <a:sym typeface="Cambria"/>
              </a:rPr>
              <a:t> College of Engineering and Technology</a:t>
            </a:r>
            <a:br>
              <a:rPr lang="en-IN" sz="2800" dirty="0">
                <a:latin typeface="Cambria"/>
                <a:ea typeface="Cambria"/>
                <a:cs typeface="Cambria"/>
                <a:sym typeface="Cambria"/>
              </a:rPr>
            </a:br>
            <a:r>
              <a:rPr lang="en-IN" sz="1400" dirty="0">
                <a:latin typeface="Cambria"/>
                <a:ea typeface="Cambria"/>
                <a:cs typeface="Cambria"/>
                <a:sym typeface="Cambria"/>
              </a:rPr>
              <a:t>(An Autonomous Institution, Affiliated to Anna University, Chennai)</a:t>
            </a:r>
            <a:br>
              <a:rPr lang="en-IN" sz="1400" dirty="0">
                <a:latin typeface="Cambria"/>
                <a:ea typeface="Cambria"/>
                <a:cs typeface="Cambria"/>
                <a:sym typeface="Cambria"/>
              </a:rPr>
            </a:br>
            <a:r>
              <a:rPr lang="en-IN" sz="1400" dirty="0">
                <a:latin typeface="Cambria"/>
                <a:ea typeface="Cambria"/>
                <a:cs typeface="Cambria"/>
                <a:sym typeface="Cambria"/>
              </a:rPr>
              <a:t>Valley Campus, Pollachi Highway, Coimbatore – 641 032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9" name="Google Shape;89;p1" descr="1596177158HIC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440" y="490725"/>
            <a:ext cx="749774" cy="11600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body" idx="1"/>
          </p:nvPr>
        </p:nvSpPr>
        <p:spPr>
          <a:xfrm>
            <a:off x="838200" y="2175055"/>
            <a:ext cx="10515600" cy="13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DEPARTMENT OF AERONAUTICAL ENGINEERING</a:t>
            </a:r>
            <a:endParaRPr sz="18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307238" y="3429000"/>
            <a:ext cx="606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NEW DRONE TECHNOLOGY ERA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673419" y="4901800"/>
            <a:ext cx="3572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Mentor</a:t>
            </a:r>
            <a:r>
              <a:rPr lang="en-IN" sz="1800" b="1" i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Mr.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Arulmozhinathan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T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Assistant Professor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838200" y="4575794"/>
            <a:ext cx="44211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 b="1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Team Members:</a:t>
            </a:r>
            <a:endParaRPr sz="2000" b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IN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Dheepakraj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IN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Kalidhasan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P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Gowtham S  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26E4-AFB2-299E-DFC4-48F3DAD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EA512-FBCD-0133-AEC1-5EBD99A96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8424"/>
            <a:ext cx="10515600" cy="4968367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Landing</a:t>
            </a:r>
          </a:p>
          <a:p>
            <a:pPr marL="11430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Precision landing technology enables drones to autonomously and accurately land on the Charging Pads or Docking Stations.</a:t>
            </a:r>
          </a:p>
          <a:p>
            <a:pPr marL="11430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Charging</a:t>
            </a:r>
          </a:p>
          <a:p>
            <a:pPr marL="11430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Securely store the drones and charge them to prepare for the next autonomous BVLOS mission.</a:t>
            </a:r>
          </a:p>
          <a:p>
            <a:pPr marL="11430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 Range</a:t>
            </a:r>
          </a:p>
          <a:p>
            <a:pPr marL="11430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connectivity over 4G/LTE/5G enables the remote drone operators to manage and control a fleet of drones and docking stations in real-time from a distance through the cloud.</a:t>
            </a:r>
          </a:p>
          <a:p>
            <a:pPr marL="11430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Video Streaming</a:t>
            </a:r>
          </a:p>
          <a:p>
            <a:pPr marL="11430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Subject Matter Experts (SMEs) can see the live status of the fleet, analyze real-time video feed from the drone cameras, access device status, battery and charging data, and make use of advanced drone battery features.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8656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6448136ff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200" b="1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SELLING PROPOSITION</a:t>
            </a:r>
            <a:endParaRPr lang="en-IN" sz="3200" b="1" u="sng" dirty="0"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247" name="Google Shape;247;g156448136ff_0_0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448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285750"/>
            <a:r>
              <a:rPr lang="en-US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Till now all the drone supporting application belongs to other countries, here we developing our own application. </a:t>
            </a:r>
          </a:p>
          <a:p>
            <a:pPr marL="514350" indent="-285750"/>
            <a:r>
              <a:rPr lang="en-US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We are creating open source drone for several mission like Drone Delivery, environmental monitoring, etc.,…</a:t>
            </a:r>
          </a:p>
          <a:p>
            <a:pPr marL="514350" indent="-285750"/>
            <a:r>
              <a:rPr lang="en-US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Artificial Intelligence Drone System with good communication system.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838200" y="841248"/>
            <a:ext cx="10515600" cy="80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b="1" u="sng" dirty="0">
                <a:latin typeface="Times New Roman"/>
                <a:ea typeface="Times New Roman"/>
                <a:cs typeface="Times New Roman"/>
                <a:sym typeface="Times New Roman"/>
              </a:rPr>
              <a:t>SCOPE OF THIS PROJECT</a:t>
            </a: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 dirty="0"/>
          </a:p>
        </p:txBody>
      </p:sp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838200" y="145986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IN" sz="1600" dirty="0">
                <a:solidFill>
                  <a:srgbClr val="38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Agriculture</a:t>
            </a:r>
          </a:p>
          <a:p>
            <a:pPr>
              <a:buFont typeface="Times New Roman"/>
              <a:buChar char="•"/>
            </a:pPr>
            <a:r>
              <a:rPr lang="en-IN" sz="1600" i="0" dirty="0">
                <a:solidFill>
                  <a:srgbClr val="38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Drone Delivery</a:t>
            </a:r>
            <a:endParaRPr lang="en-IN" sz="1600" dirty="0">
              <a:solidFill>
                <a:srgbClr val="38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Making beaches safe from sharks.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Making the earth greener.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Surveying dangerous or toxic environments.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News and Media.(Live video stream)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F07C-18BE-C390-51B0-BAE12A8F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E1DB5-7065-CBE2-DD9B-AC2177BDB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825"/>
            <a:ext cx="10515600" cy="44860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–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 1,00,000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–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 50,000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charges –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 10,000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AMOUNT – RS.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2,00,000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6560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/>
          <p:nvPr/>
        </p:nvSpPr>
        <p:spPr>
          <a:xfrm>
            <a:off x="3581400" y="2567266"/>
            <a:ext cx="5835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IN" sz="5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YOU…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IN" sz="3200" b="1" u="sng" dirty="0"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The drone technology is increasingly being adopted across industries in India and abroad. but these drone cannot able to do 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customized activities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like drone delivery, Asset Integrity Inspection.</a:t>
            </a: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While Flying the drone, 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pilot errors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will occurs such as vary of velocity, direction and altitude of the drone.</a:t>
            </a: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Without human eyes to help, a drone can not able to handle 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traffic and obstacle avoidance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311150" algn="just">
              <a:lnSpc>
                <a:spcPct val="150000"/>
              </a:lnSpc>
              <a:spcBef>
                <a:spcPts val="0"/>
              </a:spcBef>
              <a:buSzPts val="1300"/>
              <a:buFont typeface="Times New Roman"/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Lack of communication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between the ground station and drone system.</a:t>
            </a: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More complicate of getting 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analytical feedback in real-time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from drone.</a:t>
            </a: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Till now all the drone supporting application 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belongs to other countries.</a:t>
            </a: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Drone swarming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is too difficult to achieve with normal drones.</a:t>
            </a:r>
            <a:r>
              <a:rPr lang="en-IN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27150" lvl="1" indent="-184150" algn="l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300" dirty="0"/>
          </a:p>
        </p:txBody>
      </p:sp>
      <p:sp>
        <p:nvSpPr>
          <p:cNvPr id="104" name="Google Shape;104;p20"/>
          <p:cNvSpPr txBox="1"/>
          <p:nvPr/>
        </p:nvSpPr>
        <p:spPr>
          <a:xfrm>
            <a:off x="7682000" y="1543050"/>
            <a:ext cx="36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7;p20">
            <a:extLst>
              <a:ext uri="{FF2B5EF4-FFF2-40B4-BE49-F238E27FC236}">
                <a16:creationId xmlns:a16="http://schemas.microsoft.com/office/drawing/2014/main" id="{90092CA2-9C38-0B04-A46E-DE44B521EC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4679" y="475489"/>
            <a:ext cx="2604049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8;p20">
            <a:extLst>
              <a:ext uri="{FF2B5EF4-FFF2-40B4-BE49-F238E27FC236}">
                <a16:creationId xmlns:a16="http://schemas.microsoft.com/office/drawing/2014/main" id="{519649BD-6C94-3E37-9BA8-D88D8577F8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3429" y="475488"/>
            <a:ext cx="1536667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5F3B6-920B-2E11-5DC1-CF1EE278341A}"/>
              </a:ext>
            </a:extLst>
          </p:cNvPr>
          <p:cNvSpPr txBox="1"/>
          <p:nvPr/>
        </p:nvSpPr>
        <p:spPr>
          <a:xfrm>
            <a:off x="2628900" y="2980563"/>
            <a:ext cx="181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 Error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6B5B6-A006-3E7D-E9A7-133724B9F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464" y="524257"/>
            <a:ext cx="3054096" cy="2279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AA8649-1F1F-0CD2-901E-6113CA46AEE6}"/>
              </a:ext>
            </a:extLst>
          </p:cNvPr>
          <p:cNvSpPr txBox="1"/>
          <p:nvPr/>
        </p:nvSpPr>
        <p:spPr>
          <a:xfrm>
            <a:off x="8074152" y="3090446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Collisions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oogle Shape;117;g15f99918087_7_104">
            <a:extLst>
              <a:ext uri="{FF2B5EF4-FFF2-40B4-BE49-F238E27FC236}">
                <a16:creationId xmlns:a16="http://schemas.microsoft.com/office/drawing/2014/main" id="{1975C610-50B7-AF2F-F103-CDDDA2972B7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9666" y="3799558"/>
            <a:ext cx="212407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7134E0-DBBF-A0CA-C4F4-B235C95A0716}"/>
              </a:ext>
            </a:extLst>
          </p:cNvPr>
          <p:cNvSpPr txBox="1"/>
          <p:nvPr/>
        </p:nvSpPr>
        <p:spPr>
          <a:xfrm>
            <a:off x="1810274" y="6217920"/>
            <a:ext cx="2761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Sudden vary of Altitude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72A0F7-ECDE-92ED-FD55-F9B616F0B3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89" t="15288"/>
          <a:stretch/>
        </p:blipFill>
        <p:spPr>
          <a:xfrm>
            <a:off x="7141464" y="3682591"/>
            <a:ext cx="2963132" cy="2386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F28177-A81A-1614-A0C0-4BE9E6BF1120}"/>
              </a:ext>
            </a:extLst>
          </p:cNvPr>
          <p:cNvSpPr txBox="1"/>
          <p:nvPr/>
        </p:nvSpPr>
        <p:spPr>
          <a:xfrm>
            <a:off x="7808976" y="6379392"/>
            <a:ext cx="2944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Communication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956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f99918087_7_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200" b="1" u="sng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2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g15f99918087_7_104"/>
          <p:cNvSpPr txBox="1"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/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To implement the Artificial Intelligence system with in the drone.</a:t>
            </a:r>
          </a:p>
          <a:p>
            <a:pPr marL="285750" indent="-285750" algn="just"/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To make the drone which able to do multiple task like delivery drone, surveillance drone,</a:t>
            </a:r>
            <a:r>
              <a:rPr lang="en-US" sz="1600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Asset</a:t>
            </a:r>
            <a:r>
              <a:rPr lang="en-US" sz="1600" b="0" i="0" dirty="0">
                <a:latin typeface="Times New Roman"/>
                <a:ea typeface="Times New Roman"/>
                <a:cs typeface="Times New Roman"/>
                <a:sym typeface="Times New Roman"/>
              </a:rPr>
              <a:t> Integrity Inspection (Windmills, Oil Pipelines etc.)</a:t>
            </a:r>
          </a:p>
          <a:p>
            <a:pPr marL="285750" indent="-285750" algn="just"/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To increase the communication strength between the system.</a:t>
            </a:r>
          </a:p>
          <a:p>
            <a:pPr marL="285750" indent="-285750" algn="just"/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To reduce the piloting errors in manually operate mode and zero errors in autonomous mode.</a:t>
            </a:r>
          </a:p>
          <a:p>
            <a:pPr marL="285750" indent="-285750" algn="just"/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To develop own application and open source drone to achieve multiple tasks.</a:t>
            </a:r>
          </a:p>
          <a:p>
            <a:pPr marL="285750" indent="-285750" algn="just"/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To provide analytical feedback in real-time from drone.</a:t>
            </a:r>
          </a:p>
          <a:p>
            <a:pPr marL="0" indent="0" algn="just"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19" name="Google Shape;119;g15f99918087_7_104"/>
          <p:cNvSpPr txBox="1"/>
          <p:nvPr/>
        </p:nvSpPr>
        <p:spPr>
          <a:xfrm>
            <a:off x="1565330" y="6282673"/>
            <a:ext cx="33941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5f99918087_7_104"/>
          <p:cNvSpPr txBox="1"/>
          <p:nvPr/>
        </p:nvSpPr>
        <p:spPr>
          <a:xfrm>
            <a:off x="8000496" y="6273266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7D7347-4E25-7E1F-8F73-A879871A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lang="en-IN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267097-FD8E-65A4-54C6-CCD3BB9F2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600" b="1" dirty="0"/>
              <a:t>Raspberry Pi Drone</a:t>
            </a:r>
          </a:p>
          <a:p>
            <a:pPr marL="114300" indent="0" algn="ctr">
              <a:buNone/>
            </a:pPr>
            <a:endParaRPr lang="en-US" sz="3600" b="1" dirty="0"/>
          </a:p>
          <a:p>
            <a:pPr marL="114300" indent="0" algn="ctr">
              <a:buNone/>
            </a:pPr>
            <a:endParaRPr lang="en-IN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8014C-FDAD-3294-C8F8-AAC42EDA8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" r="7557"/>
          <a:stretch/>
        </p:blipFill>
        <p:spPr>
          <a:xfrm>
            <a:off x="7309106" y="3429000"/>
            <a:ext cx="3236976" cy="2332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C404AA-BB76-1C3A-A5EE-3FA08FCCD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37" y="3429000"/>
            <a:ext cx="2887959" cy="2332330"/>
          </a:xfrm>
          <a:prstGeom prst="rect">
            <a:avLst/>
          </a:prstGeom>
        </p:spPr>
      </p:pic>
      <p:sp>
        <p:nvSpPr>
          <p:cNvPr id="12" name="Plus Sign 11">
            <a:extLst>
              <a:ext uri="{FF2B5EF4-FFF2-40B4-BE49-F238E27FC236}">
                <a16:creationId xmlns:a16="http://schemas.microsoft.com/office/drawing/2014/main" id="{2C0A9C81-D18C-DFEE-91E4-0F1CED6C3AA6}"/>
              </a:ext>
            </a:extLst>
          </p:cNvPr>
          <p:cNvSpPr/>
          <p:nvPr/>
        </p:nvSpPr>
        <p:spPr>
          <a:xfrm>
            <a:off x="5628152" y="4075965"/>
            <a:ext cx="1147551" cy="110642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8677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838200" y="41016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 u="sng" dirty="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32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963105" y="1435609"/>
            <a:ext cx="10265789" cy="450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These issues can be overcome by developing 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Raspberry Pi Drone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which run by our own developed application.</a:t>
            </a:r>
          </a:p>
          <a:p>
            <a:pPr marL="457200" lvl="0" indent="-355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The advantage of the Raspberry Pi is mainly that it can process some artificial vision algorithms for features that require the drone to be '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'smart‘’.</a:t>
            </a:r>
          </a:p>
          <a:p>
            <a:pPr marL="457200" lvl="0" indent="-355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By incorporate 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Artificial Intelligence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with drone which operate precisely and overcome errors.</a:t>
            </a:r>
          </a:p>
          <a:p>
            <a:pPr marL="1016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B1A04-DDE2-A14A-A3B2-7E7FF5A2D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841" y="3890799"/>
            <a:ext cx="3838517" cy="184248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f82f50bce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IN" sz="3200" b="1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METHODOLOGY</a:t>
            </a:r>
            <a:endParaRPr sz="3200" b="1" u="sng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4" name="Google Shape;164;g15f82f50bce_0_5"/>
          <p:cNvSpPr txBox="1">
            <a:spLocks noGrp="1"/>
          </p:cNvSpPr>
          <p:nvPr>
            <p:ph type="body" idx="1"/>
          </p:nvPr>
        </p:nvSpPr>
        <p:spPr>
          <a:xfrm>
            <a:off x="2488123" y="1289589"/>
            <a:ext cx="7046700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7" name="Google Shape;167;g15f82f50bce_0_5"/>
          <p:cNvSpPr/>
          <p:nvPr/>
        </p:nvSpPr>
        <p:spPr>
          <a:xfrm>
            <a:off x="2949327" y="1456841"/>
            <a:ext cx="2186553" cy="8059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35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Developing an algorithm for autonomous drone</a:t>
            </a:r>
            <a:endParaRPr sz="14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8" name="Google Shape;168;g15f82f50bce_0_5"/>
          <p:cNvSpPr/>
          <p:nvPr/>
        </p:nvSpPr>
        <p:spPr>
          <a:xfrm>
            <a:off x="2958754" y="2820698"/>
            <a:ext cx="2186553" cy="774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Interconnect between the system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9" name="Google Shape;169;g15f82f50bce_0_5"/>
          <p:cNvSpPr/>
          <p:nvPr/>
        </p:nvSpPr>
        <p:spPr>
          <a:xfrm>
            <a:off x="2949327" y="4233752"/>
            <a:ext cx="2186553" cy="774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Implementing algorithm into the drone</a:t>
            </a:r>
            <a:endParaRPr sz="14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0" name="Google Shape;170;g15f82f50bce_0_5"/>
          <p:cNvSpPr/>
          <p:nvPr/>
        </p:nvSpPr>
        <p:spPr>
          <a:xfrm>
            <a:off x="2949327" y="5470899"/>
            <a:ext cx="2186553" cy="774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Mapping the field  and border points.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1" name="Google Shape;171;g15f82f50bce_0_5"/>
          <p:cNvSpPr/>
          <p:nvPr/>
        </p:nvSpPr>
        <p:spPr>
          <a:xfrm>
            <a:off x="7257857" y="1452649"/>
            <a:ext cx="2186553" cy="774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Getting drone status at ground station</a:t>
            </a:r>
            <a:endParaRPr sz="14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2" name="Google Shape;172;g15f82f50bce_0_5"/>
          <p:cNvSpPr/>
          <p:nvPr/>
        </p:nvSpPr>
        <p:spPr>
          <a:xfrm>
            <a:off x="7255277" y="2818118"/>
            <a:ext cx="2186553" cy="774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Implementing AI to the drone</a:t>
            </a:r>
            <a:endParaRPr sz="14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3" name="Google Shape;173;g15f82f50bce_0_5"/>
          <p:cNvSpPr/>
          <p:nvPr/>
        </p:nvSpPr>
        <p:spPr>
          <a:xfrm>
            <a:off x="7252697" y="4194885"/>
            <a:ext cx="2186553" cy="774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Testing</a:t>
            </a:r>
            <a:endParaRPr sz="14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4" name="Google Shape;174;g15f82f50bce_0_5"/>
          <p:cNvSpPr/>
          <p:nvPr/>
        </p:nvSpPr>
        <p:spPr>
          <a:xfrm>
            <a:off x="3863727" y="2262753"/>
            <a:ext cx="325465" cy="5553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5" name="Google Shape;175;g15f82f50bce_0_5"/>
          <p:cNvSpPr/>
          <p:nvPr/>
        </p:nvSpPr>
        <p:spPr>
          <a:xfrm>
            <a:off x="3863726" y="3593034"/>
            <a:ext cx="325466" cy="60185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6" name="Google Shape;176;g15f82f50bce_0_5"/>
          <p:cNvSpPr/>
          <p:nvPr/>
        </p:nvSpPr>
        <p:spPr>
          <a:xfrm>
            <a:off x="3863726" y="5005960"/>
            <a:ext cx="325466" cy="4649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7" name="Google Shape;177;g15f82f50bce_0_5"/>
          <p:cNvSpPr/>
          <p:nvPr/>
        </p:nvSpPr>
        <p:spPr>
          <a:xfrm>
            <a:off x="8185169" y="2244675"/>
            <a:ext cx="325465" cy="5553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8" name="Google Shape;178;g15f82f50bce_0_5"/>
          <p:cNvSpPr/>
          <p:nvPr/>
        </p:nvSpPr>
        <p:spPr>
          <a:xfrm>
            <a:off x="8198087" y="3593033"/>
            <a:ext cx="312547" cy="5682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79" name="Google Shape;179;g15f82f50bce_0_5"/>
          <p:cNvCxnSpPr>
            <a:stCxn id="170" idx="3"/>
          </p:cNvCxnSpPr>
          <p:nvPr/>
        </p:nvCxnSpPr>
        <p:spPr>
          <a:xfrm>
            <a:off x="5135880" y="5858357"/>
            <a:ext cx="1958400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g15f82f50bce_0_5"/>
          <p:cNvCxnSpPr/>
          <p:nvPr/>
        </p:nvCxnSpPr>
        <p:spPr>
          <a:xfrm rot="10800000" flipH="1">
            <a:off x="7084788" y="1122334"/>
            <a:ext cx="9589" cy="4736023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g15f82f50bce_0_5"/>
          <p:cNvCxnSpPr/>
          <p:nvPr/>
        </p:nvCxnSpPr>
        <p:spPr>
          <a:xfrm>
            <a:off x="7084788" y="1122333"/>
            <a:ext cx="1266346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g15f82f50bce_0_5"/>
          <p:cNvCxnSpPr>
            <a:endCxn id="171" idx="0"/>
          </p:cNvCxnSpPr>
          <p:nvPr/>
        </p:nvCxnSpPr>
        <p:spPr>
          <a:xfrm>
            <a:off x="8351134" y="1118149"/>
            <a:ext cx="0" cy="33450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g15f82f50bce_0_5"/>
          <p:cNvSpPr txBox="1"/>
          <p:nvPr/>
        </p:nvSpPr>
        <p:spPr>
          <a:xfrm>
            <a:off x="5326380" y="1574800"/>
            <a:ext cx="12319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(Using PYTHON)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84" name="Google Shape;184;g15f82f50bce_0_5"/>
          <p:cNvSpPr txBox="1"/>
          <p:nvPr/>
        </p:nvSpPr>
        <p:spPr>
          <a:xfrm>
            <a:off x="5424530" y="4969800"/>
            <a:ext cx="137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Src. Google Map, mission Planner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00" b="1" u="sng" dirty="0">
                <a:latin typeface="Times New Roman"/>
                <a:ea typeface="Times New Roman"/>
                <a:cs typeface="Times New Roman"/>
                <a:sym typeface="Times New Roman"/>
              </a:rPr>
              <a:t>COMPARISON OF TWO SYSTEM</a:t>
            </a:r>
            <a:endParaRPr sz="32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b="0" i="0" u="none" strike="noStrike">
              <a:solidFill>
                <a:srgbClr val="0F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5181600" cy="435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40;p24">
            <a:extLst>
              <a:ext uri="{FF2B5EF4-FFF2-40B4-BE49-F238E27FC236}">
                <a16:creationId xmlns:a16="http://schemas.microsoft.com/office/drawing/2014/main" id="{CAE87A7F-C627-5FA2-2D79-F744D512BC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789049"/>
            <a:ext cx="5681472" cy="4630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44BF-1E6F-5DA2-2BFF-F082E45A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ITS WORK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27EF0-C1B3-5B77-A7EA-3B614985A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Internet of Drones 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derivative of the Internet of Things [IoT]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Enterprise Drone Automation Concepts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built on cloud infrastructure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drones are connected to the cloud server via LTE protocols at all times.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Accustomed to the machine interfaces present in the work environment.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D1E47-0BB1-CF55-AD35-572835C4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213" y="3617177"/>
            <a:ext cx="3691331" cy="24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7430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Drone Techology Era</Template>
  <TotalTime>2</TotalTime>
  <Words>678</Words>
  <Application>Microsoft Office PowerPoint</Application>
  <PresentationFormat>Widescreen</PresentationFormat>
  <Paragraphs>91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Hindusthan College of Engineering and Technology (An Autonomous Institution, Affiliated to Anna University, Chennai) Valley Campus, Pollachi Highway, Coimbatore – 641 032</vt:lpstr>
      <vt:lpstr>PROBLEM IDENTIFICATION</vt:lpstr>
      <vt:lpstr>PowerPoint Presentation</vt:lpstr>
      <vt:lpstr>OBJECTIVES</vt:lpstr>
      <vt:lpstr>SOLUTION</vt:lpstr>
      <vt:lpstr>SOLUTION</vt:lpstr>
      <vt:lpstr>METHODOLOGY</vt:lpstr>
      <vt:lpstr>COMPARISON OF TWO SYSTEM</vt:lpstr>
      <vt:lpstr>HOW ITS WORK</vt:lpstr>
      <vt:lpstr>MISSIONS</vt:lpstr>
      <vt:lpstr>UNIQUE SELLING PROPOSITION</vt:lpstr>
      <vt:lpstr>SCOPE OF THIS PROJECT </vt:lpstr>
      <vt:lpstr>BUDGET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Hindusthan College of Engineering and Technology (An Autonomous Institution, Affiliated to Anna University, Chennai) Valley Campus, Pollachi Highway, Coimbatore – 641 032</dc:title>
  <dc:creator>GOWTHAM S</dc:creator>
  <cp:lastModifiedBy>GOWTHAM S</cp:lastModifiedBy>
  <cp:revision>2</cp:revision>
  <dcterms:created xsi:type="dcterms:W3CDTF">2023-02-21T03:39:56Z</dcterms:created>
  <dcterms:modified xsi:type="dcterms:W3CDTF">2023-03-06T02:25:59Z</dcterms:modified>
</cp:coreProperties>
</file>