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4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4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4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73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6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21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3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2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2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5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00D0CD-BECA-42E2-9983-2B117F2C2C0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543C3E-858F-4EE5-A939-A36909E25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CD29-EBE0-0758-AA25-CF79DFE0CC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9670" y="1375728"/>
            <a:ext cx="9852660" cy="853122"/>
          </a:xfrm>
        </p:spPr>
        <p:txBody>
          <a:bodyPr>
            <a:no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PROJECT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F2334-9259-BCA7-BF9E-19BC1309CBAF}"/>
              </a:ext>
            </a:extLst>
          </p:cNvPr>
          <p:cNvSpPr txBox="1"/>
          <p:nvPr/>
        </p:nvSpPr>
        <p:spPr>
          <a:xfrm>
            <a:off x="7885471" y="3844412"/>
            <a:ext cx="3807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FF2DD-FB9C-F7D4-E001-2B01A6A31ACF}"/>
              </a:ext>
            </a:extLst>
          </p:cNvPr>
          <p:cNvSpPr txBox="1"/>
          <p:nvPr/>
        </p:nvSpPr>
        <p:spPr>
          <a:xfrm>
            <a:off x="7885471" y="4436214"/>
            <a:ext cx="3234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ECA6D-5352-DD84-0593-78E9CA3427B0}"/>
              </a:ext>
            </a:extLst>
          </p:cNvPr>
          <p:cNvSpPr txBox="1"/>
          <p:nvPr/>
        </p:nvSpPr>
        <p:spPr>
          <a:xfrm>
            <a:off x="7885471" y="4990212"/>
            <a:ext cx="2298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&amp; DS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FEB-2025</a:t>
            </a:r>
          </a:p>
        </p:txBody>
      </p:sp>
    </p:spTree>
    <p:extLst>
      <p:ext uri="{BB962C8B-B14F-4D97-AF65-F5344CB8AC3E}">
        <p14:creationId xmlns:p14="http://schemas.microsoft.com/office/powerpoint/2010/main" val="36791018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38479-11B0-CB93-3344-44459EF714B9}"/>
              </a:ext>
            </a:extLst>
          </p:cNvPr>
          <p:cNvSpPr txBox="1"/>
          <p:nvPr/>
        </p:nvSpPr>
        <p:spPr>
          <a:xfrm>
            <a:off x="1841582" y="920659"/>
            <a:ext cx="5944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982342-3AE0-4DC0-1669-DC560DEA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42" y="1642594"/>
            <a:ext cx="7782900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Explore and analyze used car lists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Identify the price patterns by brand, year, fuel type, and condition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dataset loaded into Power BI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Use Power BI for complete data modeling, DAX, and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2,500 rows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columns</a:t>
            </a:r>
          </a:p>
        </p:txBody>
      </p:sp>
    </p:spTree>
    <p:extLst>
      <p:ext uri="{BB962C8B-B14F-4D97-AF65-F5344CB8AC3E}">
        <p14:creationId xmlns:p14="http://schemas.microsoft.com/office/powerpoint/2010/main" val="204313758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38479-11B0-CB93-3344-44459EF714B9}"/>
              </a:ext>
            </a:extLst>
          </p:cNvPr>
          <p:cNvSpPr txBox="1"/>
          <p:nvPr/>
        </p:nvSpPr>
        <p:spPr>
          <a:xfrm>
            <a:off x="1736252" y="1048108"/>
            <a:ext cx="993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IN POWER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BFC5A-0857-EF61-17EF-EAC4F0243C7E}"/>
              </a:ext>
            </a:extLst>
          </p:cNvPr>
          <p:cNvSpPr txBox="1"/>
          <p:nvPr/>
        </p:nvSpPr>
        <p:spPr>
          <a:xfrm>
            <a:off x="2058136" y="2013110"/>
            <a:ext cx="7143014" cy="303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 </a:t>
            </a:r>
            <a:r>
              <a:rPr lang="en-US" altLang="en-US" sz="2000" dirty="0">
                <a:latin typeface="Arial" panose="020B0604020202020204" pitchFamily="34" charset="0"/>
              </a:rPr>
              <a:t>a data and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leaned by using Power Query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nulls &amp; duplicates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Ensured correct data types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external Excel transformation used</a:t>
            </a:r>
          </a:p>
        </p:txBody>
      </p:sp>
    </p:spTree>
    <p:extLst>
      <p:ext uri="{BB962C8B-B14F-4D97-AF65-F5344CB8AC3E}">
        <p14:creationId xmlns:p14="http://schemas.microsoft.com/office/powerpoint/2010/main" val="414220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70C6E-424B-0F13-6A83-6D5F4FA837F8}"/>
              </a:ext>
            </a:extLst>
          </p:cNvPr>
          <p:cNvSpPr txBox="1"/>
          <p:nvPr/>
        </p:nvSpPr>
        <p:spPr>
          <a:xfrm>
            <a:off x="2058998" y="880096"/>
            <a:ext cx="564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6130F7-A4C7-1575-61A1-3A0FBB8AD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226" y="2219237"/>
            <a:ext cx="2204450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Total Price</a:t>
            </a:r>
            <a:endParaRPr lang="en-US" altLang="en-US" sz="1400" dirty="0"/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Average Price</a:t>
            </a:r>
            <a:endParaRPr lang="en-US" altLang="en-US" sz="1400" dirty="0"/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Average Mileage</a:t>
            </a:r>
            <a:endParaRPr lang="en-US" altLang="en-US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Maximum Price</a:t>
            </a: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 Unicode MS"/>
              </a:rPr>
              <a:t>Minimum Price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Car Count</a:t>
            </a:r>
          </a:p>
        </p:txBody>
      </p:sp>
    </p:spTree>
    <p:extLst>
      <p:ext uri="{BB962C8B-B14F-4D97-AF65-F5344CB8AC3E}">
        <p14:creationId xmlns:p14="http://schemas.microsoft.com/office/powerpoint/2010/main" val="1145775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C03E-4246-EE5F-E54C-B01B648D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4D8EB-BE0E-EFE2-13A8-A0AE0CAF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8" y="135869"/>
            <a:ext cx="11931932" cy="65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1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0E7F-D4D6-F0C8-6B97-26F11311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DB84AE-6AF9-E2BC-7DB9-D7ADEFE2AF90}"/>
              </a:ext>
            </a:extLst>
          </p:cNvPr>
          <p:cNvSpPr txBox="1"/>
          <p:nvPr/>
        </p:nvSpPr>
        <p:spPr>
          <a:xfrm>
            <a:off x="1860755" y="538316"/>
            <a:ext cx="564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KEY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98B64-6B9D-4FB9-FD55-93F3CF1AA48A}"/>
              </a:ext>
            </a:extLst>
          </p:cNvPr>
          <p:cNvSpPr txBox="1"/>
          <p:nvPr/>
        </p:nvSpPr>
        <p:spPr>
          <a:xfrm>
            <a:off x="1860755" y="1474802"/>
            <a:ext cx="8689258" cy="4274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Brands like </a:t>
            </a:r>
            <a:r>
              <a:rPr lang="en-US" altLang="en-US" dirty="0">
                <a:latin typeface="Arial" panose="020B0604020202020204" pitchFamily="34" charset="0"/>
              </a:rPr>
              <a:t>BMW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the highest average prices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Diesel is the most commonly used (26.2%)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Petrol, Hybrid, and Electric each contribute nearly 24–25%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cars are priced significantly higher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Arial" panose="020B0604020202020204" pitchFamily="34" charset="0"/>
              </a:rPr>
              <a:t>Average price peaked in 2003, 2006 and 2012 </a:t>
            </a: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 Used cars show highest average mileage (168.26K)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20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253D-5349-AF6B-3BED-1C827BA1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C7030-327C-AB32-6DFA-736CE0585916}"/>
              </a:ext>
            </a:extLst>
          </p:cNvPr>
          <p:cNvSpPr txBox="1"/>
          <p:nvPr/>
        </p:nvSpPr>
        <p:spPr>
          <a:xfrm>
            <a:off x="1585575" y="766916"/>
            <a:ext cx="416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5D2E5-99EC-C967-56E7-063E0A19768C}"/>
              </a:ext>
            </a:extLst>
          </p:cNvPr>
          <p:cNvSpPr txBox="1"/>
          <p:nvPr/>
        </p:nvSpPr>
        <p:spPr>
          <a:xfrm>
            <a:off x="1391265" y="1549709"/>
            <a:ext cx="9409470" cy="369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 type and car condition affect price and mileage. Diesel cars are most common, and used cars have the highest mileage.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Trends: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 prices fluctuate over the years, with peaks in 2003, 2006, and 2012.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Toyota has the highest car count, while Ford has the lowest, with a balanced presence across brands.</a:t>
            </a:r>
          </a:p>
        </p:txBody>
      </p:sp>
    </p:spTree>
    <p:extLst>
      <p:ext uri="{BB962C8B-B14F-4D97-AF65-F5344CB8AC3E}">
        <p14:creationId xmlns:p14="http://schemas.microsoft.com/office/powerpoint/2010/main" val="1084648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253D-5349-AF6B-3BED-1C827BA1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1D052-996E-B095-E24A-2857E49EF6FD}"/>
              </a:ext>
            </a:extLst>
          </p:cNvPr>
          <p:cNvSpPr txBox="1"/>
          <p:nvPr/>
        </p:nvSpPr>
        <p:spPr>
          <a:xfrm>
            <a:off x="3927986" y="2413337"/>
            <a:ext cx="5947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596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220</TotalTime>
  <Words>246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Arial Black</vt:lpstr>
      <vt:lpstr>Corbel</vt:lpstr>
      <vt:lpstr>Times New Roman</vt:lpstr>
      <vt:lpstr>Parallax</vt:lpstr>
      <vt:lpstr>POWER BI  REINFORCEMENT PROJECT  Car Price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 REINFORCEMENT PROJECT</dc:title>
  <dc:creator>sanjaikumar s</dc:creator>
  <cp:lastModifiedBy>Gowtham Sadhasivam</cp:lastModifiedBy>
  <cp:revision>11</cp:revision>
  <dcterms:created xsi:type="dcterms:W3CDTF">2025-05-04T08:45:58Z</dcterms:created>
  <dcterms:modified xsi:type="dcterms:W3CDTF">2025-05-29T05:37:42Z</dcterms:modified>
</cp:coreProperties>
</file>